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4" r:id="rId2"/>
    <p:sldMasterId id="2147483677" r:id="rId3"/>
  </p:sldMasterIdLst>
  <p:notesMasterIdLst>
    <p:notesMasterId r:id="rId36"/>
  </p:notesMasterIdLst>
  <p:sldIdLst>
    <p:sldId id="331" r:id="rId4"/>
    <p:sldId id="271" r:id="rId5"/>
    <p:sldId id="314" r:id="rId6"/>
    <p:sldId id="316" r:id="rId7"/>
    <p:sldId id="256" r:id="rId8"/>
    <p:sldId id="315" r:id="rId9"/>
    <p:sldId id="338" r:id="rId10"/>
    <p:sldId id="317" r:id="rId11"/>
    <p:sldId id="297" r:id="rId12"/>
    <p:sldId id="318" r:id="rId13"/>
    <p:sldId id="321" r:id="rId14"/>
    <p:sldId id="324" r:id="rId15"/>
    <p:sldId id="325" r:id="rId16"/>
    <p:sldId id="334" r:id="rId17"/>
    <p:sldId id="283" r:id="rId18"/>
    <p:sldId id="340" r:id="rId19"/>
    <p:sldId id="326" r:id="rId20"/>
    <p:sldId id="333" r:id="rId21"/>
    <p:sldId id="327" r:id="rId22"/>
    <p:sldId id="328" r:id="rId23"/>
    <p:sldId id="329" r:id="rId24"/>
    <p:sldId id="330" r:id="rId25"/>
    <p:sldId id="285" r:id="rId26"/>
    <p:sldId id="291" r:id="rId27"/>
    <p:sldId id="312" r:id="rId28"/>
    <p:sldId id="313" r:id="rId29"/>
    <p:sldId id="306" r:id="rId30"/>
    <p:sldId id="307" r:id="rId31"/>
    <p:sldId id="308" r:id="rId32"/>
    <p:sldId id="309" r:id="rId33"/>
    <p:sldId id="310" r:id="rId34"/>
    <p:sldId id="311" r:id="rId35"/>
  </p:sldIdLst>
  <p:sldSz cx="18288000" cy="10287000"/>
  <p:notesSz cx="6858000" cy="9144000"/>
  <p:embeddedFontLst>
    <p:embeddedFont>
      <p:font typeface="Bebas Neue" panose="020B0604020202020204" charset="0"/>
      <p:regular r:id="rId37"/>
    </p:embeddedFont>
    <p:embeddedFont>
      <p:font typeface="#9Slide03 SVNAgency FB" panose="02040603050506020204" charset="0"/>
      <p:regular r:id="rId38"/>
    </p:embeddedFont>
    <p:embeddedFont>
      <p:font typeface="Calibri Light" panose="020F0302020204030204" pitchFamily="34" charset="0"/>
      <p:regular r:id="rId39"/>
      <p:italic r:id="rId40"/>
    </p:embeddedFont>
    <p:embeddedFont>
      <p:font typeface="Manrope SemiBold" panose="020B0604020202020204" charset="0"/>
      <p:regular r:id="rId41"/>
      <p:bold r:id="rId42"/>
    </p:embeddedFont>
    <p:embeddedFont>
      <p:font typeface="Calibri" panose="020F0502020204030204" pitchFamily="34" charset="0"/>
      <p:regular r:id="rId43"/>
      <p:bold r:id="rId44"/>
      <p:italic r:id="rId45"/>
      <p:boldItalic r:id="rId46"/>
    </p:embeddedFont>
    <p:embeddedFont>
      <p:font typeface="#9Slide03 AmpleSoft Bold" panose="020B0604020202020204" charset="0"/>
      <p:regular r:id="rId47"/>
    </p:embeddedFont>
    <p:embeddedFont>
      <p:font typeface="Cambria" panose="02040503050406030204" pitchFamily="18" charset="0"/>
      <p:regular r:id="rId48"/>
      <p:bold r:id="rId49"/>
      <p:italic r:id="rId50"/>
      <p:boldItalic r:id="rId51"/>
    </p:embeddedFont>
    <p:embeddedFont>
      <p:font typeface="#9Slide05 MetroScript" panose="020B0604020202020204" charset="0"/>
      <p:regular r:id="rId52"/>
    </p:embeddedFont>
    <p:embeddedFont>
      <p:font typeface="Nunito Light" panose="020B0604020202020204" charset="0"/>
      <p:regular r:id="rId53"/>
      <p:italic r:id="rId54"/>
    </p:embeddedFont>
    <p:embeddedFont>
      <p:font typeface="#9Slide03 Arima Madurai" panose="020B0604020202020204" charset="0"/>
      <p:regular r:id="rId55"/>
    </p:embeddedFont>
    <p:embeddedFont>
      <p:font typeface="Bree Serif" panose="020B0604020202020204" charset="0"/>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8771" autoAdjust="0"/>
  </p:normalViewPr>
  <p:slideViewPr>
    <p:cSldViewPr>
      <p:cViewPr varScale="1">
        <p:scale>
          <a:sx n="36" d="100"/>
          <a:sy n="36" d="100"/>
        </p:scale>
        <p:origin x="1272"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3.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viewProps" Target="viewProp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8" Type="http://schemas.openxmlformats.org/officeDocument/2006/relationships/slide" Target="slides/slide5.xml"/><Relationship Id="rId51" Type="http://schemas.openxmlformats.org/officeDocument/2006/relationships/font" Target="fonts/font15.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F5FAF3-76D7-4C25-AA53-773973E2BFBB}" type="datetimeFigureOut">
              <a:rPr lang="en-US" smtClean="0"/>
              <a:t>11/26/2024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5A3A13-7B84-4406-9936-4CBB975FDA4A}" type="slidenum">
              <a:rPr lang="en-US" smtClean="0"/>
              <a:t>‹#›</a:t>
            </a:fld>
            <a:endParaRPr lang="en-US"/>
          </a:p>
        </p:txBody>
      </p:sp>
    </p:spTree>
    <p:extLst>
      <p:ext uri="{BB962C8B-B14F-4D97-AF65-F5344CB8AC3E}">
        <p14:creationId xmlns:p14="http://schemas.microsoft.com/office/powerpoint/2010/main" val="717692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a:t>
            </a:fld>
            <a:endParaRPr lang="en-US"/>
          </a:p>
        </p:txBody>
      </p:sp>
    </p:spTree>
    <p:extLst>
      <p:ext uri="{BB962C8B-B14F-4D97-AF65-F5344CB8AC3E}">
        <p14:creationId xmlns:p14="http://schemas.microsoft.com/office/powerpoint/2010/main" val="2043282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10</a:t>
            </a:fld>
            <a:endParaRPr lang="en-US"/>
          </a:p>
        </p:txBody>
      </p:sp>
    </p:spTree>
    <p:extLst>
      <p:ext uri="{BB962C8B-B14F-4D97-AF65-F5344CB8AC3E}">
        <p14:creationId xmlns:p14="http://schemas.microsoft.com/office/powerpoint/2010/main" val="3847803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11</a:t>
            </a:fld>
            <a:endParaRPr lang="en-US"/>
          </a:p>
        </p:txBody>
      </p:sp>
    </p:spTree>
    <p:extLst>
      <p:ext uri="{BB962C8B-B14F-4D97-AF65-F5344CB8AC3E}">
        <p14:creationId xmlns:p14="http://schemas.microsoft.com/office/powerpoint/2010/main" val="1556971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12</a:t>
            </a:fld>
            <a:endParaRPr lang="en-US"/>
          </a:p>
        </p:txBody>
      </p:sp>
    </p:spTree>
    <p:extLst>
      <p:ext uri="{BB962C8B-B14F-4D97-AF65-F5344CB8AC3E}">
        <p14:creationId xmlns:p14="http://schemas.microsoft.com/office/powerpoint/2010/main" val="1566484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13</a:t>
            </a:fld>
            <a:endParaRPr lang="en-US"/>
          </a:p>
        </p:txBody>
      </p:sp>
    </p:spTree>
    <p:extLst>
      <p:ext uri="{BB962C8B-B14F-4D97-AF65-F5344CB8AC3E}">
        <p14:creationId xmlns:p14="http://schemas.microsoft.com/office/powerpoint/2010/main" val="3110626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5A3A13-7B84-4406-9936-4CBB975FDA4A}" type="slidenum">
              <a:rPr lang="en-US" smtClean="0"/>
              <a:t>14</a:t>
            </a:fld>
            <a:endParaRPr lang="en-US"/>
          </a:p>
        </p:txBody>
      </p:sp>
    </p:spTree>
    <p:extLst>
      <p:ext uri="{BB962C8B-B14F-4D97-AF65-F5344CB8AC3E}">
        <p14:creationId xmlns:p14="http://schemas.microsoft.com/office/powerpoint/2010/main" val="969294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15</a:t>
            </a:fld>
            <a:endParaRPr lang="en-US"/>
          </a:p>
        </p:txBody>
      </p:sp>
    </p:spTree>
    <p:extLst>
      <p:ext uri="{BB962C8B-B14F-4D97-AF65-F5344CB8AC3E}">
        <p14:creationId xmlns:p14="http://schemas.microsoft.com/office/powerpoint/2010/main" val="2772194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17</a:t>
            </a:fld>
            <a:endParaRPr lang="en-US"/>
          </a:p>
        </p:txBody>
      </p:sp>
    </p:spTree>
    <p:extLst>
      <p:ext uri="{BB962C8B-B14F-4D97-AF65-F5344CB8AC3E}">
        <p14:creationId xmlns:p14="http://schemas.microsoft.com/office/powerpoint/2010/main" val="731592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18</a:t>
            </a:fld>
            <a:endParaRPr lang="en-US"/>
          </a:p>
        </p:txBody>
      </p:sp>
    </p:spTree>
    <p:extLst>
      <p:ext uri="{BB962C8B-B14F-4D97-AF65-F5344CB8AC3E}">
        <p14:creationId xmlns:p14="http://schemas.microsoft.com/office/powerpoint/2010/main" val="3987736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19</a:t>
            </a:fld>
            <a:endParaRPr lang="en-US"/>
          </a:p>
        </p:txBody>
      </p:sp>
    </p:spTree>
    <p:extLst>
      <p:ext uri="{BB962C8B-B14F-4D97-AF65-F5344CB8AC3E}">
        <p14:creationId xmlns:p14="http://schemas.microsoft.com/office/powerpoint/2010/main" val="1677482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20</a:t>
            </a:fld>
            <a:endParaRPr lang="en-US"/>
          </a:p>
        </p:txBody>
      </p:sp>
    </p:spTree>
    <p:extLst>
      <p:ext uri="{BB962C8B-B14F-4D97-AF65-F5344CB8AC3E}">
        <p14:creationId xmlns:p14="http://schemas.microsoft.com/office/powerpoint/2010/main" val="2736916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2</a:t>
            </a:fld>
            <a:endParaRPr lang="en-US"/>
          </a:p>
        </p:txBody>
      </p:sp>
    </p:spTree>
    <p:extLst>
      <p:ext uri="{BB962C8B-B14F-4D97-AF65-F5344CB8AC3E}">
        <p14:creationId xmlns:p14="http://schemas.microsoft.com/office/powerpoint/2010/main" val="3212744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21</a:t>
            </a:fld>
            <a:endParaRPr lang="en-US"/>
          </a:p>
        </p:txBody>
      </p:sp>
    </p:spTree>
    <p:extLst>
      <p:ext uri="{BB962C8B-B14F-4D97-AF65-F5344CB8AC3E}">
        <p14:creationId xmlns:p14="http://schemas.microsoft.com/office/powerpoint/2010/main" val="21658275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22</a:t>
            </a:fld>
            <a:endParaRPr lang="en-US"/>
          </a:p>
        </p:txBody>
      </p:sp>
    </p:spTree>
    <p:extLst>
      <p:ext uri="{BB962C8B-B14F-4D97-AF65-F5344CB8AC3E}">
        <p14:creationId xmlns:p14="http://schemas.microsoft.com/office/powerpoint/2010/main" val="34316836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23</a:t>
            </a:fld>
            <a:endParaRPr lang="en-US"/>
          </a:p>
        </p:txBody>
      </p:sp>
    </p:spTree>
    <p:extLst>
      <p:ext uri="{BB962C8B-B14F-4D97-AF65-F5344CB8AC3E}">
        <p14:creationId xmlns:p14="http://schemas.microsoft.com/office/powerpoint/2010/main" val="2178006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24</a:t>
            </a:fld>
            <a:endParaRPr lang="en-US"/>
          </a:p>
        </p:txBody>
      </p:sp>
    </p:spTree>
    <p:extLst>
      <p:ext uri="{BB962C8B-B14F-4D97-AF65-F5344CB8AC3E}">
        <p14:creationId xmlns:p14="http://schemas.microsoft.com/office/powerpoint/2010/main" val="27345000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25</a:t>
            </a:fld>
            <a:endParaRPr lang="en-US"/>
          </a:p>
        </p:txBody>
      </p:sp>
    </p:spTree>
    <p:extLst>
      <p:ext uri="{BB962C8B-B14F-4D97-AF65-F5344CB8AC3E}">
        <p14:creationId xmlns:p14="http://schemas.microsoft.com/office/powerpoint/2010/main" val="9439174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0B6A61-0CF1-40BD-93A3-761EC1536468}"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38664941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0B6A61-0CF1-40BD-93A3-761EC1536468}"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9628103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0B6A61-0CF1-40BD-93A3-761EC1536468}"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1832615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0B6A61-0CF1-40BD-93A3-761EC1536468}"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7693491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0B6A61-0CF1-40BD-93A3-761EC1536468}"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769927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3</a:t>
            </a:fld>
            <a:endParaRPr lang="en-US"/>
          </a:p>
        </p:txBody>
      </p:sp>
    </p:spTree>
    <p:extLst>
      <p:ext uri="{BB962C8B-B14F-4D97-AF65-F5344CB8AC3E}">
        <p14:creationId xmlns:p14="http://schemas.microsoft.com/office/powerpoint/2010/main" val="13541979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0B6A61-0CF1-40BD-93A3-761EC1536468}"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26341678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0B6A61-0CF1-40BD-93A3-761EC1536468}"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579982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4</a:t>
            </a:fld>
            <a:endParaRPr lang="en-US"/>
          </a:p>
        </p:txBody>
      </p:sp>
    </p:spTree>
    <p:extLst>
      <p:ext uri="{BB962C8B-B14F-4D97-AF65-F5344CB8AC3E}">
        <p14:creationId xmlns:p14="http://schemas.microsoft.com/office/powerpoint/2010/main" val="142695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5</a:t>
            </a:fld>
            <a:endParaRPr lang="en-US"/>
          </a:p>
        </p:txBody>
      </p:sp>
    </p:spTree>
    <p:extLst>
      <p:ext uri="{BB962C8B-B14F-4D97-AF65-F5344CB8AC3E}">
        <p14:creationId xmlns:p14="http://schemas.microsoft.com/office/powerpoint/2010/main" val="132325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6</a:t>
            </a:fld>
            <a:endParaRPr lang="en-US"/>
          </a:p>
        </p:txBody>
      </p:sp>
    </p:spTree>
    <p:extLst>
      <p:ext uri="{BB962C8B-B14F-4D97-AF65-F5344CB8AC3E}">
        <p14:creationId xmlns:p14="http://schemas.microsoft.com/office/powerpoint/2010/main" val="2383078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20f2efea394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20f2efea394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8430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8</a:t>
            </a:fld>
            <a:endParaRPr lang="en-US"/>
          </a:p>
        </p:txBody>
      </p:sp>
    </p:spTree>
    <p:extLst>
      <p:ext uri="{BB962C8B-B14F-4D97-AF65-F5344CB8AC3E}">
        <p14:creationId xmlns:p14="http://schemas.microsoft.com/office/powerpoint/2010/main" val="1489511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9</a:t>
            </a:fld>
            <a:endParaRPr lang="en-US"/>
          </a:p>
        </p:txBody>
      </p:sp>
    </p:spTree>
    <p:extLst>
      <p:ext uri="{BB962C8B-B14F-4D97-AF65-F5344CB8AC3E}">
        <p14:creationId xmlns:p14="http://schemas.microsoft.com/office/powerpoint/2010/main" val="3663616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80C54-3E14-1B81-AEDA-F0094699D6DF}"/>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1D6A4D5-FE35-5A89-5B3F-265721BE7E2A}"/>
              </a:ext>
            </a:extLst>
          </p:cNvPr>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6070AC07-E965-3BEC-96B9-3BBC90042649}"/>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36535EA-810B-5DF5-7B73-FDFA999F08C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FA4A162-1380-D09B-767C-D5C7DBC89C16}"/>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9830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B5691-EABC-271C-87BD-E8783E573B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C70AB8-A0E1-E825-4F21-C9E66A918C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963769-91D0-B9BE-E67E-3A71CCE95246}"/>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C475797-1380-7EBB-DAF8-61BB6D5C910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A41E7F0-CF6D-BBDD-C3F0-E49F2145D5A3}"/>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55212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98290-0BA0-E1DA-AEA8-014E416142CC}"/>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A55013E2-D14C-DD05-C56F-D70EC7381AD8}"/>
              </a:ext>
            </a:extLst>
          </p:cNvPr>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80164B-9EA0-9EBA-5933-A1BEA63E3814}"/>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8EDB917-F7E7-EB4C-C2DB-5A757F888ED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4FA6914-D582-3DDA-0383-FFBE3B6C8AAB}"/>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8550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23709-526B-DCD5-5250-AE099EA656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FD2AF4-F929-83CB-3C78-5D5E198D3C05}"/>
              </a:ext>
            </a:extLst>
          </p:cNvPr>
          <p:cNvSpPr>
            <a:spLocks noGrp="1"/>
          </p:cNvSpPr>
          <p:nvPr>
            <p:ph sz="half" idx="1"/>
          </p:nvPr>
        </p:nvSpPr>
        <p:spPr>
          <a:xfrm>
            <a:off x="1257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CB5047-1F10-562E-5367-BAA6E818B842}"/>
              </a:ext>
            </a:extLst>
          </p:cNvPr>
          <p:cNvSpPr>
            <a:spLocks noGrp="1"/>
          </p:cNvSpPr>
          <p:nvPr>
            <p:ph sz="half" idx="2"/>
          </p:nvPr>
        </p:nvSpPr>
        <p:spPr>
          <a:xfrm>
            <a:off x="9258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B0B970-0991-EA4C-E777-EC7B353B770B}"/>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11/26/2024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7503830-7726-ECF2-ACB0-92D5E368558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B597A3B-6541-84C4-C4EC-0437593BE3CC}"/>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1418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488AA-3877-2555-BC59-E6EBEC736872}"/>
              </a:ext>
            </a:extLst>
          </p:cNvPr>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74FAB1-25DE-1568-68AF-771D1303EE84}"/>
              </a:ext>
            </a:extLst>
          </p:cNvPr>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4F88123A-3129-61C8-CC0C-94B37537F688}"/>
              </a:ext>
            </a:extLst>
          </p:cNvPr>
          <p:cNvSpPr>
            <a:spLocks noGrp="1"/>
          </p:cNvSpPr>
          <p:nvPr>
            <p:ph sz="half" idx="2"/>
          </p:nvPr>
        </p:nvSpPr>
        <p:spPr>
          <a:xfrm>
            <a:off x="1259684"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4C743F-31DC-7EE0-9493-715CB5AF148E}"/>
              </a:ext>
            </a:extLst>
          </p:cNvPr>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25B9523A-5723-ADBD-E5EE-9ADCEFE9EE09}"/>
              </a:ext>
            </a:extLst>
          </p:cNvPr>
          <p:cNvSpPr>
            <a:spLocks noGrp="1"/>
          </p:cNvSpPr>
          <p:nvPr>
            <p:ph sz="quarter" idx="4"/>
          </p:nvPr>
        </p:nvSpPr>
        <p:spPr>
          <a:xfrm>
            <a:off x="9258301"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DCFD9-8506-3A52-CD7C-769B7D51CB99}"/>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11/26/2024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CD77C73-FDD9-597B-659F-773E368B1D2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5CE9AF29-99BD-71CC-A537-BDE5D299A0ED}"/>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
        <p:nvSpPr>
          <p:cNvPr id="11" name="TextBox 10">
            <a:extLst>
              <a:ext uri="{FF2B5EF4-FFF2-40B4-BE49-F238E27FC236}">
                <a16:creationId xmlns:a16="http://schemas.microsoft.com/office/drawing/2014/main" id="{F50A98B5-CBD0-9380-148C-691D8B148710}"/>
              </a:ext>
            </a:extLst>
          </p:cNvPr>
          <p:cNvSpPr txBox="1"/>
          <p:nvPr userDrawn="1"/>
        </p:nvSpPr>
        <p:spPr>
          <a:xfrm>
            <a:off x="2444074" y="10756106"/>
            <a:ext cx="9148864" cy="507831"/>
          </a:xfrm>
          <a:prstGeom prst="rect">
            <a:avLst/>
          </a:prstGeom>
          <a:noFill/>
        </p:spPr>
        <p:txBody>
          <a:bodyPr wrap="square">
            <a:spAutoFit/>
          </a:bodyPr>
          <a:lstStyle/>
          <a:p>
            <a:pPr>
              <a:buClrTx/>
              <a:buFontTx/>
              <a:buNone/>
              <a:defRPr/>
            </a:pPr>
            <a:r>
              <a:rPr lang="en-US" sz="2700" kern="1200">
                <a:solidFill>
                  <a:prstClr val="black"/>
                </a:solidFill>
                <a:latin typeface="Calibri" panose="020F0502020204030204"/>
              </a:rPr>
              <a:t>Sản phẩm của Xoan Vũ: 0983110407</a:t>
            </a:r>
          </a:p>
        </p:txBody>
      </p:sp>
    </p:spTree>
    <p:extLst>
      <p:ext uri="{BB962C8B-B14F-4D97-AF65-F5344CB8AC3E}">
        <p14:creationId xmlns:p14="http://schemas.microsoft.com/office/powerpoint/2010/main" val="12261165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91EE4-D2EA-802A-9A80-E33FC08756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DD16CE-0B4E-5AD7-E749-F8FD8F740EED}"/>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11/26/2024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CA6DA9D9-C0E0-DE6B-20A5-5D4C33C6281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EA5B56B-52E3-7630-E0B9-AE8060CD70F7}"/>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4836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411DFE-08E7-3B59-BEAF-738524D8FCF3}"/>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11/26/2024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16A246B-7DA3-5A14-76EB-F9AB6020DC8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EB933D7-52CC-BE88-FC9F-D3C88F6BD2E9}"/>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
        <p:nvSpPr>
          <p:cNvPr id="6" name="TextBox 5">
            <a:extLst>
              <a:ext uri="{FF2B5EF4-FFF2-40B4-BE49-F238E27FC236}">
                <a16:creationId xmlns:a16="http://schemas.microsoft.com/office/drawing/2014/main" id="{CE27F5CD-952D-0966-7C65-927316044419}"/>
              </a:ext>
            </a:extLst>
          </p:cNvPr>
          <p:cNvSpPr txBox="1"/>
          <p:nvPr userDrawn="1"/>
        </p:nvSpPr>
        <p:spPr>
          <a:xfrm>
            <a:off x="2531622" y="10754166"/>
            <a:ext cx="9148864" cy="507831"/>
          </a:xfrm>
          <a:prstGeom prst="rect">
            <a:avLst/>
          </a:prstGeom>
          <a:noFill/>
        </p:spPr>
        <p:txBody>
          <a:bodyPr wrap="square">
            <a:spAutoFit/>
          </a:bodyPr>
          <a:lstStyle/>
          <a:p>
            <a:pPr>
              <a:buClrTx/>
              <a:buFontTx/>
              <a:buNone/>
              <a:defRPr/>
            </a:pPr>
            <a:r>
              <a:rPr lang="en-US" sz="2700" kern="1200">
                <a:solidFill>
                  <a:prstClr val="black"/>
                </a:solidFill>
                <a:latin typeface="Calibri" panose="020F0502020204030204"/>
              </a:rPr>
              <a:t>Sản phẩm của Xoan Vũ: 0983110407</a:t>
            </a:r>
          </a:p>
        </p:txBody>
      </p:sp>
    </p:spTree>
    <p:extLst>
      <p:ext uri="{BB962C8B-B14F-4D97-AF65-F5344CB8AC3E}">
        <p14:creationId xmlns:p14="http://schemas.microsoft.com/office/powerpoint/2010/main" val="2791371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1D8CF-B9D7-06FA-D505-CC231404028D}"/>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06A0989-4843-6EB2-2261-6D58D9FAF9D1}"/>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D82EF9-AA0D-D8CA-6D34-224CC4F89C49}"/>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1339EF2-7712-4B56-3AE1-A8A1E2332C46}"/>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11/26/2024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BA0B964-831A-FB15-F37F-B5ED85EA0F9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008707-A431-A25D-BEBC-7811A30A00D6}"/>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7495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4021-1791-A647-AAE4-CFCFCA6B58CD}"/>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2B9C3405-5E25-1AB6-FECF-51919D96C3D5}"/>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6E3CF8E-9C01-1553-1F2C-ADDEDF4B0104}"/>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AE95CB7-63E8-C221-8D56-372AD4B20B38}"/>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11/26/2024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3C5EF28-533A-4F18-0E2B-C21ACCA1CE2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BA250E7-62B8-439E-CBAD-1D59325AF6AC}"/>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7879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CDA85-1B05-B472-4BF3-22426E67A2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202238-E5DA-74E8-CFC5-2DE37CBD0C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476FC-5532-4644-F431-40044795FEC4}"/>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B3C3B6A-9E01-A038-C68B-AD5282757D3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4769BD4-BAB4-43D6-4366-B37F7F5438C9}"/>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4307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BCAD8F-3F6E-6AEF-8BC3-0E13464A72FF}"/>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90177F-51CA-5816-D29C-08170CCAB124}"/>
              </a:ext>
            </a:extLst>
          </p:cNvPr>
          <p:cNvSpPr>
            <a:spLocks noGrp="1"/>
          </p:cNvSpPr>
          <p:nvPr>
            <p:ph type="body" orient="vert" idx="1"/>
          </p:nvPr>
        </p:nvSpPr>
        <p:spPr>
          <a:xfrm>
            <a:off x="1257301" y="547689"/>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4BDD6-EA90-B443-2338-4BEEE0A7901C}"/>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A318472-B60A-2AC3-25EC-EFDAC732931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842EE68-314E-F7B1-61A4-4CABD6107A7E}"/>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55165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l="-45000" r="-40000" b="-11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BEB929-8EB4-BA24-D72F-A9E0063DA078}"/>
              </a:ext>
            </a:extLst>
          </p:cNvPr>
          <p:cNvSpPr txBox="1"/>
          <p:nvPr userDrawn="1"/>
        </p:nvSpPr>
        <p:spPr>
          <a:xfrm>
            <a:off x="1626950" y="10724984"/>
            <a:ext cx="9148864" cy="507831"/>
          </a:xfrm>
          <a:prstGeom prst="rect">
            <a:avLst/>
          </a:prstGeom>
          <a:noFill/>
        </p:spPr>
        <p:txBody>
          <a:bodyPr wrap="square">
            <a:spAutoFit/>
          </a:bodyPr>
          <a:lstStyle/>
          <a:p>
            <a:pPr>
              <a:buClrTx/>
              <a:buFontTx/>
              <a:buNone/>
              <a:defRPr/>
            </a:pPr>
            <a:r>
              <a:rPr lang="en-US" sz="2700" kern="1200">
                <a:solidFill>
                  <a:prstClr val="black"/>
                </a:solidFill>
                <a:latin typeface="Calibri" panose="020F0502020204030204"/>
              </a:rPr>
              <a:t>Sản phẩm của Xoan Vũ: 0983110407</a:t>
            </a:r>
          </a:p>
        </p:txBody>
      </p:sp>
    </p:spTree>
    <p:extLst>
      <p:ext uri="{BB962C8B-B14F-4D97-AF65-F5344CB8AC3E}">
        <p14:creationId xmlns:p14="http://schemas.microsoft.com/office/powerpoint/2010/main" val="34505732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81551" y="0"/>
            <a:ext cx="17905350" cy="10287000"/>
            <a:chOff x="190775" y="0"/>
            <a:chExt cx="8952675" cy="5143500"/>
          </a:xfrm>
        </p:grpSpPr>
        <p:sp>
          <p:nvSpPr>
            <p:cNvPr id="10" name="Google Shape;10;p2"/>
            <p:cNvSpPr/>
            <p:nvPr/>
          </p:nvSpPr>
          <p:spPr>
            <a:xfrm>
              <a:off x="19077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 name="Google Shape;11;p2"/>
            <p:cNvSpPr/>
            <p:nvPr/>
          </p:nvSpPr>
          <p:spPr>
            <a:xfrm>
              <a:off x="70445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 name="Google Shape;12;p2"/>
            <p:cNvSpPr/>
            <p:nvPr/>
          </p:nvSpPr>
          <p:spPr>
            <a:xfrm>
              <a:off x="121812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 name="Google Shape;13;p2"/>
            <p:cNvSpPr/>
            <p:nvPr/>
          </p:nvSpPr>
          <p:spPr>
            <a:xfrm>
              <a:off x="173180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 name="Google Shape;14;p2"/>
            <p:cNvSpPr/>
            <p:nvPr/>
          </p:nvSpPr>
          <p:spPr>
            <a:xfrm>
              <a:off x="224547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 name="Google Shape;15;p2"/>
            <p:cNvSpPr/>
            <p:nvPr/>
          </p:nvSpPr>
          <p:spPr>
            <a:xfrm>
              <a:off x="275915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 name="Google Shape;16;p2"/>
            <p:cNvSpPr/>
            <p:nvPr/>
          </p:nvSpPr>
          <p:spPr>
            <a:xfrm>
              <a:off x="327282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 name="Google Shape;17;p2"/>
            <p:cNvSpPr/>
            <p:nvPr/>
          </p:nvSpPr>
          <p:spPr>
            <a:xfrm>
              <a:off x="378650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 name="Google Shape;18;p2"/>
            <p:cNvSpPr/>
            <p:nvPr/>
          </p:nvSpPr>
          <p:spPr>
            <a:xfrm>
              <a:off x="430017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 name="Google Shape;19;p2"/>
            <p:cNvSpPr/>
            <p:nvPr/>
          </p:nvSpPr>
          <p:spPr>
            <a:xfrm>
              <a:off x="481385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 name="Google Shape;20;p2"/>
            <p:cNvSpPr/>
            <p:nvPr/>
          </p:nvSpPr>
          <p:spPr>
            <a:xfrm>
              <a:off x="532752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 name="Google Shape;21;p2"/>
            <p:cNvSpPr/>
            <p:nvPr/>
          </p:nvSpPr>
          <p:spPr>
            <a:xfrm>
              <a:off x="584120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 name="Google Shape;22;p2"/>
            <p:cNvSpPr/>
            <p:nvPr/>
          </p:nvSpPr>
          <p:spPr>
            <a:xfrm>
              <a:off x="635487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 name="Google Shape;23;p2"/>
            <p:cNvSpPr/>
            <p:nvPr/>
          </p:nvSpPr>
          <p:spPr>
            <a:xfrm>
              <a:off x="686855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 name="Google Shape;24;p2"/>
            <p:cNvSpPr/>
            <p:nvPr/>
          </p:nvSpPr>
          <p:spPr>
            <a:xfrm>
              <a:off x="738222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 name="Google Shape;25;p2"/>
            <p:cNvSpPr/>
            <p:nvPr/>
          </p:nvSpPr>
          <p:spPr>
            <a:xfrm>
              <a:off x="789590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 name="Google Shape;26;p2"/>
            <p:cNvSpPr/>
            <p:nvPr/>
          </p:nvSpPr>
          <p:spPr>
            <a:xfrm>
              <a:off x="840957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 name="Google Shape;27;p2"/>
            <p:cNvSpPr/>
            <p:nvPr/>
          </p:nvSpPr>
          <p:spPr>
            <a:xfrm>
              <a:off x="892325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8" name="Google Shape;28;p2"/>
          <p:cNvSpPr txBox="1">
            <a:spLocks noGrp="1"/>
          </p:cNvSpPr>
          <p:nvPr>
            <p:ph type="ctrTitle"/>
          </p:nvPr>
        </p:nvSpPr>
        <p:spPr>
          <a:xfrm>
            <a:off x="4620900" y="2312200"/>
            <a:ext cx="9046200" cy="4486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19200"/>
            </a:lvl1pPr>
            <a:lvl2pPr lvl="1" algn="ctr">
              <a:spcBef>
                <a:spcPts val="0"/>
              </a:spcBef>
              <a:spcAft>
                <a:spcPts val="0"/>
              </a:spcAft>
              <a:buClr>
                <a:srgbClr val="191919"/>
              </a:buClr>
              <a:buSzPts val="5200"/>
              <a:buNone/>
              <a:defRPr sz="10400">
                <a:solidFill>
                  <a:srgbClr val="191919"/>
                </a:solidFill>
              </a:defRPr>
            </a:lvl2pPr>
            <a:lvl3pPr lvl="2" algn="ctr">
              <a:spcBef>
                <a:spcPts val="0"/>
              </a:spcBef>
              <a:spcAft>
                <a:spcPts val="0"/>
              </a:spcAft>
              <a:buClr>
                <a:srgbClr val="191919"/>
              </a:buClr>
              <a:buSzPts val="5200"/>
              <a:buNone/>
              <a:defRPr sz="10400">
                <a:solidFill>
                  <a:srgbClr val="191919"/>
                </a:solidFill>
              </a:defRPr>
            </a:lvl3pPr>
            <a:lvl4pPr lvl="3" algn="ctr">
              <a:spcBef>
                <a:spcPts val="0"/>
              </a:spcBef>
              <a:spcAft>
                <a:spcPts val="0"/>
              </a:spcAft>
              <a:buClr>
                <a:srgbClr val="191919"/>
              </a:buClr>
              <a:buSzPts val="5200"/>
              <a:buNone/>
              <a:defRPr sz="10400">
                <a:solidFill>
                  <a:srgbClr val="191919"/>
                </a:solidFill>
              </a:defRPr>
            </a:lvl4pPr>
            <a:lvl5pPr lvl="4" algn="ctr">
              <a:spcBef>
                <a:spcPts val="0"/>
              </a:spcBef>
              <a:spcAft>
                <a:spcPts val="0"/>
              </a:spcAft>
              <a:buClr>
                <a:srgbClr val="191919"/>
              </a:buClr>
              <a:buSzPts val="5200"/>
              <a:buNone/>
              <a:defRPr sz="10400">
                <a:solidFill>
                  <a:srgbClr val="191919"/>
                </a:solidFill>
              </a:defRPr>
            </a:lvl5pPr>
            <a:lvl6pPr lvl="5" algn="ctr">
              <a:spcBef>
                <a:spcPts val="0"/>
              </a:spcBef>
              <a:spcAft>
                <a:spcPts val="0"/>
              </a:spcAft>
              <a:buClr>
                <a:srgbClr val="191919"/>
              </a:buClr>
              <a:buSzPts val="5200"/>
              <a:buNone/>
              <a:defRPr sz="10400">
                <a:solidFill>
                  <a:srgbClr val="191919"/>
                </a:solidFill>
              </a:defRPr>
            </a:lvl6pPr>
            <a:lvl7pPr lvl="6" algn="ctr">
              <a:spcBef>
                <a:spcPts val="0"/>
              </a:spcBef>
              <a:spcAft>
                <a:spcPts val="0"/>
              </a:spcAft>
              <a:buClr>
                <a:srgbClr val="191919"/>
              </a:buClr>
              <a:buSzPts val="5200"/>
              <a:buNone/>
              <a:defRPr sz="10400">
                <a:solidFill>
                  <a:srgbClr val="191919"/>
                </a:solidFill>
              </a:defRPr>
            </a:lvl7pPr>
            <a:lvl8pPr lvl="7" algn="ctr">
              <a:spcBef>
                <a:spcPts val="0"/>
              </a:spcBef>
              <a:spcAft>
                <a:spcPts val="0"/>
              </a:spcAft>
              <a:buClr>
                <a:srgbClr val="191919"/>
              </a:buClr>
              <a:buSzPts val="5200"/>
              <a:buNone/>
              <a:defRPr sz="10400">
                <a:solidFill>
                  <a:srgbClr val="191919"/>
                </a:solidFill>
              </a:defRPr>
            </a:lvl8pPr>
            <a:lvl9pPr lvl="8" algn="ctr">
              <a:spcBef>
                <a:spcPts val="0"/>
              </a:spcBef>
              <a:spcAft>
                <a:spcPts val="0"/>
              </a:spcAft>
              <a:buClr>
                <a:srgbClr val="191919"/>
              </a:buClr>
              <a:buSzPts val="5200"/>
              <a:buNone/>
              <a:defRPr sz="10400">
                <a:solidFill>
                  <a:srgbClr val="191919"/>
                </a:solidFill>
              </a:defRPr>
            </a:lvl9pPr>
          </a:lstStyle>
          <a:p>
            <a:endParaRPr/>
          </a:p>
        </p:txBody>
      </p:sp>
      <p:sp>
        <p:nvSpPr>
          <p:cNvPr id="29" name="Google Shape;29;p2"/>
          <p:cNvSpPr txBox="1">
            <a:spLocks noGrp="1"/>
          </p:cNvSpPr>
          <p:nvPr>
            <p:ph type="subTitle" idx="1"/>
          </p:nvPr>
        </p:nvSpPr>
        <p:spPr>
          <a:xfrm>
            <a:off x="3650750" y="7184500"/>
            <a:ext cx="10986600" cy="748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2800"/>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
        <p:nvSpPr>
          <p:cNvPr id="30" name="Google Shape;30;p2"/>
          <p:cNvSpPr/>
          <p:nvPr/>
        </p:nvSpPr>
        <p:spPr>
          <a:xfrm>
            <a:off x="-1567050" y="5566800"/>
            <a:ext cx="5287200" cy="5287200"/>
          </a:xfrm>
          <a:prstGeom prst="ellipse">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 name="Google Shape;31;p2"/>
          <p:cNvSpPr/>
          <p:nvPr/>
        </p:nvSpPr>
        <p:spPr>
          <a:xfrm>
            <a:off x="14637350" y="1844676"/>
            <a:ext cx="6232800" cy="6232800"/>
          </a:xfrm>
          <a:prstGeom prst="ellipse">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6601844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1"/>
        </a:solidFill>
        <a:effectLst/>
      </p:bgPr>
    </p:bg>
    <p:spTree>
      <p:nvGrpSpPr>
        <p:cNvPr id="1" name="Shape 32"/>
        <p:cNvGrpSpPr/>
        <p:nvPr/>
      </p:nvGrpSpPr>
      <p:grpSpPr>
        <a:xfrm>
          <a:off x="0" y="0"/>
          <a:ext cx="0" cy="0"/>
          <a:chOff x="0" y="0"/>
          <a:chExt cx="0" cy="0"/>
        </a:xfrm>
      </p:grpSpPr>
      <p:grpSp>
        <p:nvGrpSpPr>
          <p:cNvPr id="33" name="Google Shape;33;p3"/>
          <p:cNvGrpSpPr/>
          <p:nvPr/>
        </p:nvGrpSpPr>
        <p:grpSpPr>
          <a:xfrm>
            <a:off x="381551" y="0"/>
            <a:ext cx="17905350" cy="10287000"/>
            <a:chOff x="190775" y="0"/>
            <a:chExt cx="8952675" cy="5143500"/>
          </a:xfrm>
        </p:grpSpPr>
        <p:sp>
          <p:nvSpPr>
            <p:cNvPr id="34" name="Google Shape;34;p3"/>
            <p:cNvSpPr/>
            <p:nvPr/>
          </p:nvSpPr>
          <p:spPr>
            <a:xfrm>
              <a:off x="190775" y="0"/>
              <a:ext cx="220200" cy="5143500"/>
            </a:xfrm>
            <a:prstGeom prst="rect">
              <a:avLst/>
            </a:prstGeom>
            <a:solidFill>
              <a:srgbClr val="DBD6CA">
                <a:alpha val="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 name="Google Shape;35;p3"/>
            <p:cNvSpPr/>
            <p:nvPr/>
          </p:nvSpPr>
          <p:spPr>
            <a:xfrm>
              <a:off x="704450" y="0"/>
              <a:ext cx="220200" cy="5143500"/>
            </a:xfrm>
            <a:prstGeom prst="rect">
              <a:avLst/>
            </a:prstGeom>
            <a:solidFill>
              <a:srgbClr val="DBD6CA">
                <a:alpha val="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 name="Google Shape;36;p3"/>
            <p:cNvSpPr/>
            <p:nvPr/>
          </p:nvSpPr>
          <p:spPr>
            <a:xfrm>
              <a:off x="1218125" y="0"/>
              <a:ext cx="220200" cy="5143500"/>
            </a:xfrm>
            <a:prstGeom prst="rect">
              <a:avLst/>
            </a:prstGeom>
            <a:solidFill>
              <a:srgbClr val="DBD6CA">
                <a:alpha val="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 name="Google Shape;37;p3"/>
            <p:cNvSpPr/>
            <p:nvPr/>
          </p:nvSpPr>
          <p:spPr>
            <a:xfrm>
              <a:off x="1731800" y="0"/>
              <a:ext cx="220200" cy="5143500"/>
            </a:xfrm>
            <a:prstGeom prst="rect">
              <a:avLst/>
            </a:prstGeom>
            <a:solidFill>
              <a:srgbClr val="DBD6CA">
                <a:alpha val="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 name="Google Shape;38;p3"/>
            <p:cNvSpPr/>
            <p:nvPr/>
          </p:nvSpPr>
          <p:spPr>
            <a:xfrm>
              <a:off x="2245475" y="0"/>
              <a:ext cx="220200" cy="5143500"/>
            </a:xfrm>
            <a:prstGeom prst="rect">
              <a:avLst/>
            </a:prstGeom>
            <a:solidFill>
              <a:srgbClr val="DBD6CA">
                <a:alpha val="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 name="Google Shape;39;p3"/>
            <p:cNvSpPr/>
            <p:nvPr/>
          </p:nvSpPr>
          <p:spPr>
            <a:xfrm>
              <a:off x="2759150" y="0"/>
              <a:ext cx="220200" cy="5143500"/>
            </a:xfrm>
            <a:prstGeom prst="rect">
              <a:avLst/>
            </a:prstGeom>
            <a:solidFill>
              <a:srgbClr val="DBD6CA">
                <a:alpha val="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 name="Google Shape;40;p3"/>
            <p:cNvSpPr/>
            <p:nvPr/>
          </p:nvSpPr>
          <p:spPr>
            <a:xfrm>
              <a:off x="3272825" y="0"/>
              <a:ext cx="220200" cy="5143500"/>
            </a:xfrm>
            <a:prstGeom prst="rect">
              <a:avLst/>
            </a:prstGeom>
            <a:solidFill>
              <a:srgbClr val="DBD6CA">
                <a:alpha val="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 name="Google Shape;41;p3"/>
            <p:cNvSpPr/>
            <p:nvPr/>
          </p:nvSpPr>
          <p:spPr>
            <a:xfrm>
              <a:off x="3786500" y="0"/>
              <a:ext cx="220200" cy="5143500"/>
            </a:xfrm>
            <a:prstGeom prst="rect">
              <a:avLst/>
            </a:prstGeom>
            <a:solidFill>
              <a:srgbClr val="DBD6CA">
                <a:alpha val="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 name="Google Shape;42;p3"/>
            <p:cNvSpPr/>
            <p:nvPr/>
          </p:nvSpPr>
          <p:spPr>
            <a:xfrm>
              <a:off x="4300175" y="0"/>
              <a:ext cx="220200" cy="5143500"/>
            </a:xfrm>
            <a:prstGeom prst="rect">
              <a:avLst/>
            </a:prstGeom>
            <a:solidFill>
              <a:srgbClr val="DBD6CA">
                <a:alpha val="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 name="Google Shape;43;p3"/>
            <p:cNvSpPr/>
            <p:nvPr/>
          </p:nvSpPr>
          <p:spPr>
            <a:xfrm>
              <a:off x="4813850" y="0"/>
              <a:ext cx="220200" cy="5143500"/>
            </a:xfrm>
            <a:prstGeom prst="rect">
              <a:avLst/>
            </a:prstGeom>
            <a:solidFill>
              <a:srgbClr val="DBD6CA">
                <a:alpha val="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 name="Google Shape;44;p3"/>
            <p:cNvSpPr/>
            <p:nvPr/>
          </p:nvSpPr>
          <p:spPr>
            <a:xfrm>
              <a:off x="5327525" y="0"/>
              <a:ext cx="220200" cy="5143500"/>
            </a:xfrm>
            <a:prstGeom prst="rect">
              <a:avLst/>
            </a:prstGeom>
            <a:solidFill>
              <a:srgbClr val="DBD6CA">
                <a:alpha val="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 name="Google Shape;45;p3"/>
            <p:cNvSpPr/>
            <p:nvPr/>
          </p:nvSpPr>
          <p:spPr>
            <a:xfrm>
              <a:off x="5841200" y="0"/>
              <a:ext cx="220200" cy="5143500"/>
            </a:xfrm>
            <a:prstGeom prst="rect">
              <a:avLst/>
            </a:prstGeom>
            <a:solidFill>
              <a:srgbClr val="DBD6CA">
                <a:alpha val="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 name="Google Shape;46;p3"/>
            <p:cNvSpPr/>
            <p:nvPr/>
          </p:nvSpPr>
          <p:spPr>
            <a:xfrm>
              <a:off x="6354875" y="0"/>
              <a:ext cx="220200" cy="5143500"/>
            </a:xfrm>
            <a:prstGeom prst="rect">
              <a:avLst/>
            </a:prstGeom>
            <a:solidFill>
              <a:srgbClr val="DBD6CA">
                <a:alpha val="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 name="Google Shape;47;p3"/>
            <p:cNvSpPr/>
            <p:nvPr/>
          </p:nvSpPr>
          <p:spPr>
            <a:xfrm>
              <a:off x="6868550" y="0"/>
              <a:ext cx="220200" cy="5143500"/>
            </a:xfrm>
            <a:prstGeom prst="rect">
              <a:avLst/>
            </a:prstGeom>
            <a:solidFill>
              <a:srgbClr val="DBD6CA">
                <a:alpha val="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 name="Google Shape;48;p3"/>
            <p:cNvSpPr/>
            <p:nvPr/>
          </p:nvSpPr>
          <p:spPr>
            <a:xfrm>
              <a:off x="7382225" y="0"/>
              <a:ext cx="220200" cy="5143500"/>
            </a:xfrm>
            <a:prstGeom prst="rect">
              <a:avLst/>
            </a:prstGeom>
            <a:solidFill>
              <a:srgbClr val="DBD6CA">
                <a:alpha val="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 name="Google Shape;49;p3"/>
            <p:cNvSpPr/>
            <p:nvPr/>
          </p:nvSpPr>
          <p:spPr>
            <a:xfrm>
              <a:off x="7895900" y="0"/>
              <a:ext cx="220200" cy="5143500"/>
            </a:xfrm>
            <a:prstGeom prst="rect">
              <a:avLst/>
            </a:prstGeom>
            <a:solidFill>
              <a:srgbClr val="DBD6CA">
                <a:alpha val="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 name="Google Shape;50;p3"/>
            <p:cNvSpPr/>
            <p:nvPr/>
          </p:nvSpPr>
          <p:spPr>
            <a:xfrm>
              <a:off x="8409575" y="0"/>
              <a:ext cx="220200" cy="5143500"/>
            </a:xfrm>
            <a:prstGeom prst="rect">
              <a:avLst/>
            </a:prstGeom>
            <a:solidFill>
              <a:srgbClr val="DBD6CA">
                <a:alpha val="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 name="Google Shape;51;p3"/>
            <p:cNvSpPr/>
            <p:nvPr/>
          </p:nvSpPr>
          <p:spPr>
            <a:xfrm>
              <a:off x="8923250" y="0"/>
              <a:ext cx="220200" cy="5143500"/>
            </a:xfrm>
            <a:prstGeom prst="rect">
              <a:avLst/>
            </a:prstGeom>
            <a:solidFill>
              <a:srgbClr val="DBD6CA">
                <a:alpha val="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2" name="Google Shape;52;p3"/>
          <p:cNvSpPr txBox="1">
            <a:spLocks noGrp="1"/>
          </p:cNvSpPr>
          <p:nvPr>
            <p:ph type="title"/>
          </p:nvPr>
        </p:nvSpPr>
        <p:spPr>
          <a:xfrm>
            <a:off x="8622650" y="5276050"/>
            <a:ext cx="8239200" cy="3044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90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53" name="Google Shape;53;p3"/>
          <p:cNvSpPr txBox="1">
            <a:spLocks noGrp="1"/>
          </p:cNvSpPr>
          <p:nvPr>
            <p:ph type="title" idx="2" hasCustomPrompt="1"/>
          </p:nvPr>
        </p:nvSpPr>
        <p:spPr>
          <a:xfrm>
            <a:off x="8622650" y="3243150"/>
            <a:ext cx="2550000" cy="18036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2000"/>
            </a:lvl1pPr>
            <a:lvl2pPr lvl="1" algn="ctr" rtl="0">
              <a:spcBef>
                <a:spcPts val="0"/>
              </a:spcBef>
              <a:spcAft>
                <a:spcPts val="0"/>
              </a:spcAft>
              <a:buClr>
                <a:schemeClr val="lt1"/>
              </a:buClr>
              <a:buSzPts val="6000"/>
              <a:buNone/>
              <a:defRPr sz="12000">
                <a:solidFill>
                  <a:schemeClr val="lt1"/>
                </a:solidFill>
              </a:defRPr>
            </a:lvl2pPr>
            <a:lvl3pPr lvl="2" algn="ctr" rtl="0">
              <a:spcBef>
                <a:spcPts val="0"/>
              </a:spcBef>
              <a:spcAft>
                <a:spcPts val="0"/>
              </a:spcAft>
              <a:buClr>
                <a:schemeClr val="lt1"/>
              </a:buClr>
              <a:buSzPts val="6000"/>
              <a:buNone/>
              <a:defRPr sz="12000">
                <a:solidFill>
                  <a:schemeClr val="lt1"/>
                </a:solidFill>
              </a:defRPr>
            </a:lvl3pPr>
            <a:lvl4pPr lvl="3" algn="ctr" rtl="0">
              <a:spcBef>
                <a:spcPts val="0"/>
              </a:spcBef>
              <a:spcAft>
                <a:spcPts val="0"/>
              </a:spcAft>
              <a:buClr>
                <a:schemeClr val="lt1"/>
              </a:buClr>
              <a:buSzPts val="6000"/>
              <a:buNone/>
              <a:defRPr sz="12000">
                <a:solidFill>
                  <a:schemeClr val="lt1"/>
                </a:solidFill>
              </a:defRPr>
            </a:lvl4pPr>
            <a:lvl5pPr lvl="4" algn="ctr" rtl="0">
              <a:spcBef>
                <a:spcPts val="0"/>
              </a:spcBef>
              <a:spcAft>
                <a:spcPts val="0"/>
              </a:spcAft>
              <a:buClr>
                <a:schemeClr val="lt1"/>
              </a:buClr>
              <a:buSzPts val="6000"/>
              <a:buNone/>
              <a:defRPr sz="12000">
                <a:solidFill>
                  <a:schemeClr val="lt1"/>
                </a:solidFill>
              </a:defRPr>
            </a:lvl5pPr>
            <a:lvl6pPr lvl="5" algn="ctr" rtl="0">
              <a:spcBef>
                <a:spcPts val="0"/>
              </a:spcBef>
              <a:spcAft>
                <a:spcPts val="0"/>
              </a:spcAft>
              <a:buClr>
                <a:schemeClr val="lt1"/>
              </a:buClr>
              <a:buSzPts val="6000"/>
              <a:buNone/>
              <a:defRPr sz="12000">
                <a:solidFill>
                  <a:schemeClr val="lt1"/>
                </a:solidFill>
              </a:defRPr>
            </a:lvl6pPr>
            <a:lvl7pPr lvl="6" algn="ctr" rtl="0">
              <a:spcBef>
                <a:spcPts val="0"/>
              </a:spcBef>
              <a:spcAft>
                <a:spcPts val="0"/>
              </a:spcAft>
              <a:buClr>
                <a:schemeClr val="lt1"/>
              </a:buClr>
              <a:buSzPts val="6000"/>
              <a:buNone/>
              <a:defRPr sz="12000">
                <a:solidFill>
                  <a:schemeClr val="lt1"/>
                </a:solidFill>
              </a:defRPr>
            </a:lvl7pPr>
            <a:lvl8pPr lvl="7" algn="ctr" rtl="0">
              <a:spcBef>
                <a:spcPts val="0"/>
              </a:spcBef>
              <a:spcAft>
                <a:spcPts val="0"/>
              </a:spcAft>
              <a:buClr>
                <a:schemeClr val="lt1"/>
              </a:buClr>
              <a:buSzPts val="6000"/>
              <a:buNone/>
              <a:defRPr sz="12000">
                <a:solidFill>
                  <a:schemeClr val="lt1"/>
                </a:solidFill>
              </a:defRPr>
            </a:lvl8pPr>
            <a:lvl9pPr lvl="8" algn="ctr" rtl="0">
              <a:spcBef>
                <a:spcPts val="0"/>
              </a:spcBef>
              <a:spcAft>
                <a:spcPts val="0"/>
              </a:spcAft>
              <a:buClr>
                <a:schemeClr val="lt1"/>
              </a:buClr>
              <a:buSzPts val="6000"/>
              <a:buNone/>
              <a:defRPr sz="12000">
                <a:solidFill>
                  <a:schemeClr val="lt1"/>
                </a:solidFill>
              </a:defRPr>
            </a:lvl9pPr>
          </a:lstStyle>
          <a:p>
            <a:r>
              <a:t>xx%</a:t>
            </a:r>
          </a:p>
        </p:txBody>
      </p:sp>
      <p:sp>
        <p:nvSpPr>
          <p:cNvPr id="54" name="Google Shape;54;p3"/>
          <p:cNvSpPr>
            <a:spLocks noGrp="1"/>
          </p:cNvSpPr>
          <p:nvPr>
            <p:ph type="pic" idx="3"/>
          </p:nvPr>
        </p:nvSpPr>
        <p:spPr>
          <a:xfrm>
            <a:off x="1829400" y="2324200"/>
            <a:ext cx="6166800" cy="6166800"/>
          </a:xfrm>
          <a:prstGeom prst="ellipse">
            <a:avLst/>
          </a:prstGeom>
          <a:noFill/>
          <a:ln w="28575" cap="flat" cmpd="sng">
            <a:solidFill>
              <a:schemeClr val="lt2"/>
            </a:solidFill>
            <a:prstDash val="solid"/>
            <a:round/>
            <a:headEnd type="none" w="sm" len="sm"/>
            <a:tailEnd type="none" w="sm" len="sm"/>
          </a:ln>
        </p:spPr>
      </p:sp>
    </p:spTree>
    <p:extLst>
      <p:ext uri="{BB962C8B-B14F-4D97-AF65-F5344CB8AC3E}">
        <p14:creationId xmlns:p14="http://schemas.microsoft.com/office/powerpoint/2010/main" val="36469361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9"/>
        <p:cNvGrpSpPr/>
        <p:nvPr/>
      </p:nvGrpSpPr>
      <p:grpSpPr>
        <a:xfrm>
          <a:off x="0" y="0"/>
          <a:ext cx="0" cy="0"/>
          <a:chOff x="0" y="0"/>
          <a:chExt cx="0" cy="0"/>
        </a:xfrm>
      </p:grpSpPr>
      <p:grpSp>
        <p:nvGrpSpPr>
          <p:cNvPr id="110" name="Google Shape;110;p6"/>
          <p:cNvGrpSpPr/>
          <p:nvPr/>
        </p:nvGrpSpPr>
        <p:grpSpPr>
          <a:xfrm>
            <a:off x="381551" y="0"/>
            <a:ext cx="17905350" cy="10287000"/>
            <a:chOff x="190775" y="0"/>
            <a:chExt cx="8952675" cy="5143500"/>
          </a:xfrm>
        </p:grpSpPr>
        <p:sp>
          <p:nvSpPr>
            <p:cNvPr id="111" name="Google Shape;111;p6"/>
            <p:cNvSpPr/>
            <p:nvPr/>
          </p:nvSpPr>
          <p:spPr>
            <a:xfrm>
              <a:off x="19077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 name="Google Shape;112;p6"/>
            <p:cNvSpPr/>
            <p:nvPr/>
          </p:nvSpPr>
          <p:spPr>
            <a:xfrm>
              <a:off x="70445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 name="Google Shape;113;p6"/>
            <p:cNvSpPr/>
            <p:nvPr/>
          </p:nvSpPr>
          <p:spPr>
            <a:xfrm>
              <a:off x="121812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 name="Google Shape;114;p6"/>
            <p:cNvSpPr/>
            <p:nvPr/>
          </p:nvSpPr>
          <p:spPr>
            <a:xfrm>
              <a:off x="173180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 name="Google Shape;115;p6"/>
            <p:cNvSpPr/>
            <p:nvPr/>
          </p:nvSpPr>
          <p:spPr>
            <a:xfrm>
              <a:off x="224547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 name="Google Shape;116;p6"/>
            <p:cNvSpPr/>
            <p:nvPr/>
          </p:nvSpPr>
          <p:spPr>
            <a:xfrm>
              <a:off x="275915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 name="Google Shape;117;p6"/>
            <p:cNvSpPr/>
            <p:nvPr/>
          </p:nvSpPr>
          <p:spPr>
            <a:xfrm>
              <a:off x="327282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 name="Google Shape;118;p6"/>
            <p:cNvSpPr/>
            <p:nvPr/>
          </p:nvSpPr>
          <p:spPr>
            <a:xfrm>
              <a:off x="378650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 name="Google Shape;119;p6"/>
            <p:cNvSpPr/>
            <p:nvPr/>
          </p:nvSpPr>
          <p:spPr>
            <a:xfrm>
              <a:off x="430017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 name="Google Shape;120;p6"/>
            <p:cNvSpPr/>
            <p:nvPr/>
          </p:nvSpPr>
          <p:spPr>
            <a:xfrm>
              <a:off x="481385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 name="Google Shape;121;p6"/>
            <p:cNvSpPr/>
            <p:nvPr/>
          </p:nvSpPr>
          <p:spPr>
            <a:xfrm>
              <a:off x="532752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 name="Google Shape;122;p6"/>
            <p:cNvSpPr/>
            <p:nvPr/>
          </p:nvSpPr>
          <p:spPr>
            <a:xfrm>
              <a:off x="584120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 name="Google Shape;123;p6"/>
            <p:cNvSpPr/>
            <p:nvPr/>
          </p:nvSpPr>
          <p:spPr>
            <a:xfrm>
              <a:off x="635487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 name="Google Shape;124;p6"/>
            <p:cNvSpPr/>
            <p:nvPr/>
          </p:nvSpPr>
          <p:spPr>
            <a:xfrm>
              <a:off x="686855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 name="Google Shape;125;p6"/>
            <p:cNvSpPr/>
            <p:nvPr/>
          </p:nvSpPr>
          <p:spPr>
            <a:xfrm>
              <a:off x="738222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 name="Google Shape;126;p6"/>
            <p:cNvSpPr/>
            <p:nvPr/>
          </p:nvSpPr>
          <p:spPr>
            <a:xfrm>
              <a:off x="789590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 name="Google Shape;127;p6"/>
            <p:cNvSpPr/>
            <p:nvPr/>
          </p:nvSpPr>
          <p:spPr>
            <a:xfrm>
              <a:off x="840957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 name="Google Shape;128;p6"/>
            <p:cNvSpPr/>
            <p:nvPr/>
          </p:nvSpPr>
          <p:spPr>
            <a:xfrm>
              <a:off x="892325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29" name="Google Shape;129;p6"/>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0" name="Google Shape;130;p6"/>
          <p:cNvSpPr/>
          <p:nvPr/>
        </p:nvSpPr>
        <p:spPr>
          <a:xfrm>
            <a:off x="7516550" y="-2438850"/>
            <a:ext cx="3255000" cy="3255000"/>
          </a:xfrm>
          <a:prstGeom prst="ellipse">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1" name="Google Shape;131;p6"/>
          <p:cNvSpPr/>
          <p:nvPr/>
        </p:nvSpPr>
        <p:spPr>
          <a:xfrm>
            <a:off x="7331746" y="9431596"/>
            <a:ext cx="3624600" cy="3624600"/>
          </a:xfrm>
          <a:prstGeom prst="ellipse">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6457790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2"/>
        <p:cNvGrpSpPr/>
        <p:nvPr/>
      </p:nvGrpSpPr>
      <p:grpSpPr>
        <a:xfrm>
          <a:off x="0" y="0"/>
          <a:ext cx="0" cy="0"/>
          <a:chOff x="0" y="0"/>
          <a:chExt cx="0" cy="0"/>
        </a:xfrm>
      </p:grpSpPr>
      <p:grpSp>
        <p:nvGrpSpPr>
          <p:cNvPr id="133" name="Google Shape;133;p7"/>
          <p:cNvGrpSpPr/>
          <p:nvPr/>
        </p:nvGrpSpPr>
        <p:grpSpPr>
          <a:xfrm>
            <a:off x="381551" y="0"/>
            <a:ext cx="17905350" cy="10287000"/>
            <a:chOff x="190775" y="0"/>
            <a:chExt cx="8952675" cy="5143500"/>
          </a:xfrm>
        </p:grpSpPr>
        <p:sp>
          <p:nvSpPr>
            <p:cNvPr id="134" name="Google Shape;134;p7"/>
            <p:cNvSpPr/>
            <p:nvPr/>
          </p:nvSpPr>
          <p:spPr>
            <a:xfrm>
              <a:off x="19077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 name="Google Shape;135;p7"/>
            <p:cNvSpPr/>
            <p:nvPr/>
          </p:nvSpPr>
          <p:spPr>
            <a:xfrm>
              <a:off x="70445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 name="Google Shape;136;p7"/>
            <p:cNvSpPr/>
            <p:nvPr/>
          </p:nvSpPr>
          <p:spPr>
            <a:xfrm>
              <a:off x="121812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 name="Google Shape;137;p7"/>
            <p:cNvSpPr/>
            <p:nvPr/>
          </p:nvSpPr>
          <p:spPr>
            <a:xfrm>
              <a:off x="173180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 name="Google Shape;138;p7"/>
            <p:cNvSpPr/>
            <p:nvPr/>
          </p:nvSpPr>
          <p:spPr>
            <a:xfrm>
              <a:off x="224547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 name="Google Shape;139;p7"/>
            <p:cNvSpPr/>
            <p:nvPr/>
          </p:nvSpPr>
          <p:spPr>
            <a:xfrm>
              <a:off x="275915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 name="Google Shape;140;p7"/>
            <p:cNvSpPr/>
            <p:nvPr/>
          </p:nvSpPr>
          <p:spPr>
            <a:xfrm>
              <a:off x="327282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 name="Google Shape;141;p7"/>
            <p:cNvSpPr/>
            <p:nvPr/>
          </p:nvSpPr>
          <p:spPr>
            <a:xfrm>
              <a:off x="378650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 name="Google Shape;142;p7"/>
            <p:cNvSpPr/>
            <p:nvPr/>
          </p:nvSpPr>
          <p:spPr>
            <a:xfrm>
              <a:off x="430017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 name="Google Shape;143;p7"/>
            <p:cNvSpPr/>
            <p:nvPr/>
          </p:nvSpPr>
          <p:spPr>
            <a:xfrm>
              <a:off x="481385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 name="Google Shape;144;p7"/>
            <p:cNvSpPr/>
            <p:nvPr/>
          </p:nvSpPr>
          <p:spPr>
            <a:xfrm>
              <a:off x="532752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 name="Google Shape;145;p7"/>
            <p:cNvSpPr/>
            <p:nvPr/>
          </p:nvSpPr>
          <p:spPr>
            <a:xfrm>
              <a:off x="584120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6" name="Google Shape;146;p7"/>
            <p:cNvSpPr/>
            <p:nvPr/>
          </p:nvSpPr>
          <p:spPr>
            <a:xfrm>
              <a:off x="635487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7" name="Google Shape;147;p7"/>
            <p:cNvSpPr/>
            <p:nvPr/>
          </p:nvSpPr>
          <p:spPr>
            <a:xfrm>
              <a:off x="686855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8" name="Google Shape;148;p7"/>
            <p:cNvSpPr/>
            <p:nvPr/>
          </p:nvSpPr>
          <p:spPr>
            <a:xfrm>
              <a:off x="738222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9" name="Google Shape;149;p7"/>
            <p:cNvSpPr/>
            <p:nvPr/>
          </p:nvSpPr>
          <p:spPr>
            <a:xfrm>
              <a:off x="789590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0" name="Google Shape;150;p7"/>
            <p:cNvSpPr/>
            <p:nvPr/>
          </p:nvSpPr>
          <p:spPr>
            <a:xfrm>
              <a:off x="840957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1" name="Google Shape;151;p7"/>
            <p:cNvSpPr/>
            <p:nvPr/>
          </p:nvSpPr>
          <p:spPr>
            <a:xfrm>
              <a:off x="892325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52" name="Google Shape;152;p7"/>
          <p:cNvSpPr txBox="1">
            <a:spLocks noGrp="1"/>
          </p:cNvSpPr>
          <p:nvPr>
            <p:ph type="title"/>
          </p:nvPr>
        </p:nvSpPr>
        <p:spPr>
          <a:xfrm>
            <a:off x="1623950" y="2006450"/>
            <a:ext cx="85896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3" name="Google Shape;153;p7"/>
          <p:cNvSpPr txBox="1">
            <a:spLocks noGrp="1"/>
          </p:cNvSpPr>
          <p:nvPr>
            <p:ph type="subTitle" idx="1"/>
          </p:nvPr>
        </p:nvSpPr>
        <p:spPr>
          <a:xfrm>
            <a:off x="1623950" y="3804100"/>
            <a:ext cx="9663600" cy="350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Nunito Light"/>
              <a:buChar char="●"/>
              <a:defRPr/>
            </a:lvl1pPr>
            <a:lvl2pPr lvl="1" algn="ctr" rtl="0">
              <a:lnSpc>
                <a:spcPct val="100000"/>
              </a:lnSpc>
              <a:spcBef>
                <a:spcPts val="0"/>
              </a:spcBef>
              <a:spcAft>
                <a:spcPts val="0"/>
              </a:spcAft>
              <a:buClr>
                <a:srgbClr val="E76A28"/>
              </a:buClr>
              <a:buSzPts val="1200"/>
              <a:buFont typeface="Nunito Light"/>
              <a:buChar char="○"/>
              <a:defRPr/>
            </a:lvl2pPr>
            <a:lvl3pPr lvl="2" algn="ctr" rtl="0">
              <a:lnSpc>
                <a:spcPct val="100000"/>
              </a:lnSpc>
              <a:spcBef>
                <a:spcPts val="3200"/>
              </a:spcBef>
              <a:spcAft>
                <a:spcPts val="0"/>
              </a:spcAft>
              <a:buClr>
                <a:srgbClr val="E76A28"/>
              </a:buClr>
              <a:buSzPts val="1200"/>
              <a:buFont typeface="Nunito Light"/>
              <a:buChar char="■"/>
              <a:defRPr/>
            </a:lvl3pPr>
            <a:lvl4pPr lvl="3" algn="ctr" rtl="0">
              <a:lnSpc>
                <a:spcPct val="100000"/>
              </a:lnSpc>
              <a:spcBef>
                <a:spcPts val="3200"/>
              </a:spcBef>
              <a:spcAft>
                <a:spcPts val="0"/>
              </a:spcAft>
              <a:buClr>
                <a:srgbClr val="E76A28"/>
              </a:buClr>
              <a:buSzPts val="1200"/>
              <a:buFont typeface="Nunito Light"/>
              <a:buChar char="●"/>
              <a:defRPr/>
            </a:lvl4pPr>
            <a:lvl5pPr lvl="4" algn="ctr" rtl="0">
              <a:lnSpc>
                <a:spcPct val="100000"/>
              </a:lnSpc>
              <a:spcBef>
                <a:spcPts val="3200"/>
              </a:spcBef>
              <a:spcAft>
                <a:spcPts val="0"/>
              </a:spcAft>
              <a:buClr>
                <a:srgbClr val="E76A28"/>
              </a:buClr>
              <a:buSzPts val="1200"/>
              <a:buFont typeface="Nunito Light"/>
              <a:buChar char="○"/>
              <a:defRPr/>
            </a:lvl5pPr>
            <a:lvl6pPr lvl="5" algn="ctr" rtl="0">
              <a:lnSpc>
                <a:spcPct val="100000"/>
              </a:lnSpc>
              <a:spcBef>
                <a:spcPts val="3200"/>
              </a:spcBef>
              <a:spcAft>
                <a:spcPts val="0"/>
              </a:spcAft>
              <a:buClr>
                <a:srgbClr val="999999"/>
              </a:buClr>
              <a:buSzPts val="1200"/>
              <a:buFont typeface="Nunito Light"/>
              <a:buChar char="■"/>
              <a:defRPr/>
            </a:lvl6pPr>
            <a:lvl7pPr lvl="6" algn="ctr" rtl="0">
              <a:lnSpc>
                <a:spcPct val="100000"/>
              </a:lnSpc>
              <a:spcBef>
                <a:spcPts val="3200"/>
              </a:spcBef>
              <a:spcAft>
                <a:spcPts val="0"/>
              </a:spcAft>
              <a:buClr>
                <a:srgbClr val="999999"/>
              </a:buClr>
              <a:buSzPts val="1200"/>
              <a:buFont typeface="Nunito Light"/>
              <a:buChar char="●"/>
              <a:defRPr/>
            </a:lvl7pPr>
            <a:lvl8pPr lvl="7" algn="ctr" rtl="0">
              <a:lnSpc>
                <a:spcPct val="100000"/>
              </a:lnSpc>
              <a:spcBef>
                <a:spcPts val="3200"/>
              </a:spcBef>
              <a:spcAft>
                <a:spcPts val="0"/>
              </a:spcAft>
              <a:buClr>
                <a:srgbClr val="999999"/>
              </a:buClr>
              <a:buSzPts val="1200"/>
              <a:buFont typeface="Nunito Light"/>
              <a:buChar char="○"/>
              <a:defRPr/>
            </a:lvl8pPr>
            <a:lvl9pPr lvl="8" algn="ctr" rtl="0">
              <a:lnSpc>
                <a:spcPct val="100000"/>
              </a:lnSpc>
              <a:spcBef>
                <a:spcPts val="3200"/>
              </a:spcBef>
              <a:spcAft>
                <a:spcPts val="3200"/>
              </a:spcAft>
              <a:buClr>
                <a:srgbClr val="999999"/>
              </a:buClr>
              <a:buSzPts val="1200"/>
              <a:buFont typeface="Nunito Light"/>
              <a:buChar char="■"/>
              <a:defRPr/>
            </a:lvl9pPr>
          </a:lstStyle>
          <a:p>
            <a:endParaRPr/>
          </a:p>
        </p:txBody>
      </p:sp>
      <p:sp>
        <p:nvSpPr>
          <p:cNvPr id="154" name="Google Shape;154;p7"/>
          <p:cNvSpPr>
            <a:spLocks noGrp="1"/>
          </p:cNvSpPr>
          <p:nvPr>
            <p:ph type="pic" idx="2"/>
          </p:nvPr>
        </p:nvSpPr>
        <p:spPr>
          <a:xfrm>
            <a:off x="11287550" y="1079000"/>
            <a:ext cx="5574000" cy="8128800"/>
          </a:xfrm>
          <a:prstGeom prst="rect">
            <a:avLst/>
          </a:prstGeom>
          <a:noFill/>
          <a:ln w="28575" cap="flat" cmpd="sng">
            <a:solidFill>
              <a:schemeClr val="accent1"/>
            </a:solidFill>
            <a:prstDash val="solid"/>
            <a:round/>
            <a:headEnd type="none" w="sm" len="sm"/>
            <a:tailEnd type="none" w="sm" len="sm"/>
          </a:ln>
        </p:spPr>
      </p:sp>
      <p:sp>
        <p:nvSpPr>
          <p:cNvPr id="155" name="Google Shape;155;p7"/>
          <p:cNvSpPr/>
          <p:nvPr/>
        </p:nvSpPr>
        <p:spPr>
          <a:xfrm>
            <a:off x="14908300" y="7309900"/>
            <a:ext cx="2914200" cy="2914200"/>
          </a:xfrm>
          <a:prstGeom prst="ellipse">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6" name="Google Shape;156;p7"/>
          <p:cNvSpPr/>
          <p:nvPr/>
        </p:nvSpPr>
        <p:spPr>
          <a:xfrm>
            <a:off x="10109650" y="163300"/>
            <a:ext cx="2914200" cy="2914200"/>
          </a:xfrm>
          <a:prstGeom prst="ellipse">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8452750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57"/>
        <p:cNvGrpSpPr/>
        <p:nvPr/>
      </p:nvGrpSpPr>
      <p:grpSpPr>
        <a:xfrm>
          <a:off x="0" y="0"/>
          <a:ext cx="0" cy="0"/>
          <a:chOff x="0" y="0"/>
          <a:chExt cx="0" cy="0"/>
        </a:xfrm>
      </p:grpSpPr>
      <p:grpSp>
        <p:nvGrpSpPr>
          <p:cNvPr id="158" name="Google Shape;158;p8"/>
          <p:cNvGrpSpPr/>
          <p:nvPr/>
        </p:nvGrpSpPr>
        <p:grpSpPr>
          <a:xfrm>
            <a:off x="381551" y="0"/>
            <a:ext cx="17905350" cy="10287000"/>
            <a:chOff x="190775" y="0"/>
            <a:chExt cx="8952675" cy="5143500"/>
          </a:xfrm>
        </p:grpSpPr>
        <p:sp>
          <p:nvSpPr>
            <p:cNvPr id="159" name="Google Shape;159;p8"/>
            <p:cNvSpPr/>
            <p:nvPr/>
          </p:nvSpPr>
          <p:spPr>
            <a:xfrm>
              <a:off x="19077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0" name="Google Shape;160;p8"/>
            <p:cNvSpPr/>
            <p:nvPr/>
          </p:nvSpPr>
          <p:spPr>
            <a:xfrm>
              <a:off x="70445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1" name="Google Shape;161;p8"/>
            <p:cNvSpPr/>
            <p:nvPr/>
          </p:nvSpPr>
          <p:spPr>
            <a:xfrm>
              <a:off x="121812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 name="Google Shape;162;p8"/>
            <p:cNvSpPr/>
            <p:nvPr/>
          </p:nvSpPr>
          <p:spPr>
            <a:xfrm>
              <a:off x="173180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 name="Google Shape;163;p8"/>
            <p:cNvSpPr/>
            <p:nvPr/>
          </p:nvSpPr>
          <p:spPr>
            <a:xfrm>
              <a:off x="224547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4" name="Google Shape;164;p8"/>
            <p:cNvSpPr/>
            <p:nvPr/>
          </p:nvSpPr>
          <p:spPr>
            <a:xfrm>
              <a:off x="275915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 name="Google Shape;165;p8"/>
            <p:cNvSpPr/>
            <p:nvPr/>
          </p:nvSpPr>
          <p:spPr>
            <a:xfrm>
              <a:off x="327282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 name="Google Shape;166;p8"/>
            <p:cNvSpPr/>
            <p:nvPr/>
          </p:nvSpPr>
          <p:spPr>
            <a:xfrm>
              <a:off x="378650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7" name="Google Shape;167;p8"/>
            <p:cNvSpPr/>
            <p:nvPr/>
          </p:nvSpPr>
          <p:spPr>
            <a:xfrm>
              <a:off x="430017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 name="Google Shape;168;p8"/>
            <p:cNvSpPr/>
            <p:nvPr/>
          </p:nvSpPr>
          <p:spPr>
            <a:xfrm>
              <a:off x="481385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 name="Google Shape;169;p8"/>
            <p:cNvSpPr/>
            <p:nvPr/>
          </p:nvSpPr>
          <p:spPr>
            <a:xfrm>
              <a:off x="532752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 name="Google Shape;170;p8"/>
            <p:cNvSpPr/>
            <p:nvPr/>
          </p:nvSpPr>
          <p:spPr>
            <a:xfrm>
              <a:off x="584120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 name="Google Shape;171;p8"/>
            <p:cNvSpPr/>
            <p:nvPr/>
          </p:nvSpPr>
          <p:spPr>
            <a:xfrm>
              <a:off x="635487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 name="Google Shape;172;p8"/>
            <p:cNvSpPr/>
            <p:nvPr/>
          </p:nvSpPr>
          <p:spPr>
            <a:xfrm>
              <a:off x="686855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 name="Google Shape;173;p8"/>
            <p:cNvSpPr/>
            <p:nvPr/>
          </p:nvSpPr>
          <p:spPr>
            <a:xfrm>
              <a:off x="738222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 name="Google Shape;174;p8"/>
            <p:cNvSpPr/>
            <p:nvPr/>
          </p:nvSpPr>
          <p:spPr>
            <a:xfrm>
              <a:off x="789590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 name="Google Shape;175;p8"/>
            <p:cNvSpPr/>
            <p:nvPr/>
          </p:nvSpPr>
          <p:spPr>
            <a:xfrm>
              <a:off x="840957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 name="Google Shape;176;p8"/>
            <p:cNvSpPr/>
            <p:nvPr/>
          </p:nvSpPr>
          <p:spPr>
            <a:xfrm>
              <a:off x="892325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77" name="Google Shape;177;p8"/>
          <p:cNvSpPr txBox="1">
            <a:spLocks noGrp="1"/>
          </p:cNvSpPr>
          <p:nvPr>
            <p:ph type="title"/>
          </p:nvPr>
        </p:nvSpPr>
        <p:spPr>
          <a:xfrm>
            <a:off x="4635900" y="2614200"/>
            <a:ext cx="9016200" cy="5058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200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Tree>
    <p:extLst>
      <p:ext uri="{BB962C8B-B14F-4D97-AF65-F5344CB8AC3E}">
        <p14:creationId xmlns:p14="http://schemas.microsoft.com/office/powerpoint/2010/main" val="35968293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8"/>
        <p:cNvGrpSpPr/>
        <p:nvPr/>
      </p:nvGrpSpPr>
      <p:grpSpPr>
        <a:xfrm>
          <a:off x="0" y="0"/>
          <a:ext cx="0" cy="0"/>
          <a:chOff x="0" y="0"/>
          <a:chExt cx="0" cy="0"/>
        </a:xfrm>
      </p:grpSpPr>
      <p:grpSp>
        <p:nvGrpSpPr>
          <p:cNvPr id="179" name="Google Shape;179;p9"/>
          <p:cNvGrpSpPr/>
          <p:nvPr/>
        </p:nvGrpSpPr>
        <p:grpSpPr>
          <a:xfrm>
            <a:off x="381551" y="0"/>
            <a:ext cx="17905350" cy="10287000"/>
            <a:chOff x="190775" y="0"/>
            <a:chExt cx="8952675" cy="5143500"/>
          </a:xfrm>
        </p:grpSpPr>
        <p:sp>
          <p:nvSpPr>
            <p:cNvPr id="180" name="Google Shape;180;p9"/>
            <p:cNvSpPr/>
            <p:nvPr/>
          </p:nvSpPr>
          <p:spPr>
            <a:xfrm>
              <a:off x="19077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 name="Google Shape;181;p9"/>
            <p:cNvSpPr/>
            <p:nvPr/>
          </p:nvSpPr>
          <p:spPr>
            <a:xfrm>
              <a:off x="70445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 name="Google Shape;182;p9"/>
            <p:cNvSpPr/>
            <p:nvPr/>
          </p:nvSpPr>
          <p:spPr>
            <a:xfrm>
              <a:off x="121812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3" name="Google Shape;183;p9"/>
            <p:cNvSpPr/>
            <p:nvPr/>
          </p:nvSpPr>
          <p:spPr>
            <a:xfrm>
              <a:off x="173180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 name="Google Shape;184;p9"/>
            <p:cNvSpPr/>
            <p:nvPr/>
          </p:nvSpPr>
          <p:spPr>
            <a:xfrm>
              <a:off x="224547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 name="Google Shape;185;p9"/>
            <p:cNvSpPr/>
            <p:nvPr/>
          </p:nvSpPr>
          <p:spPr>
            <a:xfrm>
              <a:off x="275915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 name="Google Shape;186;p9"/>
            <p:cNvSpPr/>
            <p:nvPr/>
          </p:nvSpPr>
          <p:spPr>
            <a:xfrm>
              <a:off x="327282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 name="Google Shape;187;p9"/>
            <p:cNvSpPr/>
            <p:nvPr/>
          </p:nvSpPr>
          <p:spPr>
            <a:xfrm>
              <a:off x="378650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 name="Google Shape;188;p9"/>
            <p:cNvSpPr/>
            <p:nvPr/>
          </p:nvSpPr>
          <p:spPr>
            <a:xfrm>
              <a:off x="430017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 name="Google Shape;189;p9"/>
            <p:cNvSpPr/>
            <p:nvPr/>
          </p:nvSpPr>
          <p:spPr>
            <a:xfrm>
              <a:off x="481385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 name="Google Shape;190;p9"/>
            <p:cNvSpPr/>
            <p:nvPr/>
          </p:nvSpPr>
          <p:spPr>
            <a:xfrm>
              <a:off x="532752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 name="Google Shape;191;p9"/>
            <p:cNvSpPr/>
            <p:nvPr/>
          </p:nvSpPr>
          <p:spPr>
            <a:xfrm>
              <a:off x="584120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 name="Google Shape;192;p9"/>
            <p:cNvSpPr/>
            <p:nvPr/>
          </p:nvSpPr>
          <p:spPr>
            <a:xfrm>
              <a:off x="635487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3" name="Google Shape;193;p9"/>
            <p:cNvSpPr/>
            <p:nvPr/>
          </p:nvSpPr>
          <p:spPr>
            <a:xfrm>
              <a:off x="686855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4" name="Google Shape;194;p9"/>
            <p:cNvSpPr/>
            <p:nvPr/>
          </p:nvSpPr>
          <p:spPr>
            <a:xfrm>
              <a:off x="738222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5" name="Google Shape;195;p9"/>
            <p:cNvSpPr/>
            <p:nvPr/>
          </p:nvSpPr>
          <p:spPr>
            <a:xfrm>
              <a:off x="789590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6" name="Google Shape;196;p9"/>
            <p:cNvSpPr/>
            <p:nvPr/>
          </p:nvSpPr>
          <p:spPr>
            <a:xfrm>
              <a:off x="840957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7" name="Google Shape;197;p9"/>
            <p:cNvSpPr/>
            <p:nvPr/>
          </p:nvSpPr>
          <p:spPr>
            <a:xfrm>
              <a:off x="892325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98" name="Google Shape;198;p9"/>
          <p:cNvSpPr txBox="1">
            <a:spLocks noGrp="1"/>
          </p:cNvSpPr>
          <p:nvPr>
            <p:ph type="title"/>
          </p:nvPr>
        </p:nvSpPr>
        <p:spPr>
          <a:xfrm>
            <a:off x="4271100" y="2378200"/>
            <a:ext cx="9745800" cy="392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30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99" name="Google Shape;199;p9"/>
          <p:cNvSpPr txBox="1">
            <a:spLocks noGrp="1"/>
          </p:cNvSpPr>
          <p:nvPr>
            <p:ph type="subTitle" idx="1"/>
          </p:nvPr>
        </p:nvSpPr>
        <p:spPr>
          <a:xfrm>
            <a:off x="4271100" y="6307000"/>
            <a:ext cx="9745800" cy="134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3200"/>
            </a:lvl1pPr>
            <a:lvl2pPr lvl="1" algn="ctr" rtl="0">
              <a:lnSpc>
                <a:spcPct val="100000"/>
              </a:lnSpc>
              <a:spcBef>
                <a:spcPts val="0"/>
              </a:spcBef>
              <a:spcAft>
                <a:spcPts val="0"/>
              </a:spcAft>
              <a:buSzPts val="1200"/>
              <a:buNone/>
              <a:defRPr/>
            </a:lvl2pPr>
            <a:lvl3pPr lvl="2" algn="ctr" rtl="0">
              <a:lnSpc>
                <a:spcPct val="100000"/>
              </a:lnSpc>
              <a:spcBef>
                <a:spcPts val="3200"/>
              </a:spcBef>
              <a:spcAft>
                <a:spcPts val="0"/>
              </a:spcAft>
              <a:buSzPts val="1200"/>
              <a:buNone/>
              <a:defRPr/>
            </a:lvl3pPr>
            <a:lvl4pPr lvl="3" algn="ctr" rtl="0">
              <a:lnSpc>
                <a:spcPct val="100000"/>
              </a:lnSpc>
              <a:spcBef>
                <a:spcPts val="3200"/>
              </a:spcBef>
              <a:spcAft>
                <a:spcPts val="0"/>
              </a:spcAft>
              <a:buSzPts val="1200"/>
              <a:buNone/>
              <a:defRPr/>
            </a:lvl4pPr>
            <a:lvl5pPr lvl="4" algn="ctr" rtl="0">
              <a:lnSpc>
                <a:spcPct val="100000"/>
              </a:lnSpc>
              <a:spcBef>
                <a:spcPts val="3200"/>
              </a:spcBef>
              <a:spcAft>
                <a:spcPts val="0"/>
              </a:spcAft>
              <a:buSzPts val="1200"/>
              <a:buNone/>
              <a:defRPr/>
            </a:lvl5pPr>
            <a:lvl6pPr lvl="5" algn="ctr" rtl="0">
              <a:lnSpc>
                <a:spcPct val="100000"/>
              </a:lnSpc>
              <a:spcBef>
                <a:spcPts val="3200"/>
              </a:spcBef>
              <a:spcAft>
                <a:spcPts val="0"/>
              </a:spcAft>
              <a:buSzPts val="1200"/>
              <a:buNone/>
              <a:defRPr/>
            </a:lvl6pPr>
            <a:lvl7pPr lvl="6" algn="ctr" rtl="0">
              <a:lnSpc>
                <a:spcPct val="100000"/>
              </a:lnSpc>
              <a:spcBef>
                <a:spcPts val="3200"/>
              </a:spcBef>
              <a:spcAft>
                <a:spcPts val="0"/>
              </a:spcAft>
              <a:buSzPts val="1200"/>
              <a:buNone/>
              <a:defRPr/>
            </a:lvl7pPr>
            <a:lvl8pPr lvl="7" algn="ctr" rtl="0">
              <a:lnSpc>
                <a:spcPct val="100000"/>
              </a:lnSpc>
              <a:spcBef>
                <a:spcPts val="3200"/>
              </a:spcBef>
              <a:spcAft>
                <a:spcPts val="0"/>
              </a:spcAft>
              <a:buSzPts val="1200"/>
              <a:buNone/>
              <a:defRPr/>
            </a:lvl8pPr>
            <a:lvl9pPr lvl="8" algn="ctr" rtl="0">
              <a:lnSpc>
                <a:spcPct val="100000"/>
              </a:lnSpc>
              <a:spcBef>
                <a:spcPts val="3200"/>
              </a:spcBef>
              <a:spcAft>
                <a:spcPts val="3200"/>
              </a:spcAft>
              <a:buSzPts val="1200"/>
              <a:buNone/>
              <a:defRPr/>
            </a:lvl9pPr>
          </a:lstStyle>
          <a:p>
            <a:endParaRPr/>
          </a:p>
        </p:txBody>
      </p:sp>
    </p:spTree>
    <p:extLst>
      <p:ext uri="{BB962C8B-B14F-4D97-AF65-F5344CB8AC3E}">
        <p14:creationId xmlns:p14="http://schemas.microsoft.com/office/powerpoint/2010/main" val="2975797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1"/>
        </a:solidFill>
        <a:effectLst/>
      </p:bgPr>
    </p:bg>
    <p:spTree>
      <p:nvGrpSpPr>
        <p:cNvPr id="1" name="Shape 205"/>
        <p:cNvGrpSpPr/>
        <p:nvPr/>
      </p:nvGrpSpPr>
      <p:grpSpPr>
        <a:xfrm>
          <a:off x="0" y="0"/>
          <a:ext cx="0" cy="0"/>
          <a:chOff x="0" y="0"/>
          <a:chExt cx="0" cy="0"/>
        </a:xfrm>
      </p:grpSpPr>
      <p:grpSp>
        <p:nvGrpSpPr>
          <p:cNvPr id="206" name="Google Shape;206;p11"/>
          <p:cNvGrpSpPr/>
          <p:nvPr/>
        </p:nvGrpSpPr>
        <p:grpSpPr>
          <a:xfrm>
            <a:off x="381551" y="0"/>
            <a:ext cx="17905350" cy="10287000"/>
            <a:chOff x="190775" y="0"/>
            <a:chExt cx="8952675" cy="5143500"/>
          </a:xfrm>
        </p:grpSpPr>
        <p:sp>
          <p:nvSpPr>
            <p:cNvPr id="207" name="Google Shape;207;p11"/>
            <p:cNvSpPr/>
            <p:nvPr/>
          </p:nvSpPr>
          <p:spPr>
            <a:xfrm>
              <a:off x="190775" y="0"/>
              <a:ext cx="220200" cy="5143500"/>
            </a:xfrm>
            <a:prstGeom prst="rect">
              <a:avLst/>
            </a:prstGeom>
            <a:solidFill>
              <a:srgbClr val="DBD6CA">
                <a:alpha val="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8" name="Google Shape;208;p11"/>
            <p:cNvSpPr/>
            <p:nvPr/>
          </p:nvSpPr>
          <p:spPr>
            <a:xfrm>
              <a:off x="704450" y="0"/>
              <a:ext cx="220200" cy="5143500"/>
            </a:xfrm>
            <a:prstGeom prst="rect">
              <a:avLst/>
            </a:prstGeom>
            <a:solidFill>
              <a:srgbClr val="DBD6CA">
                <a:alpha val="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9" name="Google Shape;209;p11"/>
            <p:cNvSpPr/>
            <p:nvPr/>
          </p:nvSpPr>
          <p:spPr>
            <a:xfrm>
              <a:off x="1218125" y="0"/>
              <a:ext cx="220200" cy="5143500"/>
            </a:xfrm>
            <a:prstGeom prst="rect">
              <a:avLst/>
            </a:prstGeom>
            <a:solidFill>
              <a:srgbClr val="DBD6CA">
                <a:alpha val="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0" name="Google Shape;210;p11"/>
            <p:cNvSpPr/>
            <p:nvPr/>
          </p:nvSpPr>
          <p:spPr>
            <a:xfrm>
              <a:off x="1731800" y="0"/>
              <a:ext cx="220200" cy="5143500"/>
            </a:xfrm>
            <a:prstGeom prst="rect">
              <a:avLst/>
            </a:prstGeom>
            <a:solidFill>
              <a:srgbClr val="DBD6CA">
                <a:alpha val="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1" name="Google Shape;211;p11"/>
            <p:cNvSpPr/>
            <p:nvPr/>
          </p:nvSpPr>
          <p:spPr>
            <a:xfrm>
              <a:off x="2245475" y="0"/>
              <a:ext cx="220200" cy="5143500"/>
            </a:xfrm>
            <a:prstGeom prst="rect">
              <a:avLst/>
            </a:prstGeom>
            <a:solidFill>
              <a:srgbClr val="DBD6CA">
                <a:alpha val="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2" name="Google Shape;212;p11"/>
            <p:cNvSpPr/>
            <p:nvPr/>
          </p:nvSpPr>
          <p:spPr>
            <a:xfrm>
              <a:off x="2759150" y="0"/>
              <a:ext cx="220200" cy="5143500"/>
            </a:xfrm>
            <a:prstGeom prst="rect">
              <a:avLst/>
            </a:prstGeom>
            <a:solidFill>
              <a:srgbClr val="DBD6CA">
                <a:alpha val="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3" name="Google Shape;213;p11"/>
            <p:cNvSpPr/>
            <p:nvPr/>
          </p:nvSpPr>
          <p:spPr>
            <a:xfrm>
              <a:off x="3272825" y="0"/>
              <a:ext cx="220200" cy="5143500"/>
            </a:xfrm>
            <a:prstGeom prst="rect">
              <a:avLst/>
            </a:prstGeom>
            <a:solidFill>
              <a:srgbClr val="DBD6CA">
                <a:alpha val="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4" name="Google Shape;214;p11"/>
            <p:cNvSpPr/>
            <p:nvPr/>
          </p:nvSpPr>
          <p:spPr>
            <a:xfrm>
              <a:off x="3786500" y="0"/>
              <a:ext cx="220200" cy="5143500"/>
            </a:xfrm>
            <a:prstGeom prst="rect">
              <a:avLst/>
            </a:prstGeom>
            <a:solidFill>
              <a:srgbClr val="DBD6CA">
                <a:alpha val="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5" name="Google Shape;215;p11"/>
            <p:cNvSpPr/>
            <p:nvPr/>
          </p:nvSpPr>
          <p:spPr>
            <a:xfrm>
              <a:off x="4300175" y="0"/>
              <a:ext cx="220200" cy="5143500"/>
            </a:xfrm>
            <a:prstGeom prst="rect">
              <a:avLst/>
            </a:prstGeom>
            <a:solidFill>
              <a:srgbClr val="DBD6CA">
                <a:alpha val="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6" name="Google Shape;216;p11"/>
            <p:cNvSpPr/>
            <p:nvPr/>
          </p:nvSpPr>
          <p:spPr>
            <a:xfrm>
              <a:off x="4813850" y="0"/>
              <a:ext cx="220200" cy="5143500"/>
            </a:xfrm>
            <a:prstGeom prst="rect">
              <a:avLst/>
            </a:prstGeom>
            <a:solidFill>
              <a:srgbClr val="DBD6CA">
                <a:alpha val="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7" name="Google Shape;217;p11"/>
            <p:cNvSpPr/>
            <p:nvPr/>
          </p:nvSpPr>
          <p:spPr>
            <a:xfrm>
              <a:off x="5327525" y="0"/>
              <a:ext cx="220200" cy="5143500"/>
            </a:xfrm>
            <a:prstGeom prst="rect">
              <a:avLst/>
            </a:prstGeom>
            <a:solidFill>
              <a:srgbClr val="DBD6CA">
                <a:alpha val="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8" name="Google Shape;218;p11"/>
            <p:cNvSpPr/>
            <p:nvPr/>
          </p:nvSpPr>
          <p:spPr>
            <a:xfrm>
              <a:off x="5841200" y="0"/>
              <a:ext cx="220200" cy="5143500"/>
            </a:xfrm>
            <a:prstGeom prst="rect">
              <a:avLst/>
            </a:prstGeom>
            <a:solidFill>
              <a:srgbClr val="DBD6CA">
                <a:alpha val="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9" name="Google Shape;219;p11"/>
            <p:cNvSpPr/>
            <p:nvPr/>
          </p:nvSpPr>
          <p:spPr>
            <a:xfrm>
              <a:off x="6354875" y="0"/>
              <a:ext cx="220200" cy="5143500"/>
            </a:xfrm>
            <a:prstGeom prst="rect">
              <a:avLst/>
            </a:prstGeom>
            <a:solidFill>
              <a:srgbClr val="DBD6CA">
                <a:alpha val="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0" name="Google Shape;220;p11"/>
            <p:cNvSpPr/>
            <p:nvPr/>
          </p:nvSpPr>
          <p:spPr>
            <a:xfrm>
              <a:off x="6868550" y="0"/>
              <a:ext cx="220200" cy="5143500"/>
            </a:xfrm>
            <a:prstGeom prst="rect">
              <a:avLst/>
            </a:prstGeom>
            <a:solidFill>
              <a:srgbClr val="DBD6CA">
                <a:alpha val="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1" name="Google Shape;221;p11"/>
            <p:cNvSpPr/>
            <p:nvPr/>
          </p:nvSpPr>
          <p:spPr>
            <a:xfrm>
              <a:off x="7382225" y="0"/>
              <a:ext cx="220200" cy="5143500"/>
            </a:xfrm>
            <a:prstGeom prst="rect">
              <a:avLst/>
            </a:prstGeom>
            <a:solidFill>
              <a:srgbClr val="DBD6CA">
                <a:alpha val="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2" name="Google Shape;222;p11"/>
            <p:cNvSpPr/>
            <p:nvPr/>
          </p:nvSpPr>
          <p:spPr>
            <a:xfrm>
              <a:off x="7895900" y="0"/>
              <a:ext cx="220200" cy="5143500"/>
            </a:xfrm>
            <a:prstGeom prst="rect">
              <a:avLst/>
            </a:prstGeom>
            <a:solidFill>
              <a:srgbClr val="DBD6CA">
                <a:alpha val="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 name="Google Shape;223;p11"/>
            <p:cNvSpPr/>
            <p:nvPr/>
          </p:nvSpPr>
          <p:spPr>
            <a:xfrm>
              <a:off x="8409575" y="0"/>
              <a:ext cx="220200" cy="5143500"/>
            </a:xfrm>
            <a:prstGeom prst="rect">
              <a:avLst/>
            </a:prstGeom>
            <a:solidFill>
              <a:srgbClr val="DBD6CA">
                <a:alpha val="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4" name="Google Shape;224;p11"/>
            <p:cNvSpPr/>
            <p:nvPr/>
          </p:nvSpPr>
          <p:spPr>
            <a:xfrm>
              <a:off x="8923250" y="0"/>
              <a:ext cx="220200" cy="5143500"/>
            </a:xfrm>
            <a:prstGeom prst="rect">
              <a:avLst/>
            </a:prstGeom>
            <a:solidFill>
              <a:srgbClr val="DBD6CA">
                <a:alpha val="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25" name="Google Shape;225;p11"/>
          <p:cNvSpPr txBox="1">
            <a:spLocks noGrp="1"/>
          </p:cNvSpPr>
          <p:nvPr>
            <p:ph type="title" hasCustomPrompt="1"/>
          </p:nvPr>
        </p:nvSpPr>
        <p:spPr>
          <a:xfrm>
            <a:off x="3565276" y="3826000"/>
            <a:ext cx="10738200" cy="23442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000"/>
            </a:lvl1pPr>
            <a:lvl2pPr lvl="1" algn="ctr">
              <a:spcBef>
                <a:spcPts val="0"/>
              </a:spcBef>
              <a:spcAft>
                <a:spcPts val="0"/>
              </a:spcAft>
              <a:buSzPts val="9600"/>
              <a:buNone/>
              <a:defRPr sz="19200"/>
            </a:lvl2pPr>
            <a:lvl3pPr lvl="2" algn="ctr">
              <a:spcBef>
                <a:spcPts val="0"/>
              </a:spcBef>
              <a:spcAft>
                <a:spcPts val="0"/>
              </a:spcAft>
              <a:buSzPts val="9600"/>
              <a:buNone/>
              <a:defRPr sz="19200"/>
            </a:lvl3pPr>
            <a:lvl4pPr lvl="3" algn="ctr">
              <a:spcBef>
                <a:spcPts val="0"/>
              </a:spcBef>
              <a:spcAft>
                <a:spcPts val="0"/>
              </a:spcAft>
              <a:buSzPts val="9600"/>
              <a:buNone/>
              <a:defRPr sz="19200"/>
            </a:lvl4pPr>
            <a:lvl5pPr lvl="4" algn="ctr">
              <a:spcBef>
                <a:spcPts val="0"/>
              </a:spcBef>
              <a:spcAft>
                <a:spcPts val="0"/>
              </a:spcAft>
              <a:buSzPts val="9600"/>
              <a:buNone/>
              <a:defRPr sz="19200"/>
            </a:lvl5pPr>
            <a:lvl6pPr lvl="5" algn="ctr">
              <a:spcBef>
                <a:spcPts val="0"/>
              </a:spcBef>
              <a:spcAft>
                <a:spcPts val="0"/>
              </a:spcAft>
              <a:buSzPts val="9600"/>
              <a:buNone/>
              <a:defRPr sz="19200"/>
            </a:lvl6pPr>
            <a:lvl7pPr lvl="6" algn="ctr">
              <a:spcBef>
                <a:spcPts val="0"/>
              </a:spcBef>
              <a:spcAft>
                <a:spcPts val="0"/>
              </a:spcAft>
              <a:buSzPts val="9600"/>
              <a:buNone/>
              <a:defRPr sz="19200"/>
            </a:lvl7pPr>
            <a:lvl8pPr lvl="7" algn="ctr">
              <a:spcBef>
                <a:spcPts val="0"/>
              </a:spcBef>
              <a:spcAft>
                <a:spcPts val="0"/>
              </a:spcAft>
              <a:buSzPts val="9600"/>
              <a:buNone/>
              <a:defRPr sz="19200"/>
            </a:lvl8pPr>
            <a:lvl9pPr lvl="8" algn="ctr">
              <a:spcBef>
                <a:spcPts val="0"/>
              </a:spcBef>
              <a:spcAft>
                <a:spcPts val="0"/>
              </a:spcAft>
              <a:buSzPts val="9600"/>
              <a:buNone/>
              <a:defRPr sz="19200"/>
            </a:lvl9pPr>
          </a:lstStyle>
          <a:p>
            <a:r>
              <a:t>xx%</a:t>
            </a:r>
          </a:p>
        </p:txBody>
      </p:sp>
      <p:sp>
        <p:nvSpPr>
          <p:cNvPr id="226" name="Google Shape;226;p11"/>
          <p:cNvSpPr txBox="1">
            <a:spLocks noGrp="1"/>
          </p:cNvSpPr>
          <p:nvPr>
            <p:ph type="subTitle" idx="1"/>
          </p:nvPr>
        </p:nvSpPr>
        <p:spPr>
          <a:xfrm>
            <a:off x="3565400" y="6257250"/>
            <a:ext cx="10738200" cy="77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0"/>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Tree>
    <p:extLst>
      <p:ext uri="{BB962C8B-B14F-4D97-AF65-F5344CB8AC3E}">
        <p14:creationId xmlns:p14="http://schemas.microsoft.com/office/powerpoint/2010/main" val="2898069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2"/>
        </a:solidFill>
        <a:effectLst/>
      </p:bgPr>
    </p:bg>
    <p:spTree>
      <p:nvGrpSpPr>
        <p:cNvPr id="1" name="Shape 227"/>
        <p:cNvGrpSpPr/>
        <p:nvPr/>
      </p:nvGrpSpPr>
      <p:grpSpPr>
        <a:xfrm>
          <a:off x="0" y="0"/>
          <a:ext cx="0" cy="0"/>
          <a:chOff x="0" y="0"/>
          <a:chExt cx="0" cy="0"/>
        </a:xfrm>
      </p:grpSpPr>
    </p:spTree>
    <p:extLst>
      <p:ext uri="{BB962C8B-B14F-4D97-AF65-F5344CB8AC3E}">
        <p14:creationId xmlns:p14="http://schemas.microsoft.com/office/powerpoint/2010/main" val="3438547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65"/>
        <p:cNvGrpSpPr/>
        <p:nvPr/>
      </p:nvGrpSpPr>
      <p:grpSpPr>
        <a:xfrm>
          <a:off x="0" y="0"/>
          <a:ext cx="0" cy="0"/>
          <a:chOff x="0" y="0"/>
          <a:chExt cx="0" cy="0"/>
        </a:xfrm>
      </p:grpSpPr>
      <p:grpSp>
        <p:nvGrpSpPr>
          <p:cNvPr id="366" name="Google Shape;366;p18"/>
          <p:cNvGrpSpPr/>
          <p:nvPr/>
        </p:nvGrpSpPr>
        <p:grpSpPr>
          <a:xfrm>
            <a:off x="381551" y="0"/>
            <a:ext cx="17905350" cy="10287000"/>
            <a:chOff x="190775" y="0"/>
            <a:chExt cx="8952675" cy="5143500"/>
          </a:xfrm>
        </p:grpSpPr>
        <p:sp>
          <p:nvSpPr>
            <p:cNvPr id="367" name="Google Shape;367;p18"/>
            <p:cNvSpPr/>
            <p:nvPr/>
          </p:nvSpPr>
          <p:spPr>
            <a:xfrm>
              <a:off x="19077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8" name="Google Shape;368;p18"/>
            <p:cNvSpPr/>
            <p:nvPr/>
          </p:nvSpPr>
          <p:spPr>
            <a:xfrm>
              <a:off x="70445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9" name="Google Shape;369;p18"/>
            <p:cNvSpPr/>
            <p:nvPr/>
          </p:nvSpPr>
          <p:spPr>
            <a:xfrm>
              <a:off x="121812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0" name="Google Shape;370;p18"/>
            <p:cNvSpPr/>
            <p:nvPr/>
          </p:nvSpPr>
          <p:spPr>
            <a:xfrm>
              <a:off x="173180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1" name="Google Shape;371;p18"/>
            <p:cNvSpPr/>
            <p:nvPr/>
          </p:nvSpPr>
          <p:spPr>
            <a:xfrm>
              <a:off x="224547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2" name="Google Shape;372;p18"/>
            <p:cNvSpPr/>
            <p:nvPr/>
          </p:nvSpPr>
          <p:spPr>
            <a:xfrm>
              <a:off x="275915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3" name="Google Shape;373;p18"/>
            <p:cNvSpPr/>
            <p:nvPr/>
          </p:nvSpPr>
          <p:spPr>
            <a:xfrm>
              <a:off x="327282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4" name="Google Shape;374;p18"/>
            <p:cNvSpPr/>
            <p:nvPr/>
          </p:nvSpPr>
          <p:spPr>
            <a:xfrm>
              <a:off x="378650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5" name="Google Shape;375;p18"/>
            <p:cNvSpPr/>
            <p:nvPr/>
          </p:nvSpPr>
          <p:spPr>
            <a:xfrm>
              <a:off x="430017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6" name="Google Shape;376;p18"/>
            <p:cNvSpPr/>
            <p:nvPr/>
          </p:nvSpPr>
          <p:spPr>
            <a:xfrm>
              <a:off x="481385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7" name="Google Shape;377;p18"/>
            <p:cNvSpPr/>
            <p:nvPr/>
          </p:nvSpPr>
          <p:spPr>
            <a:xfrm>
              <a:off x="532752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8" name="Google Shape;378;p18"/>
            <p:cNvSpPr/>
            <p:nvPr/>
          </p:nvSpPr>
          <p:spPr>
            <a:xfrm>
              <a:off x="584120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9" name="Google Shape;379;p18"/>
            <p:cNvSpPr/>
            <p:nvPr/>
          </p:nvSpPr>
          <p:spPr>
            <a:xfrm>
              <a:off x="635487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0" name="Google Shape;380;p18"/>
            <p:cNvSpPr/>
            <p:nvPr/>
          </p:nvSpPr>
          <p:spPr>
            <a:xfrm>
              <a:off x="686855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1" name="Google Shape;381;p18"/>
            <p:cNvSpPr/>
            <p:nvPr/>
          </p:nvSpPr>
          <p:spPr>
            <a:xfrm>
              <a:off x="738222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2" name="Google Shape;382;p18"/>
            <p:cNvSpPr/>
            <p:nvPr/>
          </p:nvSpPr>
          <p:spPr>
            <a:xfrm>
              <a:off x="789590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3" name="Google Shape;383;p18"/>
            <p:cNvSpPr/>
            <p:nvPr/>
          </p:nvSpPr>
          <p:spPr>
            <a:xfrm>
              <a:off x="840957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4" name="Google Shape;384;p18"/>
            <p:cNvSpPr/>
            <p:nvPr/>
          </p:nvSpPr>
          <p:spPr>
            <a:xfrm>
              <a:off x="892325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85" name="Google Shape;385;p18"/>
          <p:cNvSpPr txBox="1">
            <a:spLocks noGrp="1"/>
          </p:cNvSpPr>
          <p:nvPr>
            <p:ph type="title"/>
          </p:nvPr>
        </p:nvSpPr>
        <p:spPr>
          <a:xfrm>
            <a:off x="1440000" y="890050"/>
            <a:ext cx="92718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6" name="Google Shape;386;p18"/>
          <p:cNvSpPr txBox="1">
            <a:spLocks noGrp="1"/>
          </p:cNvSpPr>
          <p:nvPr>
            <p:ph type="body" idx="1"/>
          </p:nvPr>
        </p:nvSpPr>
        <p:spPr>
          <a:xfrm>
            <a:off x="1426500" y="2313100"/>
            <a:ext cx="15435000" cy="5654400"/>
          </a:xfrm>
          <a:prstGeom prst="rect">
            <a:avLst/>
          </a:prstGeom>
        </p:spPr>
        <p:txBody>
          <a:bodyPr spcFirstLastPara="1" wrap="square" lIns="91425" tIns="91425" rIns="91425" bIns="91425" anchor="t" anchorCtr="0">
            <a:noAutofit/>
          </a:bodyPr>
          <a:lstStyle>
            <a:lvl1pPr marL="914400" lvl="0" indent="-609600" rtl="0">
              <a:lnSpc>
                <a:spcPct val="100000"/>
              </a:lnSpc>
              <a:spcBef>
                <a:spcPts val="0"/>
              </a:spcBef>
              <a:spcAft>
                <a:spcPts val="0"/>
              </a:spcAft>
              <a:buSzPts val="1200"/>
              <a:buFont typeface="Nunito Light"/>
              <a:buChar char="●"/>
              <a:defRPr/>
            </a:lvl1pPr>
            <a:lvl2pPr marL="1828800" lvl="1" indent="-609600" rtl="0">
              <a:lnSpc>
                <a:spcPct val="100000"/>
              </a:lnSpc>
              <a:spcBef>
                <a:spcPts val="2400"/>
              </a:spcBef>
              <a:spcAft>
                <a:spcPts val="0"/>
              </a:spcAft>
              <a:buSzPts val="1200"/>
              <a:buFont typeface="Nunito Light"/>
              <a:buChar char="○"/>
              <a:defRPr/>
            </a:lvl2pPr>
            <a:lvl3pPr marL="2743200" lvl="2" indent="-609600" rtl="0">
              <a:lnSpc>
                <a:spcPct val="100000"/>
              </a:lnSpc>
              <a:spcBef>
                <a:spcPts val="0"/>
              </a:spcBef>
              <a:spcAft>
                <a:spcPts val="0"/>
              </a:spcAft>
              <a:buSzPts val="1200"/>
              <a:buFont typeface="Nunito Light"/>
              <a:buChar char="■"/>
              <a:defRPr/>
            </a:lvl3pPr>
            <a:lvl4pPr marL="3657600" lvl="3" indent="-609600" rtl="0">
              <a:lnSpc>
                <a:spcPct val="100000"/>
              </a:lnSpc>
              <a:spcBef>
                <a:spcPts val="0"/>
              </a:spcBef>
              <a:spcAft>
                <a:spcPts val="0"/>
              </a:spcAft>
              <a:buSzPts val="1200"/>
              <a:buFont typeface="Nunito Light"/>
              <a:buChar char="●"/>
              <a:defRPr/>
            </a:lvl4pPr>
            <a:lvl5pPr marL="4572000" lvl="4" indent="-609600" rtl="0">
              <a:lnSpc>
                <a:spcPct val="100000"/>
              </a:lnSpc>
              <a:spcBef>
                <a:spcPts val="0"/>
              </a:spcBef>
              <a:spcAft>
                <a:spcPts val="0"/>
              </a:spcAft>
              <a:buSzPts val="1200"/>
              <a:buFont typeface="Nunito Light"/>
              <a:buChar char="○"/>
              <a:defRPr/>
            </a:lvl5pPr>
            <a:lvl6pPr marL="5486400" lvl="5" indent="-609600" rtl="0">
              <a:lnSpc>
                <a:spcPct val="100000"/>
              </a:lnSpc>
              <a:spcBef>
                <a:spcPts val="0"/>
              </a:spcBef>
              <a:spcAft>
                <a:spcPts val="0"/>
              </a:spcAft>
              <a:buSzPts val="1200"/>
              <a:buFont typeface="Nunito Light"/>
              <a:buChar char="■"/>
              <a:defRPr/>
            </a:lvl6pPr>
            <a:lvl7pPr marL="6400800" lvl="6" indent="-609600" rtl="0">
              <a:lnSpc>
                <a:spcPct val="100000"/>
              </a:lnSpc>
              <a:spcBef>
                <a:spcPts val="0"/>
              </a:spcBef>
              <a:spcAft>
                <a:spcPts val="0"/>
              </a:spcAft>
              <a:buSzPts val="1200"/>
              <a:buFont typeface="Nunito Light"/>
              <a:buChar char="●"/>
              <a:defRPr/>
            </a:lvl7pPr>
            <a:lvl8pPr marL="7315200" lvl="7" indent="-609600" rtl="0">
              <a:lnSpc>
                <a:spcPct val="100000"/>
              </a:lnSpc>
              <a:spcBef>
                <a:spcPts val="0"/>
              </a:spcBef>
              <a:spcAft>
                <a:spcPts val="0"/>
              </a:spcAft>
              <a:buSzPts val="1200"/>
              <a:buFont typeface="Nunito Light"/>
              <a:buChar char="○"/>
              <a:defRPr/>
            </a:lvl8pPr>
            <a:lvl9pPr marL="8229600" lvl="8" indent="-609600" rtl="0">
              <a:lnSpc>
                <a:spcPct val="100000"/>
              </a:lnSpc>
              <a:spcBef>
                <a:spcPts val="0"/>
              </a:spcBef>
              <a:spcAft>
                <a:spcPts val="0"/>
              </a:spcAft>
              <a:buSzPts val="1200"/>
              <a:buFont typeface="Nunito Light"/>
              <a:buChar char="■"/>
              <a:defRPr/>
            </a:lvl9pPr>
          </a:lstStyle>
          <a:p>
            <a:endParaRPr/>
          </a:p>
        </p:txBody>
      </p:sp>
      <p:sp>
        <p:nvSpPr>
          <p:cNvPr id="387" name="Google Shape;387;p18"/>
          <p:cNvSpPr/>
          <p:nvPr/>
        </p:nvSpPr>
        <p:spPr>
          <a:xfrm>
            <a:off x="-884900" y="8123800"/>
            <a:ext cx="2914200" cy="2914200"/>
          </a:xfrm>
          <a:prstGeom prst="ellipse">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8" name="Google Shape;388;p18"/>
          <p:cNvSpPr/>
          <p:nvPr/>
        </p:nvSpPr>
        <p:spPr>
          <a:xfrm>
            <a:off x="17040750" y="2903950"/>
            <a:ext cx="2914200" cy="2914200"/>
          </a:xfrm>
          <a:prstGeom prst="ellipse">
            <a:avLst/>
          </a:prstGeom>
          <a:solidFill>
            <a:srgbClr val="BD643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7116396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13"/>
        <p:cNvGrpSpPr/>
        <p:nvPr/>
      </p:nvGrpSpPr>
      <p:grpSpPr>
        <a:xfrm>
          <a:off x="0" y="0"/>
          <a:ext cx="0" cy="0"/>
          <a:chOff x="0" y="0"/>
          <a:chExt cx="0" cy="0"/>
        </a:xfrm>
      </p:grpSpPr>
      <p:grpSp>
        <p:nvGrpSpPr>
          <p:cNvPr id="414" name="Google Shape;414;p20"/>
          <p:cNvGrpSpPr/>
          <p:nvPr/>
        </p:nvGrpSpPr>
        <p:grpSpPr>
          <a:xfrm>
            <a:off x="381551" y="0"/>
            <a:ext cx="17905350" cy="10287000"/>
            <a:chOff x="190775" y="0"/>
            <a:chExt cx="8952675" cy="5143500"/>
          </a:xfrm>
        </p:grpSpPr>
        <p:sp>
          <p:nvSpPr>
            <p:cNvPr id="415" name="Google Shape;415;p20"/>
            <p:cNvSpPr/>
            <p:nvPr/>
          </p:nvSpPr>
          <p:spPr>
            <a:xfrm>
              <a:off x="19077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6" name="Google Shape;416;p20"/>
            <p:cNvSpPr/>
            <p:nvPr/>
          </p:nvSpPr>
          <p:spPr>
            <a:xfrm>
              <a:off x="70445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7" name="Google Shape;417;p20"/>
            <p:cNvSpPr/>
            <p:nvPr/>
          </p:nvSpPr>
          <p:spPr>
            <a:xfrm>
              <a:off x="121812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8" name="Google Shape;418;p20"/>
            <p:cNvSpPr/>
            <p:nvPr/>
          </p:nvSpPr>
          <p:spPr>
            <a:xfrm>
              <a:off x="173180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9" name="Google Shape;419;p20"/>
            <p:cNvSpPr/>
            <p:nvPr/>
          </p:nvSpPr>
          <p:spPr>
            <a:xfrm>
              <a:off x="224547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0" name="Google Shape;420;p20"/>
            <p:cNvSpPr/>
            <p:nvPr/>
          </p:nvSpPr>
          <p:spPr>
            <a:xfrm>
              <a:off x="275915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1" name="Google Shape;421;p20"/>
            <p:cNvSpPr/>
            <p:nvPr/>
          </p:nvSpPr>
          <p:spPr>
            <a:xfrm>
              <a:off x="327282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2" name="Google Shape;422;p20"/>
            <p:cNvSpPr/>
            <p:nvPr/>
          </p:nvSpPr>
          <p:spPr>
            <a:xfrm>
              <a:off x="378650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3" name="Google Shape;423;p20"/>
            <p:cNvSpPr/>
            <p:nvPr/>
          </p:nvSpPr>
          <p:spPr>
            <a:xfrm>
              <a:off x="430017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4" name="Google Shape;424;p20"/>
            <p:cNvSpPr/>
            <p:nvPr/>
          </p:nvSpPr>
          <p:spPr>
            <a:xfrm>
              <a:off x="481385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5" name="Google Shape;425;p20"/>
            <p:cNvSpPr/>
            <p:nvPr/>
          </p:nvSpPr>
          <p:spPr>
            <a:xfrm>
              <a:off x="532752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6" name="Google Shape;426;p20"/>
            <p:cNvSpPr/>
            <p:nvPr/>
          </p:nvSpPr>
          <p:spPr>
            <a:xfrm>
              <a:off x="584120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7" name="Google Shape;427;p20"/>
            <p:cNvSpPr/>
            <p:nvPr/>
          </p:nvSpPr>
          <p:spPr>
            <a:xfrm>
              <a:off x="635487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8" name="Google Shape;428;p20"/>
            <p:cNvSpPr/>
            <p:nvPr/>
          </p:nvSpPr>
          <p:spPr>
            <a:xfrm>
              <a:off x="686855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9" name="Google Shape;429;p20"/>
            <p:cNvSpPr/>
            <p:nvPr/>
          </p:nvSpPr>
          <p:spPr>
            <a:xfrm>
              <a:off x="738222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0" name="Google Shape;430;p20"/>
            <p:cNvSpPr/>
            <p:nvPr/>
          </p:nvSpPr>
          <p:spPr>
            <a:xfrm>
              <a:off x="789590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1" name="Google Shape;431;p20"/>
            <p:cNvSpPr/>
            <p:nvPr/>
          </p:nvSpPr>
          <p:spPr>
            <a:xfrm>
              <a:off x="8409575"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2" name="Google Shape;432;p20"/>
            <p:cNvSpPr/>
            <p:nvPr/>
          </p:nvSpPr>
          <p:spPr>
            <a:xfrm>
              <a:off x="8923250" y="0"/>
              <a:ext cx="220200" cy="5143500"/>
            </a:xfrm>
            <a:prstGeom prst="rect">
              <a:avLst/>
            </a:prstGeom>
            <a:solidFill>
              <a:srgbClr val="E2DDD1">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33" name="Google Shape;433;p20"/>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34" name="Google Shape;434;p20"/>
          <p:cNvSpPr txBox="1">
            <a:spLocks noGrp="1"/>
          </p:cNvSpPr>
          <p:nvPr>
            <p:ph type="subTitle" idx="1"/>
          </p:nvPr>
        </p:nvSpPr>
        <p:spPr>
          <a:xfrm>
            <a:off x="1549950" y="4601900"/>
            <a:ext cx="4611000" cy="146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3200"/>
              </a:spcBef>
              <a:spcAft>
                <a:spcPts val="0"/>
              </a:spcAft>
              <a:buSzPts val="1200"/>
              <a:buNone/>
              <a:defRPr/>
            </a:lvl3pPr>
            <a:lvl4pPr lvl="3" algn="ctr" rtl="0">
              <a:lnSpc>
                <a:spcPct val="100000"/>
              </a:lnSpc>
              <a:spcBef>
                <a:spcPts val="3200"/>
              </a:spcBef>
              <a:spcAft>
                <a:spcPts val="0"/>
              </a:spcAft>
              <a:buSzPts val="1200"/>
              <a:buNone/>
              <a:defRPr/>
            </a:lvl4pPr>
            <a:lvl5pPr lvl="4" algn="ctr" rtl="0">
              <a:lnSpc>
                <a:spcPct val="100000"/>
              </a:lnSpc>
              <a:spcBef>
                <a:spcPts val="3200"/>
              </a:spcBef>
              <a:spcAft>
                <a:spcPts val="0"/>
              </a:spcAft>
              <a:buSzPts val="1200"/>
              <a:buNone/>
              <a:defRPr/>
            </a:lvl5pPr>
            <a:lvl6pPr lvl="5" algn="ctr" rtl="0">
              <a:lnSpc>
                <a:spcPct val="100000"/>
              </a:lnSpc>
              <a:spcBef>
                <a:spcPts val="3200"/>
              </a:spcBef>
              <a:spcAft>
                <a:spcPts val="0"/>
              </a:spcAft>
              <a:buSzPts val="1200"/>
              <a:buNone/>
              <a:defRPr/>
            </a:lvl6pPr>
            <a:lvl7pPr lvl="6" algn="ctr" rtl="0">
              <a:lnSpc>
                <a:spcPct val="100000"/>
              </a:lnSpc>
              <a:spcBef>
                <a:spcPts val="3200"/>
              </a:spcBef>
              <a:spcAft>
                <a:spcPts val="0"/>
              </a:spcAft>
              <a:buSzPts val="1200"/>
              <a:buNone/>
              <a:defRPr/>
            </a:lvl7pPr>
            <a:lvl8pPr lvl="7" algn="ctr" rtl="0">
              <a:lnSpc>
                <a:spcPct val="100000"/>
              </a:lnSpc>
              <a:spcBef>
                <a:spcPts val="3200"/>
              </a:spcBef>
              <a:spcAft>
                <a:spcPts val="0"/>
              </a:spcAft>
              <a:buSzPts val="1200"/>
              <a:buNone/>
              <a:defRPr/>
            </a:lvl8pPr>
            <a:lvl9pPr lvl="8" algn="ctr" rtl="0">
              <a:lnSpc>
                <a:spcPct val="100000"/>
              </a:lnSpc>
              <a:spcBef>
                <a:spcPts val="3200"/>
              </a:spcBef>
              <a:spcAft>
                <a:spcPts val="3200"/>
              </a:spcAft>
              <a:buSzPts val="1200"/>
              <a:buNone/>
              <a:defRPr/>
            </a:lvl9pPr>
          </a:lstStyle>
          <a:p>
            <a:endParaRPr/>
          </a:p>
        </p:txBody>
      </p:sp>
      <p:sp>
        <p:nvSpPr>
          <p:cNvPr id="435" name="Google Shape;435;p20"/>
          <p:cNvSpPr txBox="1">
            <a:spLocks noGrp="1"/>
          </p:cNvSpPr>
          <p:nvPr>
            <p:ph type="subTitle" idx="2"/>
          </p:nvPr>
        </p:nvSpPr>
        <p:spPr>
          <a:xfrm>
            <a:off x="6960848" y="4601900"/>
            <a:ext cx="4611000" cy="14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3200"/>
              </a:spcBef>
              <a:spcAft>
                <a:spcPts val="0"/>
              </a:spcAft>
              <a:buSzPts val="1200"/>
              <a:buNone/>
              <a:defRPr/>
            </a:lvl3pPr>
            <a:lvl4pPr lvl="3" algn="ctr" rtl="0">
              <a:lnSpc>
                <a:spcPct val="100000"/>
              </a:lnSpc>
              <a:spcBef>
                <a:spcPts val="3200"/>
              </a:spcBef>
              <a:spcAft>
                <a:spcPts val="0"/>
              </a:spcAft>
              <a:buSzPts val="1200"/>
              <a:buNone/>
              <a:defRPr/>
            </a:lvl4pPr>
            <a:lvl5pPr lvl="4" algn="ctr" rtl="0">
              <a:lnSpc>
                <a:spcPct val="100000"/>
              </a:lnSpc>
              <a:spcBef>
                <a:spcPts val="3200"/>
              </a:spcBef>
              <a:spcAft>
                <a:spcPts val="0"/>
              </a:spcAft>
              <a:buSzPts val="1200"/>
              <a:buNone/>
              <a:defRPr/>
            </a:lvl5pPr>
            <a:lvl6pPr lvl="5" algn="ctr" rtl="0">
              <a:lnSpc>
                <a:spcPct val="100000"/>
              </a:lnSpc>
              <a:spcBef>
                <a:spcPts val="3200"/>
              </a:spcBef>
              <a:spcAft>
                <a:spcPts val="0"/>
              </a:spcAft>
              <a:buSzPts val="1200"/>
              <a:buNone/>
              <a:defRPr/>
            </a:lvl6pPr>
            <a:lvl7pPr lvl="6" algn="ctr" rtl="0">
              <a:lnSpc>
                <a:spcPct val="100000"/>
              </a:lnSpc>
              <a:spcBef>
                <a:spcPts val="3200"/>
              </a:spcBef>
              <a:spcAft>
                <a:spcPts val="0"/>
              </a:spcAft>
              <a:buSzPts val="1200"/>
              <a:buNone/>
              <a:defRPr/>
            </a:lvl7pPr>
            <a:lvl8pPr lvl="7" algn="ctr" rtl="0">
              <a:lnSpc>
                <a:spcPct val="100000"/>
              </a:lnSpc>
              <a:spcBef>
                <a:spcPts val="3200"/>
              </a:spcBef>
              <a:spcAft>
                <a:spcPts val="0"/>
              </a:spcAft>
              <a:buSzPts val="1200"/>
              <a:buNone/>
              <a:defRPr/>
            </a:lvl8pPr>
            <a:lvl9pPr lvl="8" algn="ctr" rtl="0">
              <a:lnSpc>
                <a:spcPct val="100000"/>
              </a:lnSpc>
              <a:spcBef>
                <a:spcPts val="3200"/>
              </a:spcBef>
              <a:spcAft>
                <a:spcPts val="3200"/>
              </a:spcAft>
              <a:buSzPts val="1200"/>
              <a:buNone/>
              <a:defRPr/>
            </a:lvl9pPr>
          </a:lstStyle>
          <a:p>
            <a:endParaRPr/>
          </a:p>
        </p:txBody>
      </p:sp>
      <p:sp>
        <p:nvSpPr>
          <p:cNvPr id="436" name="Google Shape;436;p20"/>
          <p:cNvSpPr txBox="1">
            <a:spLocks noGrp="1"/>
          </p:cNvSpPr>
          <p:nvPr>
            <p:ph type="subTitle" idx="3"/>
          </p:nvPr>
        </p:nvSpPr>
        <p:spPr>
          <a:xfrm>
            <a:off x="12127044" y="4601900"/>
            <a:ext cx="4611000" cy="14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3200"/>
              </a:spcBef>
              <a:spcAft>
                <a:spcPts val="0"/>
              </a:spcAft>
              <a:buSzPts val="1200"/>
              <a:buNone/>
              <a:defRPr/>
            </a:lvl3pPr>
            <a:lvl4pPr lvl="3" algn="ctr" rtl="0">
              <a:lnSpc>
                <a:spcPct val="100000"/>
              </a:lnSpc>
              <a:spcBef>
                <a:spcPts val="3200"/>
              </a:spcBef>
              <a:spcAft>
                <a:spcPts val="0"/>
              </a:spcAft>
              <a:buSzPts val="1200"/>
              <a:buNone/>
              <a:defRPr/>
            </a:lvl4pPr>
            <a:lvl5pPr lvl="4" algn="ctr" rtl="0">
              <a:lnSpc>
                <a:spcPct val="100000"/>
              </a:lnSpc>
              <a:spcBef>
                <a:spcPts val="3200"/>
              </a:spcBef>
              <a:spcAft>
                <a:spcPts val="0"/>
              </a:spcAft>
              <a:buSzPts val="1200"/>
              <a:buNone/>
              <a:defRPr/>
            </a:lvl5pPr>
            <a:lvl6pPr lvl="5" algn="ctr" rtl="0">
              <a:lnSpc>
                <a:spcPct val="100000"/>
              </a:lnSpc>
              <a:spcBef>
                <a:spcPts val="3200"/>
              </a:spcBef>
              <a:spcAft>
                <a:spcPts val="0"/>
              </a:spcAft>
              <a:buSzPts val="1200"/>
              <a:buNone/>
              <a:defRPr/>
            </a:lvl6pPr>
            <a:lvl7pPr lvl="6" algn="ctr" rtl="0">
              <a:lnSpc>
                <a:spcPct val="100000"/>
              </a:lnSpc>
              <a:spcBef>
                <a:spcPts val="3200"/>
              </a:spcBef>
              <a:spcAft>
                <a:spcPts val="0"/>
              </a:spcAft>
              <a:buSzPts val="1200"/>
              <a:buNone/>
              <a:defRPr/>
            </a:lvl7pPr>
            <a:lvl8pPr lvl="7" algn="ctr" rtl="0">
              <a:lnSpc>
                <a:spcPct val="100000"/>
              </a:lnSpc>
              <a:spcBef>
                <a:spcPts val="3200"/>
              </a:spcBef>
              <a:spcAft>
                <a:spcPts val="0"/>
              </a:spcAft>
              <a:buSzPts val="1200"/>
              <a:buNone/>
              <a:defRPr/>
            </a:lvl8pPr>
            <a:lvl9pPr lvl="8" algn="ctr" rtl="0">
              <a:lnSpc>
                <a:spcPct val="100000"/>
              </a:lnSpc>
              <a:spcBef>
                <a:spcPts val="3200"/>
              </a:spcBef>
              <a:spcAft>
                <a:spcPts val="3200"/>
              </a:spcAft>
              <a:buSzPts val="1200"/>
              <a:buNone/>
              <a:defRPr/>
            </a:lvl9pPr>
          </a:lstStyle>
          <a:p>
            <a:endParaRPr/>
          </a:p>
        </p:txBody>
      </p:sp>
      <p:sp>
        <p:nvSpPr>
          <p:cNvPr id="437" name="Google Shape;437;p20"/>
          <p:cNvSpPr txBox="1">
            <a:spLocks noGrp="1"/>
          </p:cNvSpPr>
          <p:nvPr>
            <p:ph type="subTitle" idx="4"/>
          </p:nvPr>
        </p:nvSpPr>
        <p:spPr>
          <a:xfrm>
            <a:off x="1551150" y="3416502"/>
            <a:ext cx="4608600" cy="1055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dk1"/>
                </a:solidFill>
                <a:latin typeface="Bree Serif"/>
                <a:ea typeface="Bree Serif"/>
                <a:cs typeface="Bree Serif"/>
                <a:sym typeface="Bree Serif"/>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438" name="Google Shape;438;p20"/>
          <p:cNvSpPr txBox="1">
            <a:spLocks noGrp="1"/>
          </p:cNvSpPr>
          <p:nvPr>
            <p:ph type="subTitle" idx="5"/>
          </p:nvPr>
        </p:nvSpPr>
        <p:spPr>
          <a:xfrm>
            <a:off x="6962040" y="3416502"/>
            <a:ext cx="4608600" cy="1055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dk1"/>
                </a:solidFill>
                <a:latin typeface="Bree Serif"/>
                <a:ea typeface="Bree Serif"/>
                <a:cs typeface="Bree Serif"/>
                <a:sym typeface="Bree Serif"/>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439" name="Google Shape;439;p20"/>
          <p:cNvSpPr txBox="1">
            <a:spLocks noGrp="1"/>
          </p:cNvSpPr>
          <p:nvPr>
            <p:ph type="subTitle" idx="6"/>
          </p:nvPr>
        </p:nvSpPr>
        <p:spPr>
          <a:xfrm>
            <a:off x="12128230" y="3416502"/>
            <a:ext cx="4608600" cy="1055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dk1"/>
                </a:solidFill>
                <a:latin typeface="Bree Serif"/>
                <a:ea typeface="Bree Serif"/>
                <a:cs typeface="Bree Serif"/>
                <a:sym typeface="Bree Serif"/>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pic>
        <p:nvPicPr>
          <p:cNvPr id="440" name="Google Shape;440;p20"/>
          <p:cNvPicPr preferRelativeResize="0"/>
          <p:nvPr/>
        </p:nvPicPr>
        <p:blipFill rotWithShape="1">
          <a:blip r:embed="rId2">
            <a:alphaModFix/>
          </a:blip>
          <a:srcRect l="12635" t="10815" r="23191" b="4222"/>
          <a:stretch/>
        </p:blipFill>
        <p:spPr>
          <a:xfrm rot="9253762">
            <a:off x="16390403" y="4400048"/>
            <a:ext cx="3160298" cy="4722400"/>
          </a:xfrm>
          <a:prstGeom prst="rect">
            <a:avLst/>
          </a:prstGeom>
          <a:noFill/>
          <a:ln>
            <a:noFill/>
          </a:ln>
        </p:spPr>
      </p:pic>
      <p:pic>
        <p:nvPicPr>
          <p:cNvPr id="441" name="Google Shape;441;p20"/>
          <p:cNvPicPr preferRelativeResize="0"/>
          <p:nvPr/>
        </p:nvPicPr>
        <p:blipFill rotWithShape="1">
          <a:blip r:embed="rId3">
            <a:alphaModFix/>
          </a:blip>
          <a:srcRect l="8217" t="18949" r="9444" b="17714"/>
          <a:stretch/>
        </p:blipFill>
        <p:spPr>
          <a:xfrm rot="2963805">
            <a:off x="-1107125" y="924599"/>
            <a:ext cx="4054602" cy="3520302"/>
          </a:xfrm>
          <a:prstGeom prst="rect">
            <a:avLst/>
          </a:prstGeom>
          <a:noFill/>
          <a:ln>
            <a:noFill/>
          </a:ln>
        </p:spPr>
      </p:pic>
    </p:spTree>
    <p:extLst>
      <p:ext uri="{BB962C8B-B14F-4D97-AF65-F5344CB8AC3E}">
        <p14:creationId xmlns:p14="http://schemas.microsoft.com/office/powerpoint/2010/main" val="18227481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79"/>
        <p:cNvGrpSpPr/>
        <p:nvPr/>
      </p:nvGrpSpPr>
      <p:grpSpPr>
        <a:xfrm>
          <a:off x="0" y="0"/>
          <a:ext cx="0" cy="0"/>
          <a:chOff x="0" y="0"/>
          <a:chExt cx="0" cy="0"/>
        </a:xfrm>
      </p:grpSpPr>
      <p:sp>
        <p:nvSpPr>
          <p:cNvPr id="580" name="Google Shape;580;p26"/>
          <p:cNvSpPr/>
          <p:nvPr/>
        </p:nvSpPr>
        <p:spPr>
          <a:xfrm>
            <a:off x="-917750" y="-533382"/>
            <a:ext cx="2344200" cy="2389200"/>
          </a:xfrm>
          <a:prstGeom prst="ellipse">
            <a:avLst/>
          </a:prstGeom>
          <a:solidFill>
            <a:srgbClr val="BD643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81" name="Google Shape;581;p26"/>
          <p:cNvSpPr/>
          <p:nvPr/>
        </p:nvSpPr>
        <p:spPr>
          <a:xfrm>
            <a:off x="-917750" y="8115318"/>
            <a:ext cx="2344200" cy="2389200"/>
          </a:xfrm>
          <a:prstGeom prst="ellipse">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82" name="Google Shape;582;p26"/>
          <p:cNvSpPr/>
          <p:nvPr/>
        </p:nvSpPr>
        <p:spPr>
          <a:xfrm>
            <a:off x="16861550" y="-533382"/>
            <a:ext cx="2344200" cy="2389200"/>
          </a:xfrm>
          <a:prstGeom prst="ellipse">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83" name="Google Shape;583;p26"/>
          <p:cNvSpPr/>
          <p:nvPr/>
        </p:nvSpPr>
        <p:spPr>
          <a:xfrm>
            <a:off x="16861550" y="8115318"/>
            <a:ext cx="2344200" cy="2389200"/>
          </a:xfrm>
          <a:prstGeom prst="ellipse">
            <a:avLst/>
          </a:prstGeom>
          <a:solidFill>
            <a:srgbClr val="BD643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8102994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1"/>
        </a:solidFill>
        <a:effectLst/>
      </p:bgPr>
    </p:bg>
    <p:spTree>
      <p:nvGrpSpPr>
        <p:cNvPr id="1" name="Shape 584"/>
        <p:cNvGrpSpPr/>
        <p:nvPr/>
      </p:nvGrpSpPr>
      <p:grpSpPr>
        <a:xfrm>
          <a:off x="0" y="0"/>
          <a:ext cx="0" cy="0"/>
          <a:chOff x="0" y="0"/>
          <a:chExt cx="0" cy="0"/>
        </a:xfrm>
      </p:grpSpPr>
      <p:sp>
        <p:nvSpPr>
          <p:cNvPr id="585" name="Google Shape;585;p27"/>
          <p:cNvSpPr/>
          <p:nvPr/>
        </p:nvSpPr>
        <p:spPr>
          <a:xfrm rot="5400000" flipH="1">
            <a:off x="-1882600" y="2504700"/>
            <a:ext cx="5317800" cy="308400"/>
          </a:xfrm>
          <a:prstGeom prst="roundRect">
            <a:avLst>
              <a:gd name="adj" fmla="val 50000"/>
            </a:avLst>
          </a:pr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86" name="Google Shape;586;p27"/>
          <p:cNvSpPr/>
          <p:nvPr/>
        </p:nvSpPr>
        <p:spPr>
          <a:xfrm rot="5400000" flipH="1">
            <a:off x="-1882600" y="7563600"/>
            <a:ext cx="5317800" cy="308400"/>
          </a:xfrm>
          <a:prstGeom prst="roundRect">
            <a:avLst>
              <a:gd name="adj" fmla="val 50000"/>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87" name="Google Shape;587;p27"/>
          <p:cNvSpPr/>
          <p:nvPr/>
        </p:nvSpPr>
        <p:spPr>
          <a:xfrm rot="5400000">
            <a:off x="14833100" y="7563600"/>
            <a:ext cx="5317800" cy="308400"/>
          </a:xfrm>
          <a:prstGeom prst="roundRect">
            <a:avLst>
              <a:gd name="adj" fmla="val 50000"/>
            </a:avLst>
          </a:pr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88" name="Google Shape;588;p27"/>
          <p:cNvSpPr/>
          <p:nvPr/>
        </p:nvSpPr>
        <p:spPr>
          <a:xfrm rot="5400000">
            <a:off x="14833100" y="2504700"/>
            <a:ext cx="5317800" cy="308400"/>
          </a:xfrm>
          <a:prstGeom prst="roundRect">
            <a:avLst>
              <a:gd name="adj" fmla="val 50000"/>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462930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6E8">
            <a:alpha val="41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2F193E-670E-049A-5F7E-356CCED0E14B}"/>
              </a:ext>
            </a:extLst>
          </p:cNvPr>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DF7BF7-6EF6-16FA-D9D6-2E0242D9D47B}"/>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A4ABC0-CB3E-FE3F-24F9-37AFF3EE0D30}"/>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buClrTx/>
              <a:buFontTx/>
              <a:buNone/>
            </a:pPr>
            <a:fld id="{F555B37F-9B37-4962-92C0-62CDCE3B8E6C}" type="datetimeFigureOut">
              <a:rPr lang="en-US" kern="1200" smtClean="0">
                <a:solidFill>
                  <a:prstClr val="black">
                    <a:tint val="75000"/>
                  </a:prstClr>
                </a:solidFill>
                <a:latin typeface="Calibri" panose="020F0502020204030204"/>
              </a:rPr>
              <a:pPr>
                <a:buClrTx/>
                <a:buFontTx/>
                <a:buNone/>
              </a:pPr>
              <a:t>11/26/2024</a:t>
            </a:fld>
            <a:endParaRPr lang="en-US" kern="1200">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21D3CF4C-0140-35CB-8374-2B412DCAB64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buClrTx/>
              <a:buFontTx/>
              <a:buNone/>
            </a:pPr>
            <a:endParaRPr lang="en-US" kern="1200">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24309F06-4822-999E-8AD5-DD8B0DD80C0A}"/>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buClrTx/>
              <a:buFontTx/>
              <a:buNone/>
            </a:pPr>
            <a:fld id="{31A80EB9-7874-4BD9-809A-B590C5DCBDF0}" type="slidenum">
              <a:rPr lang="en-US" kern="1200" smtClean="0">
                <a:solidFill>
                  <a:prstClr val="black">
                    <a:tint val="75000"/>
                  </a:prstClr>
                </a:solidFill>
                <a:latin typeface="Calibri" panose="020F0502020204030204"/>
              </a:rPr>
              <a:pPr>
                <a:buClrTx/>
                <a:buFontTx/>
                <a:buNone/>
              </a:pPr>
              <a:t>‹#›</a:t>
            </a:fld>
            <a:endParaRPr lang="en-US" kern="1200">
              <a:solidFill>
                <a:prstClr val="black">
                  <a:tint val="75000"/>
                </a:prstClr>
              </a:solidFill>
              <a:latin typeface="Calibri" panose="020F0502020204030204"/>
            </a:endParaRPr>
          </a:p>
        </p:txBody>
      </p:sp>
      <p:sp>
        <p:nvSpPr>
          <p:cNvPr id="8" name="TextBox 7">
            <a:extLst>
              <a:ext uri="{FF2B5EF4-FFF2-40B4-BE49-F238E27FC236}">
                <a16:creationId xmlns:a16="http://schemas.microsoft.com/office/drawing/2014/main" id="{68C29E61-59D2-172A-7285-65BCDE0A4671}"/>
              </a:ext>
            </a:extLst>
          </p:cNvPr>
          <p:cNvSpPr txBox="1"/>
          <p:nvPr userDrawn="1"/>
        </p:nvSpPr>
        <p:spPr>
          <a:xfrm>
            <a:off x="9144000" y="10681208"/>
            <a:ext cx="9148864" cy="507831"/>
          </a:xfrm>
          <a:prstGeom prst="rect">
            <a:avLst/>
          </a:prstGeom>
          <a:noFill/>
        </p:spPr>
        <p:txBody>
          <a:bodyPr wrap="square">
            <a:spAutoFit/>
          </a:bodyPr>
          <a:lstStyle/>
          <a:p>
            <a:pPr>
              <a:buClrTx/>
              <a:buFontTx/>
              <a:buNone/>
              <a:defRPr/>
            </a:pPr>
            <a:r>
              <a:rPr lang="en-US" sz="2700" kern="1200">
                <a:solidFill>
                  <a:prstClr val="black"/>
                </a:solidFill>
                <a:latin typeface="Calibri" panose="020F0502020204030204"/>
              </a:rPr>
              <a:t>Sản phẩm của Xoan Vũ: 0983110407</a:t>
            </a:r>
          </a:p>
        </p:txBody>
      </p:sp>
    </p:spTree>
    <p:extLst>
      <p:ext uri="{BB962C8B-B14F-4D97-AF65-F5344CB8AC3E}">
        <p14:creationId xmlns:p14="http://schemas.microsoft.com/office/powerpoint/2010/main" val="428434909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890050"/>
            <a:ext cx="15435000" cy="114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Bree Serif"/>
              <a:buNone/>
              <a:defRPr sz="3500">
                <a:solidFill>
                  <a:schemeClr val="dk1"/>
                </a:solidFill>
                <a:latin typeface="Bree Serif"/>
                <a:ea typeface="Bree Serif"/>
                <a:cs typeface="Bree Serif"/>
                <a:sym typeface="Bree Serif"/>
              </a:defRPr>
            </a:lvl1pPr>
            <a:lvl2pPr lvl="1" rtl="0">
              <a:spcBef>
                <a:spcPts val="0"/>
              </a:spcBef>
              <a:spcAft>
                <a:spcPts val="0"/>
              </a:spcAft>
              <a:buClr>
                <a:schemeClr val="dk1"/>
              </a:buClr>
              <a:buSzPts val="3500"/>
              <a:buFont typeface="Bree Serif"/>
              <a:buNone/>
              <a:defRPr sz="3500">
                <a:solidFill>
                  <a:schemeClr val="dk1"/>
                </a:solidFill>
                <a:latin typeface="Bree Serif"/>
                <a:ea typeface="Bree Serif"/>
                <a:cs typeface="Bree Serif"/>
                <a:sym typeface="Bree Serif"/>
              </a:defRPr>
            </a:lvl2pPr>
            <a:lvl3pPr lvl="2" rtl="0">
              <a:spcBef>
                <a:spcPts val="0"/>
              </a:spcBef>
              <a:spcAft>
                <a:spcPts val="0"/>
              </a:spcAft>
              <a:buClr>
                <a:schemeClr val="dk1"/>
              </a:buClr>
              <a:buSzPts val="3500"/>
              <a:buFont typeface="Bree Serif"/>
              <a:buNone/>
              <a:defRPr sz="3500">
                <a:solidFill>
                  <a:schemeClr val="dk1"/>
                </a:solidFill>
                <a:latin typeface="Bree Serif"/>
                <a:ea typeface="Bree Serif"/>
                <a:cs typeface="Bree Serif"/>
                <a:sym typeface="Bree Serif"/>
              </a:defRPr>
            </a:lvl3pPr>
            <a:lvl4pPr lvl="3" rtl="0">
              <a:spcBef>
                <a:spcPts val="0"/>
              </a:spcBef>
              <a:spcAft>
                <a:spcPts val="0"/>
              </a:spcAft>
              <a:buClr>
                <a:schemeClr val="dk1"/>
              </a:buClr>
              <a:buSzPts val="3500"/>
              <a:buFont typeface="Bree Serif"/>
              <a:buNone/>
              <a:defRPr sz="3500">
                <a:solidFill>
                  <a:schemeClr val="dk1"/>
                </a:solidFill>
                <a:latin typeface="Bree Serif"/>
                <a:ea typeface="Bree Serif"/>
                <a:cs typeface="Bree Serif"/>
                <a:sym typeface="Bree Serif"/>
              </a:defRPr>
            </a:lvl4pPr>
            <a:lvl5pPr lvl="4" rtl="0">
              <a:spcBef>
                <a:spcPts val="0"/>
              </a:spcBef>
              <a:spcAft>
                <a:spcPts val="0"/>
              </a:spcAft>
              <a:buClr>
                <a:schemeClr val="dk1"/>
              </a:buClr>
              <a:buSzPts val="3500"/>
              <a:buFont typeface="Bree Serif"/>
              <a:buNone/>
              <a:defRPr sz="3500">
                <a:solidFill>
                  <a:schemeClr val="dk1"/>
                </a:solidFill>
                <a:latin typeface="Bree Serif"/>
                <a:ea typeface="Bree Serif"/>
                <a:cs typeface="Bree Serif"/>
                <a:sym typeface="Bree Serif"/>
              </a:defRPr>
            </a:lvl5pPr>
            <a:lvl6pPr lvl="5" rtl="0">
              <a:spcBef>
                <a:spcPts val="0"/>
              </a:spcBef>
              <a:spcAft>
                <a:spcPts val="0"/>
              </a:spcAft>
              <a:buClr>
                <a:schemeClr val="dk1"/>
              </a:buClr>
              <a:buSzPts val="3500"/>
              <a:buFont typeface="Bree Serif"/>
              <a:buNone/>
              <a:defRPr sz="3500">
                <a:solidFill>
                  <a:schemeClr val="dk1"/>
                </a:solidFill>
                <a:latin typeface="Bree Serif"/>
                <a:ea typeface="Bree Serif"/>
                <a:cs typeface="Bree Serif"/>
                <a:sym typeface="Bree Serif"/>
              </a:defRPr>
            </a:lvl6pPr>
            <a:lvl7pPr lvl="6" rtl="0">
              <a:spcBef>
                <a:spcPts val="0"/>
              </a:spcBef>
              <a:spcAft>
                <a:spcPts val="0"/>
              </a:spcAft>
              <a:buClr>
                <a:schemeClr val="dk1"/>
              </a:buClr>
              <a:buSzPts val="3500"/>
              <a:buFont typeface="Bree Serif"/>
              <a:buNone/>
              <a:defRPr sz="3500">
                <a:solidFill>
                  <a:schemeClr val="dk1"/>
                </a:solidFill>
                <a:latin typeface="Bree Serif"/>
                <a:ea typeface="Bree Serif"/>
                <a:cs typeface="Bree Serif"/>
                <a:sym typeface="Bree Serif"/>
              </a:defRPr>
            </a:lvl7pPr>
            <a:lvl8pPr lvl="7" rtl="0">
              <a:spcBef>
                <a:spcPts val="0"/>
              </a:spcBef>
              <a:spcAft>
                <a:spcPts val="0"/>
              </a:spcAft>
              <a:buClr>
                <a:schemeClr val="dk1"/>
              </a:buClr>
              <a:buSzPts val="3500"/>
              <a:buFont typeface="Bree Serif"/>
              <a:buNone/>
              <a:defRPr sz="3500">
                <a:solidFill>
                  <a:schemeClr val="dk1"/>
                </a:solidFill>
                <a:latin typeface="Bree Serif"/>
                <a:ea typeface="Bree Serif"/>
                <a:cs typeface="Bree Serif"/>
                <a:sym typeface="Bree Serif"/>
              </a:defRPr>
            </a:lvl8pPr>
            <a:lvl9pPr lvl="8" rtl="0">
              <a:spcBef>
                <a:spcPts val="0"/>
              </a:spcBef>
              <a:spcAft>
                <a:spcPts val="0"/>
              </a:spcAft>
              <a:buClr>
                <a:schemeClr val="dk1"/>
              </a:buClr>
              <a:buSzPts val="3500"/>
              <a:buFont typeface="Bree Serif"/>
              <a:buNone/>
              <a:defRPr sz="3500">
                <a:solidFill>
                  <a:schemeClr val="dk1"/>
                </a:solidFill>
                <a:latin typeface="Bree Serif"/>
                <a:ea typeface="Bree Serif"/>
                <a:cs typeface="Bree Serif"/>
                <a:sym typeface="Bree Serif"/>
              </a:defRPr>
            </a:lvl9pPr>
          </a:lstStyle>
          <a:p>
            <a:endParaRPr/>
          </a:p>
        </p:txBody>
      </p:sp>
      <p:sp>
        <p:nvSpPr>
          <p:cNvPr id="7" name="Google Shape;7;p1"/>
          <p:cNvSpPr txBox="1">
            <a:spLocks noGrp="1"/>
          </p:cNvSpPr>
          <p:nvPr>
            <p:ph type="body" idx="1"/>
          </p:nvPr>
        </p:nvSpPr>
        <p:spPr>
          <a:xfrm>
            <a:off x="1426450" y="2304950"/>
            <a:ext cx="15435000" cy="68328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Manrope SemiBold"/>
              <a:buChar char="●"/>
              <a:defRPr sz="1200">
                <a:solidFill>
                  <a:schemeClr val="dk1"/>
                </a:solidFill>
                <a:latin typeface="Manrope SemiBold"/>
                <a:ea typeface="Manrope SemiBold"/>
                <a:cs typeface="Manrope SemiBold"/>
                <a:sym typeface="Manrope SemiBold"/>
              </a:defRPr>
            </a:lvl1pPr>
            <a:lvl2pPr marL="914400" lvl="1" indent="-304800">
              <a:lnSpc>
                <a:spcPct val="100000"/>
              </a:lnSpc>
              <a:spcBef>
                <a:spcPts val="1600"/>
              </a:spcBef>
              <a:spcAft>
                <a:spcPts val="0"/>
              </a:spcAft>
              <a:buClr>
                <a:schemeClr val="dk1"/>
              </a:buClr>
              <a:buSzPts val="1200"/>
              <a:buFont typeface="Manrope SemiBold"/>
              <a:buChar char="○"/>
              <a:defRPr sz="1200">
                <a:solidFill>
                  <a:schemeClr val="dk1"/>
                </a:solidFill>
                <a:latin typeface="Manrope SemiBold"/>
                <a:ea typeface="Manrope SemiBold"/>
                <a:cs typeface="Manrope SemiBold"/>
                <a:sym typeface="Manrope SemiBold"/>
              </a:defRPr>
            </a:lvl2pPr>
            <a:lvl3pPr marL="1371600" lvl="2" indent="-304800">
              <a:lnSpc>
                <a:spcPct val="100000"/>
              </a:lnSpc>
              <a:spcBef>
                <a:spcPts val="1600"/>
              </a:spcBef>
              <a:spcAft>
                <a:spcPts val="0"/>
              </a:spcAft>
              <a:buClr>
                <a:schemeClr val="dk1"/>
              </a:buClr>
              <a:buSzPts val="1200"/>
              <a:buFont typeface="Manrope SemiBold"/>
              <a:buChar char="■"/>
              <a:defRPr sz="1200">
                <a:solidFill>
                  <a:schemeClr val="dk1"/>
                </a:solidFill>
                <a:latin typeface="Manrope SemiBold"/>
                <a:ea typeface="Manrope SemiBold"/>
                <a:cs typeface="Manrope SemiBold"/>
                <a:sym typeface="Manrope SemiBold"/>
              </a:defRPr>
            </a:lvl3pPr>
            <a:lvl4pPr marL="1828800" lvl="3" indent="-304800">
              <a:lnSpc>
                <a:spcPct val="100000"/>
              </a:lnSpc>
              <a:spcBef>
                <a:spcPts val="1600"/>
              </a:spcBef>
              <a:spcAft>
                <a:spcPts val="0"/>
              </a:spcAft>
              <a:buClr>
                <a:schemeClr val="dk1"/>
              </a:buClr>
              <a:buSzPts val="1200"/>
              <a:buFont typeface="Manrope SemiBold"/>
              <a:buChar char="●"/>
              <a:defRPr sz="1200">
                <a:solidFill>
                  <a:schemeClr val="dk1"/>
                </a:solidFill>
                <a:latin typeface="Manrope SemiBold"/>
                <a:ea typeface="Manrope SemiBold"/>
                <a:cs typeface="Manrope SemiBold"/>
                <a:sym typeface="Manrope SemiBold"/>
              </a:defRPr>
            </a:lvl4pPr>
            <a:lvl5pPr marL="2286000" lvl="4" indent="-304800">
              <a:lnSpc>
                <a:spcPct val="100000"/>
              </a:lnSpc>
              <a:spcBef>
                <a:spcPts val="1600"/>
              </a:spcBef>
              <a:spcAft>
                <a:spcPts val="0"/>
              </a:spcAft>
              <a:buClr>
                <a:schemeClr val="dk1"/>
              </a:buClr>
              <a:buSzPts val="1200"/>
              <a:buFont typeface="Manrope SemiBold"/>
              <a:buChar char="○"/>
              <a:defRPr sz="1200">
                <a:solidFill>
                  <a:schemeClr val="dk1"/>
                </a:solidFill>
                <a:latin typeface="Manrope SemiBold"/>
                <a:ea typeface="Manrope SemiBold"/>
                <a:cs typeface="Manrope SemiBold"/>
                <a:sym typeface="Manrope SemiBold"/>
              </a:defRPr>
            </a:lvl5pPr>
            <a:lvl6pPr marL="2743200" lvl="5" indent="-304800">
              <a:lnSpc>
                <a:spcPct val="100000"/>
              </a:lnSpc>
              <a:spcBef>
                <a:spcPts val="1600"/>
              </a:spcBef>
              <a:spcAft>
                <a:spcPts val="0"/>
              </a:spcAft>
              <a:buClr>
                <a:schemeClr val="dk1"/>
              </a:buClr>
              <a:buSzPts val="1200"/>
              <a:buFont typeface="Manrope SemiBold"/>
              <a:buChar char="■"/>
              <a:defRPr sz="1200">
                <a:solidFill>
                  <a:schemeClr val="dk1"/>
                </a:solidFill>
                <a:latin typeface="Manrope SemiBold"/>
                <a:ea typeface="Manrope SemiBold"/>
                <a:cs typeface="Manrope SemiBold"/>
                <a:sym typeface="Manrope SemiBold"/>
              </a:defRPr>
            </a:lvl6pPr>
            <a:lvl7pPr marL="3200400" lvl="6" indent="-304800">
              <a:lnSpc>
                <a:spcPct val="100000"/>
              </a:lnSpc>
              <a:spcBef>
                <a:spcPts val="1600"/>
              </a:spcBef>
              <a:spcAft>
                <a:spcPts val="0"/>
              </a:spcAft>
              <a:buClr>
                <a:schemeClr val="dk1"/>
              </a:buClr>
              <a:buSzPts val="1200"/>
              <a:buFont typeface="Manrope SemiBold"/>
              <a:buChar char="●"/>
              <a:defRPr sz="1200">
                <a:solidFill>
                  <a:schemeClr val="dk1"/>
                </a:solidFill>
                <a:latin typeface="Manrope SemiBold"/>
                <a:ea typeface="Manrope SemiBold"/>
                <a:cs typeface="Manrope SemiBold"/>
                <a:sym typeface="Manrope SemiBold"/>
              </a:defRPr>
            </a:lvl7pPr>
            <a:lvl8pPr marL="3657600" lvl="7" indent="-304800">
              <a:lnSpc>
                <a:spcPct val="100000"/>
              </a:lnSpc>
              <a:spcBef>
                <a:spcPts val="1600"/>
              </a:spcBef>
              <a:spcAft>
                <a:spcPts val="0"/>
              </a:spcAft>
              <a:buClr>
                <a:schemeClr val="dk1"/>
              </a:buClr>
              <a:buSzPts val="1200"/>
              <a:buFont typeface="Manrope SemiBold"/>
              <a:buChar char="○"/>
              <a:defRPr sz="1200">
                <a:solidFill>
                  <a:schemeClr val="dk1"/>
                </a:solidFill>
                <a:latin typeface="Manrope SemiBold"/>
                <a:ea typeface="Manrope SemiBold"/>
                <a:cs typeface="Manrope SemiBold"/>
                <a:sym typeface="Manrope SemiBold"/>
              </a:defRPr>
            </a:lvl8pPr>
            <a:lvl9pPr marL="4114800" lvl="8" indent="-304800">
              <a:lnSpc>
                <a:spcPct val="100000"/>
              </a:lnSpc>
              <a:spcBef>
                <a:spcPts val="1600"/>
              </a:spcBef>
              <a:spcAft>
                <a:spcPts val="1600"/>
              </a:spcAft>
              <a:buClr>
                <a:schemeClr val="dk1"/>
              </a:buClr>
              <a:buSzPts val="1200"/>
              <a:buFont typeface="Manrope SemiBold"/>
              <a:buChar char="■"/>
              <a:defRPr sz="1200">
                <a:solidFill>
                  <a:schemeClr val="dk1"/>
                </a:solidFill>
                <a:latin typeface="Manrope SemiBold"/>
                <a:ea typeface="Manrope SemiBold"/>
                <a:cs typeface="Manrope SemiBold"/>
                <a:sym typeface="Manrope SemiBold"/>
              </a:defRPr>
            </a:lvl9pPr>
          </a:lstStyle>
          <a:p>
            <a:endParaRPr/>
          </a:p>
        </p:txBody>
      </p:sp>
    </p:spTree>
    <p:extLst>
      <p:ext uri="{BB962C8B-B14F-4D97-AF65-F5344CB8AC3E}">
        <p14:creationId xmlns:p14="http://schemas.microsoft.com/office/powerpoint/2010/main" val="3910203366"/>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9" r:id="rId11"/>
    <p:sldLayoutId id="214748369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4.sv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6.xml"/><Relationship Id="rId6" Type="http://schemas.openxmlformats.org/officeDocument/2006/relationships/image" Target="../media/image23.png"/><Relationship Id="rId5" Type="http://schemas.microsoft.com/office/2007/relationships/hdphoto" Target="../media/hdphoto3.wdp"/><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26.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5.png"/><Relationship Id="rId7" Type="http://schemas.openxmlformats.org/officeDocument/2006/relationships/image" Target="../media/image7.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sv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8.sv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1.png"/><Relationship Id="rId4" Type="http://schemas.openxmlformats.org/officeDocument/2006/relationships/image" Target="../media/image4.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33.png"/><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2.xml"/><Relationship Id="rId7" Type="http://schemas.openxmlformats.org/officeDocument/2006/relationships/image" Target="../media/image3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5.gif"/><Relationship Id="rId5" Type="http://schemas.openxmlformats.org/officeDocument/2006/relationships/image" Target="../media/image34.png"/><Relationship Id="rId4" Type="http://schemas.openxmlformats.org/officeDocument/2006/relationships/notesSlide" Target="../notesSlides/notesSlide25.xml"/><Relationship Id="rId9" Type="http://schemas.openxmlformats.org/officeDocument/2006/relationships/image" Target="../media/image38.png"/></Relationships>
</file>

<file path=ppt/slides/_rels/slide27.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slide" Target="slide29.xml"/><Relationship Id="rId18" Type="http://schemas.openxmlformats.org/officeDocument/2006/relationships/image" Target="../media/image47.png"/><Relationship Id="rId3" Type="http://schemas.openxmlformats.org/officeDocument/2006/relationships/slideLayout" Target="../slideLayouts/slideLayout23.xml"/><Relationship Id="rId21" Type="http://schemas.openxmlformats.org/officeDocument/2006/relationships/slide" Target="slide25.xml"/><Relationship Id="rId7" Type="http://schemas.openxmlformats.org/officeDocument/2006/relationships/image" Target="../media/image41.png"/><Relationship Id="rId12" Type="http://schemas.openxmlformats.org/officeDocument/2006/relationships/image" Target="../media/image44.png"/><Relationship Id="rId17" Type="http://schemas.openxmlformats.org/officeDocument/2006/relationships/slide" Target="slide31.xml"/><Relationship Id="rId2" Type="http://schemas.openxmlformats.org/officeDocument/2006/relationships/audio" Target="../media/media1.wav"/><Relationship Id="rId16" Type="http://schemas.openxmlformats.org/officeDocument/2006/relationships/image" Target="../media/image46.png"/><Relationship Id="rId20" Type="http://schemas.openxmlformats.org/officeDocument/2006/relationships/image" Target="../media/image48.png"/><Relationship Id="rId1" Type="http://schemas.microsoft.com/office/2007/relationships/media" Target="../media/media1.wav"/><Relationship Id="rId6" Type="http://schemas.openxmlformats.org/officeDocument/2006/relationships/image" Target="../media/image40.png"/><Relationship Id="rId11" Type="http://schemas.openxmlformats.org/officeDocument/2006/relationships/slide" Target="slide28.xml"/><Relationship Id="rId5" Type="http://schemas.openxmlformats.org/officeDocument/2006/relationships/image" Target="../media/image39.png"/><Relationship Id="rId15" Type="http://schemas.openxmlformats.org/officeDocument/2006/relationships/slide" Target="slide30.xml"/><Relationship Id="rId10" Type="http://schemas.openxmlformats.org/officeDocument/2006/relationships/image" Target="../media/image43.png"/><Relationship Id="rId19" Type="http://schemas.openxmlformats.org/officeDocument/2006/relationships/slide" Target="slide32.xml"/><Relationship Id="rId4" Type="http://schemas.openxmlformats.org/officeDocument/2006/relationships/notesSlide" Target="../notesSlides/notesSlide26.xml"/><Relationship Id="rId9" Type="http://schemas.openxmlformats.org/officeDocument/2006/relationships/image" Target="../media/image42.png"/><Relationship Id="rId14" Type="http://schemas.openxmlformats.org/officeDocument/2006/relationships/image" Target="../media/image45.png"/><Relationship Id="rId22" Type="http://schemas.openxmlformats.org/officeDocument/2006/relationships/image" Target="../media/image38.png"/></Relationships>
</file>

<file path=ppt/slides/_rels/slide28.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50.png"/></Relationships>
</file>

<file path=ppt/slides/_rels/slide29.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50.png"/></Relationships>
</file>

<file path=ppt/slides/_rels/slide31.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slide" Target="slide27.xml"/><Relationship Id="rId5" Type="http://schemas.openxmlformats.org/officeDocument/2006/relationships/image" Target="../media/image49.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8649-CD48-4DAB-011B-41735F561265}"/>
              </a:ext>
            </a:extLst>
          </p:cNvPr>
          <p:cNvSpPr txBox="1"/>
          <p:nvPr/>
        </p:nvSpPr>
        <p:spPr>
          <a:xfrm>
            <a:off x="1143000" y="419100"/>
            <a:ext cx="11887200" cy="1862048"/>
          </a:xfrm>
          <a:prstGeom prst="rect">
            <a:avLst/>
          </a:prstGeom>
          <a:noFill/>
        </p:spPr>
        <p:txBody>
          <a:bodyPr wrap="square" rtlCol="0">
            <a:spAutoFit/>
          </a:bodyPr>
          <a:lstStyle/>
          <a:p>
            <a:pPr algn="ctr"/>
            <a:r>
              <a:rPr lang="en-US" sz="11500" dirty="0" err="1">
                <a:solidFill>
                  <a:srgbClr val="FF0000"/>
                </a:solidFill>
                <a:latin typeface="#9Slide05 MetroScript" panose="03060702040507070403" pitchFamily="66" charset="0"/>
              </a:rPr>
              <a:t>Tái</a:t>
            </a:r>
            <a:r>
              <a:rPr lang="en-US" sz="11500" dirty="0">
                <a:solidFill>
                  <a:srgbClr val="FF0000"/>
                </a:solidFill>
                <a:latin typeface="#9Slide05 MetroScript" panose="03060702040507070403" pitchFamily="66" charset="0"/>
              </a:rPr>
              <a:t> </a:t>
            </a:r>
            <a:r>
              <a:rPr lang="en-US" sz="11500" dirty="0" err="1">
                <a:solidFill>
                  <a:srgbClr val="FF0000"/>
                </a:solidFill>
                <a:latin typeface="#9Slide05 MetroScript" panose="03060702040507070403" pitchFamily="66" charset="0"/>
              </a:rPr>
              <a:t>hiện</a:t>
            </a:r>
            <a:r>
              <a:rPr lang="en-US" sz="11500" dirty="0">
                <a:solidFill>
                  <a:srgbClr val="FF0000"/>
                </a:solidFill>
                <a:latin typeface="#9Slide05 MetroScript" panose="03060702040507070403" pitchFamily="66" charset="0"/>
              </a:rPr>
              <a:t> </a:t>
            </a:r>
            <a:r>
              <a:rPr lang="en-US" sz="11500" dirty="0" err="1">
                <a:solidFill>
                  <a:srgbClr val="FF0000"/>
                </a:solidFill>
                <a:latin typeface="#9Slide05 MetroScript" panose="03060702040507070403" pitchFamily="66" charset="0"/>
              </a:rPr>
              <a:t>chân</a:t>
            </a:r>
            <a:r>
              <a:rPr lang="en-US" sz="11500" dirty="0">
                <a:solidFill>
                  <a:srgbClr val="FF0000"/>
                </a:solidFill>
                <a:latin typeface="#9Slide05 MetroScript" panose="03060702040507070403" pitchFamily="66" charset="0"/>
              </a:rPr>
              <a:t> dung</a:t>
            </a:r>
          </a:p>
        </p:txBody>
      </p:sp>
      <p:pic>
        <p:nvPicPr>
          <p:cNvPr id="4" name="Picture 3" descr="A cartoon of a child painting on a canvas&#10;&#10;Description automatically generated">
            <a:extLst>
              <a:ext uri="{FF2B5EF4-FFF2-40B4-BE49-F238E27FC236}">
                <a16:creationId xmlns:a16="http://schemas.microsoft.com/office/drawing/2014/main" id="{891D90FC-FFF7-7F8E-3471-BA0223AE8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1350124"/>
            <a:ext cx="6921500" cy="8218267"/>
          </a:xfrm>
          <a:prstGeom prst="rect">
            <a:avLst/>
          </a:prstGeom>
        </p:spPr>
      </p:pic>
      <p:sp>
        <p:nvSpPr>
          <p:cNvPr id="5" name="Freeform 3">
            <a:extLst>
              <a:ext uri="{FF2B5EF4-FFF2-40B4-BE49-F238E27FC236}">
                <a16:creationId xmlns:a16="http://schemas.microsoft.com/office/drawing/2014/main" id="{35D9D63B-0988-05A4-2E1A-B3218F81B9C1}"/>
              </a:ext>
            </a:extLst>
          </p:cNvPr>
          <p:cNvSpPr/>
          <p:nvPr/>
        </p:nvSpPr>
        <p:spPr>
          <a:xfrm>
            <a:off x="7011586" y="2705100"/>
            <a:ext cx="10819214" cy="11199070"/>
          </a:xfrm>
          <a:custGeom>
            <a:avLst/>
            <a:gdLst/>
            <a:ahLst/>
            <a:cxnLst/>
            <a:rect l="l" t="t" r="r" b="b"/>
            <a:pathLst>
              <a:path w="11301814" h="11199070">
                <a:moveTo>
                  <a:pt x="0" y="0"/>
                </a:moveTo>
                <a:lnTo>
                  <a:pt x="11301814" y="0"/>
                </a:lnTo>
                <a:lnTo>
                  <a:pt x="11301814" y="11199071"/>
                </a:lnTo>
                <a:lnTo>
                  <a:pt x="0" y="11199071"/>
                </a:lnTo>
                <a:lnTo>
                  <a:pt x="0" y="0"/>
                </a:lnTo>
                <a:close/>
              </a:path>
            </a:pathLst>
          </a:custGeom>
          <a:solidFill>
            <a:schemeClr val="bg2"/>
          </a:solidFill>
        </p:spPr>
      </p:sp>
      <p:sp>
        <p:nvSpPr>
          <p:cNvPr id="6" name="Google Shape;838;p44">
            <a:extLst>
              <a:ext uri="{FF2B5EF4-FFF2-40B4-BE49-F238E27FC236}">
                <a16:creationId xmlns:a16="http://schemas.microsoft.com/office/drawing/2014/main" id="{4FBB36A3-AEE3-A323-84C8-026516CD4178}"/>
              </a:ext>
            </a:extLst>
          </p:cNvPr>
          <p:cNvSpPr txBox="1">
            <a:spLocks/>
          </p:cNvSpPr>
          <p:nvPr/>
        </p:nvSpPr>
        <p:spPr>
          <a:xfrm>
            <a:off x="7544986" y="4076700"/>
            <a:ext cx="10066572" cy="1280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Bef>
                <a:spcPts val="0"/>
              </a:spcBef>
            </a:pPr>
            <a:r>
              <a:rPr lang="en-US" sz="5400" dirty="0" err="1">
                <a:latin typeface="Times New Roman" panose="02020603050405020304" pitchFamily="18" charset="0"/>
                <a:ea typeface="Cambria" panose="02040503050406030204" pitchFamily="18" charset="0"/>
                <a:cs typeface="Times New Roman" panose="02020603050405020304" pitchFamily="18" charset="0"/>
              </a:rPr>
              <a:t>Em</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hãy</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dành</a:t>
            </a:r>
            <a:r>
              <a:rPr lang="en-US" sz="5400" dirty="0">
                <a:latin typeface="Times New Roman" panose="02020603050405020304" pitchFamily="18" charset="0"/>
                <a:ea typeface="Cambria" panose="02040503050406030204" pitchFamily="18" charset="0"/>
                <a:cs typeface="Times New Roman" panose="02020603050405020304" pitchFamily="18" charset="0"/>
              </a:rPr>
              <a:t> 1 </a:t>
            </a:r>
            <a:r>
              <a:rPr lang="en-US" sz="5400" dirty="0" err="1">
                <a:latin typeface="Times New Roman" panose="02020603050405020304" pitchFamily="18" charset="0"/>
                <a:ea typeface="Cambria" panose="02040503050406030204" pitchFamily="18" charset="0"/>
                <a:cs typeface="Times New Roman" panose="02020603050405020304" pitchFamily="18" charset="0"/>
              </a:rPr>
              <a:t>phút</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tái</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nhanh</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chân</a:t>
            </a:r>
            <a:r>
              <a:rPr lang="en-US" sz="5400" dirty="0">
                <a:latin typeface="Times New Roman" panose="02020603050405020304" pitchFamily="18" charset="0"/>
                <a:ea typeface="Cambria" panose="02040503050406030204" pitchFamily="18" charset="0"/>
                <a:cs typeface="Times New Roman" panose="02020603050405020304" pitchFamily="18" charset="0"/>
              </a:rPr>
              <a:t> dung 1 </a:t>
            </a:r>
            <a:r>
              <a:rPr lang="en-US" sz="5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trí</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5400" dirty="0">
                <a:latin typeface="Times New Roman" panose="02020603050405020304" pitchFamily="18" charset="0"/>
                <a:ea typeface="Cambria" panose="02040503050406030204" pitchFamily="18" charset="0"/>
                <a:cs typeface="Times New Roman" panose="02020603050405020304" pitchFamily="18" charset="0"/>
              </a:rPr>
              <a:t>.</a:t>
            </a:r>
          </a:p>
          <a:p>
            <a:pPr algn="just">
              <a:spcBef>
                <a:spcPts val="0"/>
              </a:spcBef>
            </a:pPr>
            <a:r>
              <a:rPr lang="en-US" sz="5400" dirty="0">
                <a:latin typeface="Times New Roman" panose="02020603050405020304" pitchFamily="18" charset="0"/>
                <a:ea typeface="Cambria" panose="02040503050406030204" pitchFamily="18" charset="0"/>
                <a:cs typeface="Times New Roman" panose="02020603050405020304" pitchFamily="18" charset="0"/>
              </a:rPr>
              <a:t>(</a:t>
            </a:r>
            <a:r>
              <a:rPr lang="en-US" sz="5400" dirty="0" err="1">
                <a:latin typeface="Times New Roman" panose="02020603050405020304" pitchFamily="18" charset="0"/>
                <a:ea typeface="Cambria" panose="02040503050406030204" pitchFamily="18" charset="0"/>
                <a:cs typeface="Times New Roman" panose="02020603050405020304" pitchFamily="18" charset="0"/>
              </a:rPr>
              <a:t>lưu</a:t>
            </a:r>
            <a:r>
              <a:rPr lang="en-US" sz="5400" dirty="0">
                <a:latin typeface="Times New Roman" panose="02020603050405020304" pitchFamily="18" charset="0"/>
                <a:ea typeface="Cambria" panose="02040503050406030204" pitchFamily="18" charset="0"/>
                <a:cs typeface="Times New Roman" panose="02020603050405020304" pitchFamily="18" charset="0"/>
              </a:rPr>
              <a:t> ý </a:t>
            </a:r>
            <a:r>
              <a:rPr lang="en-US" sz="54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đặc</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điểm</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diện</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hình</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bên</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ngoài</a:t>
            </a:r>
            <a:r>
              <a:rPr lang="en-US" sz="5400" dirty="0">
                <a:latin typeface="Times New Roman" panose="02020603050405020304" pitchFamily="18" charset="0"/>
                <a:ea typeface="Cambria" panose="02040503050406030204" pitchFamily="18" charset="0"/>
                <a:cs typeface="Times New Roman" panose="02020603050405020304" pitchFamily="18" charset="0"/>
              </a:rPr>
              <a:t>)</a:t>
            </a:r>
            <a:endParaRPr lang="vi-VN" sz="54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0787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CB7C6157-93C1-7710-EC70-4D1364873F6A}"/>
              </a:ext>
            </a:extLst>
          </p:cNvPr>
          <p:cNvSpPr/>
          <p:nvPr/>
        </p:nvSpPr>
        <p:spPr>
          <a:xfrm>
            <a:off x="3429000" y="2019300"/>
            <a:ext cx="10613737" cy="5140750"/>
          </a:xfrm>
          <a:custGeom>
            <a:avLst/>
            <a:gdLst/>
            <a:ahLst/>
            <a:cxnLst/>
            <a:rect l="l" t="t" r="r" b="b"/>
            <a:pathLst>
              <a:path w="17905954" h="9834912">
                <a:moveTo>
                  <a:pt x="0" y="0"/>
                </a:moveTo>
                <a:lnTo>
                  <a:pt x="17905953" y="0"/>
                </a:lnTo>
                <a:lnTo>
                  <a:pt x="17905953" y="9834911"/>
                </a:lnTo>
                <a:lnTo>
                  <a:pt x="0" y="98349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2">
            <a:extLst>
              <a:ext uri="{FF2B5EF4-FFF2-40B4-BE49-F238E27FC236}">
                <a16:creationId xmlns:a16="http://schemas.microsoft.com/office/drawing/2014/main" id="{739B68FE-F798-951C-D6B2-071E9ED795E0}"/>
              </a:ext>
            </a:extLst>
          </p:cNvPr>
          <p:cNvSpPr/>
          <p:nvPr/>
        </p:nvSpPr>
        <p:spPr>
          <a:xfrm flipV="1">
            <a:off x="-4876800" y="-4000500"/>
            <a:ext cx="9186530" cy="8229600"/>
          </a:xfrm>
          <a:custGeom>
            <a:avLst/>
            <a:gdLst/>
            <a:ahLst/>
            <a:cxnLst/>
            <a:rect l="l" t="t" r="r" b="b"/>
            <a:pathLst>
              <a:path w="9186530" h="8229600">
                <a:moveTo>
                  <a:pt x="0" y="8229600"/>
                </a:moveTo>
                <a:lnTo>
                  <a:pt x="9186530" y="8229600"/>
                </a:lnTo>
                <a:lnTo>
                  <a:pt x="9186530" y="0"/>
                </a:lnTo>
                <a:lnTo>
                  <a:pt x="0" y="0"/>
                </a:lnTo>
                <a:lnTo>
                  <a:pt x="0" y="8229600"/>
                </a:lnTo>
                <a:close/>
              </a:path>
            </a:pathLst>
          </a:custGeom>
          <a:blipFill>
            <a:blip r:embed="rId5"/>
            <a:stretch>
              <a:fillRect/>
            </a:stretch>
          </a:blipFill>
        </p:spPr>
      </p:sp>
      <p:sp>
        <p:nvSpPr>
          <p:cNvPr id="6" name="Freeform 3">
            <a:extLst>
              <a:ext uri="{FF2B5EF4-FFF2-40B4-BE49-F238E27FC236}">
                <a16:creationId xmlns:a16="http://schemas.microsoft.com/office/drawing/2014/main" id="{399046D1-E957-FDF4-AE31-322F6E735B1F}"/>
              </a:ext>
            </a:extLst>
          </p:cNvPr>
          <p:cNvSpPr/>
          <p:nvPr/>
        </p:nvSpPr>
        <p:spPr>
          <a:xfrm flipH="1">
            <a:off x="14666026" y="-4838700"/>
            <a:ext cx="9186530" cy="8229600"/>
          </a:xfrm>
          <a:custGeom>
            <a:avLst/>
            <a:gdLst/>
            <a:ahLst/>
            <a:cxnLst/>
            <a:rect l="l" t="t" r="r" b="b"/>
            <a:pathLst>
              <a:path w="9186530" h="8229600">
                <a:moveTo>
                  <a:pt x="9186530" y="0"/>
                </a:moveTo>
                <a:lnTo>
                  <a:pt x="0" y="0"/>
                </a:lnTo>
                <a:lnTo>
                  <a:pt x="0" y="8229600"/>
                </a:lnTo>
                <a:lnTo>
                  <a:pt x="9186530" y="8229600"/>
                </a:lnTo>
                <a:lnTo>
                  <a:pt x="9186530" y="0"/>
                </a:lnTo>
                <a:close/>
              </a:path>
            </a:pathLst>
          </a:custGeom>
          <a:blipFill>
            <a:blip r:embed="rId5"/>
            <a:stretch>
              <a:fillRect/>
            </a:stretch>
          </a:blipFill>
        </p:spPr>
      </p:sp>
      <p:sp>
        <p:nvSpPr>
          <p:cNvPr id="7" name="Freeform 3">
            <a:extLst>
              <a:ext uri="{FF2B5EF4-FFF2-40B4-BE49-F238E27FC236}">
                <a16:creationId xmlns:a16="http://schemas.microsoft.com/office/drawing/2014/main" id="{83BB9B74-3815-28F3-F817-9770D2AA9F00}"/>
              </a:ext>
            </a:extLst>
          </p:cNvPr>
          <p:cNvSpPr/>
          <p:nvPr/>
        </p:nvSpPr>
        <p:spPr>
          <a:xfrm>
            <a:off x="527100" y="6438900"/>
            <a:ext cx="7565259" cy="2582924"/>
          </a:xfrm>
          <a:custGeom>
            <a:avLst/>
            <a:gdLst/>
            <a:ahLst/>
            <a:cxnLst/>
            <a:rect l="l" t="t" r="r" b="b"/>
            <a:pathLst>
              <a:path w="3654224" h="1173919">
                <a:moveTo>
                  <a:pt x="0" y="0"/>
                </a:moveTo>
                <a:lnTo>
                  <a:pt x="3654223" y="0"/>
                </a:lnTo>
                <a:lnTo>
                  <a:pt x="3654223" y="1173920"/>
                </a:lnTo>
                <a:lnTo>
                  <a:pt x="0" y="1173920"/>
                </a:lnTo>
                <a:lnTo>
                  <a:pt x="0" y="0"/>
                </a:lnTo>
                <a:close/>
              </a:path>
            </a:pathLst>
          </a:custGeom>
          <a:blipFill>
            <a:blip r:embed="rId6"/>
            <a:stretch>
              <a:fillRect/>
            </a:stretch>
          </a:blipFill>
        </p:spPr>
      </p:sp>
      <p:sp>
        <p:nvSpPr>
          <p:cNvPr id="3" name="TextBox 2"/>
          <p:cNvSpPr txBox="1"/>
          <p:nvPr/>
        </p:nvSpPr>
        <p:spPr>
          <a:xfrm>
            <a:off x="4345588" y="3976961"/>
            <a:ext cx="8872870" cy="1200329"/>
          </a:xfrm>
          <a:prstGeom prst="rect">
            <a:avLst/>
          </a:prstGeom>
          <a:noFill/>
        </p:spPr>
        <p:txBody>
          <a:bodyPr wrap="square" rtlCol="0">
            <a:spAutoFit/>
          </a:bodyPr>
          <a:lstStyle/>
          <a:p>
            <a:r>
              <a:rPr lang="en-US" sz="7200" b="1" dirty="0" smtClean="0">
                <a:latin typeface="Times New Roman" panose="02020603050405020304" pitchFamily="18" charset="0"/>
                <a:cs typeface="Times New Roman" panose="02020603050405020304" pitchFamily="18" charset="0"/>
              </a:rPr>
              <a:t>II – </a:t>
            </a:r>
            <a:r>
              <a:rPr lang="en-US" sz="7200" b="1" dirty="0" err="1" smtClean="0">
                <a:latin typeface="Times New Roman" panose="02020603050405020304" pitchFamily="18" charset="0"/>
                <a:cs typeface="Times New Roman" panose="02020603050405020304" pitchFamily="18" charset="0"/>
              </a:rPr>
              <a:t>Đọc</a:t>
            </a:r>
            <a:r>
              <a:rPr lang="en-US" sz="7200" b="1" dirty="0" smtClean="0">
                <a:latin typeface="Times New Roman" panose="02020603050405020304" pitchFamily="18" charset="0"/>
                <a:cs typeface="Times New Roman" panose="02020603050405020304" pitchFamily="18" charset="0"/>
              </a:rPr>
              <a:t> </a:t>
            </a:r>
            <a:r>
              <a:rPr lang="en-US" sz="7200" b="1" dirty="0" err="1" smtClean="0">
                <a:latin typeface="Times New Roman" panose="02020603050405020304" pitchFamily="18" charset="0"/>
                <a:cs typeface="Times New Roman" panose="02020603050405020304" pitchFamily="18" charset="0"/>
              </a:rPr>
              <a:t>hiểu</a:t>
            </a:r>
            <a:r>
              <a:rPr lang="en-US" sz="7200" b="1" dirty="0" smtClean="0">
                <a:latin typeface="Times New Roman" panose="02020603050405020304" pitchFamily="18" charset="0"/>
                <a:cs typeface="Times New Roman" panose="02020603050405020304" pitchFamily="18" charset="0"/>
              </a:rPr>
              <a:t> </a:t>
            </a:r>
            <a:r>
              <a:rPr lang="en-US" sz="7200" b="1" dirty="0" err="1" smtClean="0">
                <a:latin typeface="Times New Roman" panose="02020603050405020304" pitchFamily="18" charset="0"/>
                <a:cs typeface="Times New Roman" panose="02020603050405020304" pitchFamily="18" charset="0"/>
              </a:rPr>
              <a:t>văn</a:t>
            </a:r>
            <a:r>
              <a:rPr lang="en-US" sz="7200" b="1" dirty="0" smtClean="0">
                <a:latin typeface="Times New Roman" panose="02020603050405020304" pitchFamily="18" charset="0"/>
                <a:cs typeface="Times New Roman" panose="02020603050405020304" pitchFamily="18" charset="0"/>
              </a:rPr>
              <a:t> </a:t>
            </a:r>
            <a:r>
              <a:rPr lang="en-US" sz="7200" b="1" dirty="0" err="1" smtClean="0">
                <a:latin typeface="Times New Roman" panose="02020603050405020304" pitchFamily="18" charset="0"/>
                <a:cs typeface="Times New Roman" panose="02020603050405020304" pitchFamily="18" charset="0"/>
              </a:rPr>
              <a:t>bản</a:t>
            </a:r>
            <a:endParaRPr lang="en-US" sz="7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4277546"/>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EFF1BC-74FA-A23A-AF75-7E3AB8A39329}"/>
              </a:ext>
            </a:extLst>
          </p:cNvPr>
          <p:cNvPicPr>
            <a:picLocks noChangeAspect="1"/>
          </p:cNvPicPr>
          <p:nvPr/>
        </p:nvPicPr>
        <p:blipFill>
          <a:blip r:embed="rId3">
            <a:grayscl/>
          </a:blip>
          <a:stretch>
            <a:fillRect/>
          </a:stretch>
        </p:blipFill>
        <p:spPr>
          <a:xfrm>
            <a:off x="-304800" y="-419100"/>
            <a:ext cx="1950889" cy="2950720"/>
          </a:xfrm>
          <a:prstGeom prst="rect">
            <a:avLst/>
          </a:prstGeom>
        </p:spPr>
      </p:pic>
      <p:pic>
        <p:nvPicPr>
          <p:cNvPr id="2" name="Picture 2" descr="Truyện cười &quot;Cái kính&quot; (Tác giả A-dít Nê-xin). Tác phẩm châm biếm nổi tiếng  thế giới. - YouTube">
            <a:extLst>
              <a:ext uri="{FF2B5EF4-FFF2-40B4-BE49-F238E27FC236}">
                <a16:creationId xmlns:a16="http://schemas.microsoft.com/office/drawing/2014/main" id="{3C13035D-B908-6BD1-24D6-CBE23737013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750" b="75625" l="40000" r="89063">
                        <a14:foregroundMark x1="40156" y1="49583" x2="43125" y2="49583"/>
                        <a14:foregroundMark x1="69375" y1="71250" x2="63438" y2="71250"/>
                        <a14:foregroundMark x1="87344" y1="40625" x2="84531" y2="70000"/>
                        <a14:foregroundMark x1="82031" y1="75625" x2="87031" y2="75625"/>
                        <a14:foregroundMark x1="63750" y1="55417" x2="81250" y2="47917"/>
                        <a14:foregroundMark x1="62344" y1="57500" x2="67344" y2="68125"/>
                        <a14:foregroundMark x1="46094" y1="58333" x2="50313" y2="62292"/>
                        <a14:foregroundMark x1="61094" y1="65833" x2="72500" y2="62708"/>
                        <a14:foregroundMark x1="79063" y1="50625" x2="80938" y2="74792"/>
                        <a14:foregroundMark x1="80938" y1="74792" x2="80781" y2="75000"/>
                        <a14:foregroundMark x1="77344" y1="66458" x2="77969" y2="75000"/>
                        <a14:foregroundMark x1="61250" y1="66458" x2="66719" y2="69375"/>
                        <a14:foregroundMark x1="89531" y1="34792" x2="85156" y2="75208"/>
                        <a14:foregroundMark x1="85156" y1="75208" x2="89063" y2="57292"/>
                        <a14:foregroundMark x1="67031" y1="65208" x2="69688" y2="67917"/>
                        <a14:foregroundMark x1="75000" y1="18750" x2="75469" y2="30625"/>
                      </a14:backgroundRemoval>
                    </a14:imgEffect>
                  </a14:imgLayer>
                </a14:imgProps>
              </a:ext>
              <a:ext uri="{28A0092B-C50C-407E-A947-70E740481C1C}">
                <a14:useLocalDpi xmlns:a14="http://schemas.microsoft.com/office/drawing/2010/main" val="0"/>
              </a:ext>
            </a:extLst>
          </a:blip>
          <a:srcRect l="38904" t="16582" r="9351" b="22644"/>
          <a:stretch/>
        </p:blipFill>
        <p:spPr bwMode="auto">
          <a:xfrm>
            <a:off x="10444605" y="3400859"/>
            <a:ext cx="7843395" cy="6909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0" y="2095500"/>
            <a:ext cx="13487400" cy="1015663"/>
          </a:xfrm>
          <a:prstGeom prst="rect">
            <a:avLst/>
          </a:prstGeom>
          <a:noFill/>
        </p:spPr>
        <p:txBody>
          <a:bodyPr wrap="square" rtlCol="0">
            <a:spAutoFit/>
          </a:bodyPr>
          <a:lstStyle/>
          <a:p>
            <a:r>
              <a:rPr lang="en-US" sz="6000" b="1" dirty="0" smtClean="0">
                <a:latin typeface="Times New Roman" panose="02020603050405020304" pitchFamily="18" charset="0"/>
                <a:cs typeface="Times New Roman" panose="02020603050405020304" pitchFamily="18" charset="0"/>
              </a:rPr>
              <a:t>1- </a:t>
            </a:r>
            <a:r>
              <a:rPr lang="en-US" sz="6000" b="1" dirty="0" err="1" smtClean="0">
                <a:latin typeface="Times New Roman" panose="02020603050405020304" pitchFamily="18" charset="0"/>
                <a:cs typeface="Times New Roman" panose="02020603050405020304" pitchFamily="18" charset="0"/>
              </a:rPr>
              <a:t>Phân</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tích</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nhân</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vật</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tôi</a:t>
            </a:r>
            <a:r>
              <a:rPr lang="en-US" sz="6000" b="1" dirty="0" smtClean="0">
                <a:latin typeface="Times New Roman" panose="02020603050405020304" pitchFamily="18" charset="0"/>
                <a:cs typeface="Times New Roman" panose="02020603050405020304" pitchFamily="18" charset="0"/>
              </a:rPr>
              <a:t>”</a:t>
            </a:r>
            <a:endParaRPr lang="en-US" sz="6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1864018"/>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4">
            <a:extLst>
              <a:ext uri="{FF2B5EF4-FFF2-40B4-BE49-F238E27FC236}">
                <a16:creationId xmlns:a16="http://schemas.microsoft.com/office/drawing/2014/main" id="{D53B8670-4852-4828-5717-481B60BFB77F}"/>
              </a:ext>
            </a:extLst>
          </p:cNvPr>
          <p:cNvSpPr/>
          <p:nvPr/>
        </p:nvSpPr>
        <p:spPr>
          <a:xfrm>
            <a:off x="501008" y="1916479"/>
            <a:ext cx="6356992" cy="41148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6">
              <a:lumMod val="20000"/>
              <a:lumOff val="80000"/>
            </a:schemeClr>
          </a:solidFill>
          <a:ln w="38100" cap="rnd">
            <a:solidFill>
              <a:srgbClr val="FFFFFF"/>
            </a:solidFill>
            <a:prstDash val="solid"/>
            <a:round/>
          </a:ln>
        </p:spPr>
      </p:sp>
      <p:sp>
        <p:nvSpPr>
          <p:cNvPr id="12" name="Freeform 4">
            <a:extLst>
              <a:ext uri="{FF2B5EF4-FFF2-40B4-BE49-F238E27FC236}">
                <a16:creationId xmlns:a16="http://schemas.microsoft.com/office/drawing/2014/main" id="{7103533E-6DA1-7F7D-64FA-629B5B37FD89}"/>
              </a:ext>
            </a:extLst>
          </p:cNvPr>
          <p:cNvSpPr/>
          <p:nvPr/>
        </p:nvSpPr>
        <p:spPr>
          <a:xfrm>
            <a:off x="8498843" y="1882117"/>
            <a:ext cx="9027157" cy="41148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6">
              <a:lumMod val="20000"/>
              <a:lumOff val="80000"/>
            </a:schemeClr>
          </a:solidFill>
          <a:ln w="38100" cap="rnd">
            <a:solidFill>
              <a:srgbClr val="FFFFFF"/>
            </a:solidFill>
            <a:prstDash val="solid"/>
            <a:round/>
          </a:ln>
        </p:spPr>
      </p:sp>
      <p:sp>
        <p:nvSpPr>
          <p:cNvPr id="2" name="Google Shape;702;p37">
            <a:extLst>
              <a:ext uri="{FF2B5EF4-FFF2-40B4-BE49-F238E27FC236}">
                <a16:creationId xmlns:a16="http://schemas.microsoft.com/office/drawing/2014/main" id="{CC9BBADA-2081-57EA-6EE1-9BB8940DD29A}"/>
              </a:ext>
            </a:extLst>
          </p:cNvPr>
          <p:cNvSpPr txBox="1">
            <a:spLocks/>
          </p:cNvSpPr>
          <p:nvPr/>
        </p:nvSpPr>
        <p:spPr>
          <a:xfrm>
            <a:off x="914400" y="723900"/>
            <a:ext cx="15168886"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1pPr>
            <a:lvl2pPr marR="0" lvl="1"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2pPr>
            <a:lvl3pPr marR="0" lvl="2"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3pPr>
            <a:lvl4pPr marR="0" lvl="3"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4pPr>
            <a:lvl5pPr marR="0" lvl="4"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5pPr>
            <a:lvl6pPr marR="0" lvl="5"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6pPr>
            <a:lvl7pPr marR="0" lvl="6"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7pPr>
            <a:lvl8pPr marR="0" lvl="7"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8pPr>
            <a:lvl9pPr marR="0" lvl="8"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9pPr>
          </a:lstStyle>
          <a:p>
            <a:r>
              <a:rPr lang="vi-VN" sz="4400" b="1" dirty="0">
                <a:latin typeface="+mj-lt"/>
                <a:ea typeface="Cambria" panose="02040503050406030204" pitchFamily="18" charset="0"/>
              </a:rPr>
              <a:t>a. Lí </a:t>
            </a:r>
            <a:r>
              <a:rPr lang="vi-VN" sz="4400" b="1" dirty="0" smtClean="0">
                <a:latin typeface="+mj-lt"/>
                <a:ea typeface="Cambria" panose="02040503050406030204" pitchFamily="18" charset="0"/>
              </a:rPr>
              <a:t>do</a:t>
            </a:r>
            <a:r>
              <a:rPr lang="en-US" sz="4400" b="1" dirty="0" smtClean="0">
                <a:latin typeface="+mj-lt"/>
                <a:ea typeface="Cambria" panose="02040503050406030204" pitchFamily="18" charset="0"/>
              </a:rPr>
              <a:t>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đeo</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kính</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A3595606-F02A-E5CC-6812-3A601A3C6ABB}"/>
              </a:ext>
            </a:extLst>
          </p:cNvPr>
          <p:cNvSpPr/>
          <p:nvPr/>
        </p:nvSpPr>
        <p:spPr>
          <a:xfrm>
            <a:off x="762000" y="2324100"/>
            <a:ext cx="5638800" cy="25647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tế</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p>
          <a:p>
            <a:pPr algn="just">
              <a:lnSpc>
                <a:spcPct val="150000"/>
              </a:lnSpc>
            </a:pP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Mắt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hoàn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toàn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bình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thường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khỏe</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mạnh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48AAAE71-8F85-3E9B-C09D-A27CFD7297C6}"/>
              </a:ext>
            </a:extLst>
          </p:cNvPr>
          <p:cNvSpPr/>
          <p:nvPr/>
        </p:nvSpPr>
        <p:spPr>
          <a:xfrm>
            <a:off x="2103445" y="6325850"/>
            <a:ext cx="14081110" cy="3010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vi-VN"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M</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âu</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thuẫn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giữa</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tế</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mong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muốn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vật</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7068215F-7B6C-702F-5051-0495E07DDF6D}"/>
              </a:ext>
            </a:extLst>
          </p:cNvPr>
          <p:cNvSpPr/>
          <p:nvPr/>
        </p:nvSpPr>
        <p:spPr>
          <a:xfrm>
            <a:off x="8686800" y="2324100"/>
            <a:ext cx="8458200" cy="25647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Mong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muốn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p>
          <a:p>
            <a:pPr algn="just">
              <a:lnSpc>
                <a:spcPct val="150000"/>
              </a:lnSpc>
            </a:pP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Đeo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kính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trông giống người có </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tri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thức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mọi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kính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6" name="Google Shape;702;p37">
            <a:extLst>
              <a:ext uri="{FF2B5EF4-FFF2-40B4-BE49-F238E27FC236}">
                <a16:creationId xmlns:a16="http://schemas.microsoft.com/office/drawing/2014/main" id="{51E8B53C-1497-5C11-049C-5E583933490A}"/>
              </a:ext>
            </a:extLst>
          </p:cNvPr>
          <p:cNvSpPr txBox="1">
            <a:spLocks/>
          </p:cNvSpPr>
          <p:nvPr/>
        </p:nvSpPr>
        <p:spPr>
          <a:xfrm>
            <a:off x="7120017" y="3239838"/>
            <a:ext cx="3133565"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1pPr>
            <a:lvl2pPr marR="0" lvl="1"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2pPr>
            <a:lvl3pPr marR="0" lvl="2"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3pPr>
            <a:lvl4pPr marR="0" lvl="3"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4pPr>
            <a:lvl5pPr marR="0" lvl="4"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5pPr>
            <a:lvl6pPr marR="0" lvl="5"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6pPr>
            <a:lvl7pPr marR="0" lvl="6"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7pPr>
            <a:lvl8pPr marR="0" lvl="7"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8pPr>
            <a:lvl9pPr marR="0" lvl="8"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9pPr>
          </a:lstStyle>
          <a:p>
            <a:pPr algn="just"/>
            <a:r>
              <a:rPr lang="vi-VN" sz="5400" b="1" dirty="0">
                <a:solidFill>
                  <a:srgbClr val="FF0000"/>
                </a:solidFill>
                <a:latin typeface="#9Slide03 AmpleSoft Bold" panose="02000000000000000000" pitchFamily="2" charset="0"/>
                <a:ea typeface="Cambria" panose="02040503050406030204" pitchFamily="18" charset="0"/>
                <a:cs typeface="Times New Roman" panose="02020603050405020304" pitchFamily="18" charset="0"/>
              </a:rPr>
              <a:t>&gt; &lt;</a:t>
            </a:r>
          </a:p>
        </p:txBody>
      </p:sp>
      <p:sp>
        <p:nvSpPr>
          <p:cNvPr id="7" name="Rectangle 6">
            <a:extLst>
              <a:ext uri="{FF2B5EF4-FFF2-40B4-BE49-F238E27FC236}">
                <a16:creationId xmlns:a16="http://schemas.microsoft.com/office/drawing/2014/main" id="{05C42EC5-9F96-1DF0-236B-84019A8FA1AA}"/>
              </a:ext>
            </a:extLst>
          </p:cNvPr>
          <p:cNvSpPr/>
          <p:nvPr/>
        </p:nvSpPr>
        <p:spPr>
          <a:xfrm>
            <a:off x="2075736" y="5735269"/>
            <a:ext cx="14081110" cy="20126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r>
              <a:rPr lang="vi-VN"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háo</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danh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trọng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hình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thức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bên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ngoài</a:t>
            </a:r>
            <a:endPar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4" name="Picture 13" descr="A green and white paint splatter&#10;&#10;Description automatically generated">
            <a:extLst>
              <a:ext uri="{FF2B5EF4-FFF2-40B4-BE49-F238E27FC236}">
                <a16:creationId xmlns:a16="http://schemas.microsoft.com/office/drawing/2014/main" id="{4D646D48-CA32-D8F4-0361-3D3486DA793D}"/>
              </a:ext>
            </a:extLst>
          </p:cNvPr>
          <p:cNvPicPr>
            <a:picLocks noChangeAspect="1"/>
          </p:cNvPicPr>
          <p:nvPr/>
        </p:nvPicPr>
        <p:blipFill rotWithShape="1">
          <a:blip r:embed="rId3" cstate="print">
            <a:duotone>
              <a:prstClr val="black"/>
              <a:srgbClr val="D9C3A5">
                <a:tint val="50000"/>
                <a:satMod val="180000"/>
              </a:srgbClr>
            </a:duotone>
            <a:extLst>
              <a:ext uri="{28A0092B-C50C-407E-A947-70E740481C1C}">
                <a14:useLocalDpi xmlns:a14="http://schemas.microsoft.com/office/drawing/2010/main" val="0"/>
              </a:ext>
            </a:extLst>
          </a:blip>
          <a:srcRect b="11111"/>
          <a:stretch/>
        </p:blipFill>
        <p:spPr>
          <a:xfrm>
            <a:off x="15202686" y="6587498"/>
            <a:ext cx="5057775" cy="4495800"/>
          </a:xfrm>
          <a:prstGeom prst="rect">
            <a:avLst/>
          </a:prstGeom>
        </p:spPr>
      </p:pic>
    </p:spTree>
    <p:extLst>
      <p:ext uri="{BB962C8B-B14F-4D97-AF65-F5344CB8AC3E}">
        <p14:creationId xmlns:p14="http://schemas.microsoft.com/office/powerpoint/2010/main" val="182760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2;p37">
            <a:extLst>
              <a:ext uri="{FF2B5EF4-FFF2-40B4-BE49-F238E27FC236}">
                <a16:creationId xmlns:a16="http://schemas.microsoft.com/office/drawing/2014/main" id="{CC9BBADA-2081-57EA-6EE1-9BB8940DD29A}"/>
              </a:ext>
            </a:extLst>
          </p:cNvPr>
          <p:cNvSpPr txBox="1">
            <a:spLocks/>
          </p:cNvSpPr>
          <p:nvPr/>
        </p:nvSpPr>
        <p:spPr>
          <a:xfrm>
            <a:off x="914400" y="723900"/>
            <a:ext cx="15168886"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1pPr>
            <a:lvl2pPr marR="0" lvl="1"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2pPr>
            <a:lvl3pPr marR="0" lvl="2"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3pPr>
            <a:lvl4pPr marR="0" lvl="3"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4pPr>
            <a:lvl5pPr marR="0" lvl="4"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5pPr>
            <a:lvl6pPr marR="0" lvl="5"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6pPr>
            <a:lvl7pPr marR="0" lvl="6"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7pPr>
            <a:lvl8pPr marR="0" lvl="7"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8pPr>
            <a:lvl9pPr marR="0" lvl="8"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9pPr>
          </a:lstStyle>
          <a:p>
            <a:r>
              <a:rPr lang="en-US" sz="4400" b="1" dirty="0">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thay</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kính</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7292637F-0529-12F2-0EA6-A1C7F47F02F6}"/>
              </a:ext>
            </a:extLst>
          </p:cNvPr>
          <p:cNvPicPr>
            <a:picLocks noChangeAspect="1"/>
          </p:cNvPicPr>
          <p:nvPr/>
        </p:nvPicPr>
        <p:blipFill>
          <a:blip r:embed="rId3"/>
          <a:stretch>
            <a:fillRect/>
          </a:stretch>
        </p:blipFill>
        <p:spPr>
          <a:xfrm>
            <a:off x="2476500" y="2400300"/>
            <a:ext cx="13335000" cy="7162800"/>
          </a:xfrm>
          <a:custGeom>
            <a:avLst/>
            <a:gdLst>
              <a:gd name="connsiteX0" fmla="*/ 0 w 13335000"/>
              <a:gd name="connsiteY0" fmla="*/ 0 h 7162800"/>
              <a:gd name="connsiteX1" fmla="*/ 13335000 w 13335000"/>
              <a:gd name="connsiteY1" fmla="*/ 0 h 7162800"/>
              <a:gd name="connsiteX2" fmla="*/ 13335000 w 13335000"/>
              <a:gd name="connsiteY2" fmla="*/ 7162800 h 7162800"/>
              <a:gd name="connsiteX3" fmla="*/ 0 w 13335000"/>
              <a:gd name="connsiteY3" fmla="*/ 7162800 h 7162800"/>
              <a:gd name="connsiteX4" fmla="*/ 0 w 13335000"/>
              <a:gd name="connsiteY4" fmla="*/ 0 h 716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0" h="7162800" fill="none" extrusionOk="0">
                <a:moveTo>
                  <a:pt x="0" y="0"/>
                </a:moveTo>
                <a:cubicBezTo>
                  <a:pt x="5043385" y="118661"/>
                  <a:pt x="8970073" y="-41423"/>
                  <a:pt x="13335000" y="0"/>
                </a:cubicBezTo>
                <a:cubicBezTo>
                  <a:pt x="13200271" y="2530556"/>
                  <a:pt x="13379529" y="5851193"/>
                  <a:pt x="13335000" y="7162800"/>
                </a:cubicBezTo>
                <a:cubicBezTo>
                  <a:pt x="8935842" y="7013243"/>
                  <a:pt x="4102722" y="7163067"/>
                  <a:pt x="0" y="7162800"/>
                </a:cubicBezTo>
                <a:cubicBezTo>
                  <a:pt x="-141948" y="4715418"/>
                  <a:pt x="110327" y="3402644"/>
                  <a:pt x="0" y="0"/>
                </a:cubicBezTo>
                <a:close/>
              </a:path>
              <a:path w="13335000" h="7162800" stroke="0" extrusionOk="0">
                <a:moveTo>
                  <a:pt x="0" y="0"/>
                </a:moveTo>
                <a:cubicBezTo>
                  <a:pt x="1584475" y="-121326"/>
                  <a:pt x="10813650" y="134767"/>
                  <a:pt x="13335000" y="0"/>
                </a:cubicBezTo>
                <a:cubicBezTo>
                  <a:pt x="13476114" y="1038569"/>
                  <a:pt x="13176194" y="6178854"/>
                  <a:pt x="13335000" y="7162800"/>
                </a:cubicBezTo>
                <a:cubicBezTo>
                  <a:pt x="10391132" y="7149935"/>
                  <a:pt x="1526767" y="7297422"/>
                  <a:pt x="0" y="7162800"/>
                </a:cubicBezTo>
                <a:cubicBezTo>
                  <a:pt x="-34207" y="4261139"/>
                  <a:pt x="-42469" y="3168398"/>
                  <a:pt x="0" y="0"/>
                </a:cubicBezTo>
                <a:close/>
              </a:path>
            </a:pathLst>
          </a:custGeom>
          <a:ln>
            <a:solidFill>
              <a:schemeClr val="tx1"/>
            </a:solidFill>
            <a:extLst>
              <a:ext uri="{C807C97D-BFC1-408E-A445-0C87EB9F89A2}">
                <ask:lineSketchStyleProps xmlns:ask="http://schemas.microsoft.com/office/drawing/2018/sketchyshapes" xmlns="" sd="1890466202">
                  <a:prstGeom prst="rect">
                    <a:avLst/>
                  </a:prstGeom>
                  <ask:type>
                    <ask:lineSketchCurved/>
                  </ask:type>
                </ask:lineSketchStyleProps>
              </a:ext>
            </a:extLst>
          </a:ln>
        </p:spPr>
      </p:pic>
    </p:spTree>
    <p:extLst>
      <p:ext uri="{BB962C8B-B14F-4D97-AF65-F5344CB8AC3E}">
        <p14:creationId xmlns:p14="http://schemas.microsoft.com/office/powerpoint/2010/main" val="303445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8">
            <a:extLst>
              <a:ext uri="{FF2B5EF4-FFF2-40B4-BE49-F238E27FC236}">
                <a16:creationId xmlns:a16="http://schemas.microsoft.com/office/drawing/2014/main" id="{BFA905E4-7409-407C-A46D-2DF8F3300C0B}"/>
              </a:ext>
            </a:extLst>
          </p:cNvPr>
          <p:cNvGraphicFramePr>
            <a:graphicFrameLocks noGrp="1"/>
          </p:cNvGraphicFramePr>
          <p:nvPr>
            <p:extLst>
              <p:ext uri="{D42A27DB-BD31-4B8C-83A1-F6EECF244321}">
                <p14:modId xmlns:p14="http://schemas.microsoft.com/office/powerpoint/2010/main" val="2676475225"/>
              </p:ext>
            </p:extLst>
          </p:nvPr>
        </p:nvGraphicFramePr>
        <p:xfrm>
          <a:off x="109992" y="114300"/>
          <a:ext cx="17949409" cy="9829799"/>
        </p:xfrm>
        <a:graphic>
          <a:graphicData uri="http://schemas.openxmlformats.org/drawingml/2006/table">
            <a:tbl>
              <a:tblPr firstRow="1" bandRow="1"/>
              <a:tblGrid>
                <a:gridCol w="1414008">
                  <a:extLst>
                    <a:ext uri="{9D8B030D-6E8A-4147-A177-3AD203B41FA5}">
                      <a16:colId xmlns:a16="http://schemas.microsoft.com/office/drawing/2014/main" val="1126088182"/>
                    </a:ext>
                  </a:extLst>
                </a:gridCol>
                <a:gridCol w="3352800">
                  <a:extLst>
                    <a:ext uri="{9D8B030D-6E8A-4147-A177-3AD203B41FA5}">
                      <a16:colId xmlns:a16="http://schemas.microsoft.com/office/drawing/2014/main" val="113541886"/>
                    </a:ext>
                  </a:extLst>
                </a:gridCol>
                <a:gridCol w="3429000">
                  <a:extLst>
                    <a:ext uri="{9D8B030D-6E8A-4147-A177-3AD203B41FA5}">
                      <a16:colId xmlns:a16="http://schemas.microsoft.com/office/drawing/2014/main" val="4168377399"/>
                    </a:ext>
                  </a:extLst>
                </a:gridCol>
                <a:gridCol w="9753601">
                  <a:extLst>
                    <a:ext uri="{9D8B030D-6E8A-4147-A177-3AD203B41FA5}">
                      <a16:colId xmlns:a16="http://schemas.microsoft.com/office/drawing/2014/main" val="1214803732"/>
                    </a:ext>
                  </a:extLst>
                </a:gridCol>
              </a:tblGrid>
              <a:tr h="1708634">
                <a:tc>
                  <a:txBody>
                    <a:bodyPr/>
                    <a:lstStyle/>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Lần</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khám</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Địa</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điểm</a:t>
                      </a:r>
                      <a:r>
                        <a:rPr lang="en-US" sz="3200" b="1" dirty="0">
                          <a:latin typeface="Times New Roman" panose="02020603050405020304" pitchFamily="18" charset="0"/>
                          <a:ea typeface="Cambria" panose="02040503050406030204" pitchFamily="18" charset="0"/>
                          <a:cs typeface="Times New Roman" panose="02020603050405020304" pitchFamily="18" charset="0"/>
                        </a:rPr>
                        <a:t>/</a:t>
                      </a:r>
                    </a:p>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khám</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Chẩn</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đoán</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Hậu</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quả</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304520866"/>
                  </a:ext>
                </a:extLst>
              </a:tr>
              <a:tr h="1231898">
                <a:tc>
                  <a:txBody>
                    <a:bodyPr/>
                    <a:lstStyle/>
                    <a:p>
                      <a:pPr algn="ctr"/>
                      <a:r>
                        <a:rPr lang="en-US" sz="3200" b="1" dirty="0">
                          <a:latin typeface="Times New Roman" panose="02020603050405020304" pitchFamily="18" charset="0"/>
                          <a:ea typeface="Cambria" panose="02040503050406030204" pitchFamily="18" charset="0"/>
                          <a:cs typeface="Times New Roman" panose="02020603050405020304" pitchFamily="18" charset="0"/>
                        </a:rPr>
                        <a:t>1</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817432175"/>
                  </a:ext>
                </a:extLst>
              </a:tr>
              <a:tr h="726815">
                <a:tc>
                  <a:txBody>
                    <a:bodyPr/>
                    <a:lstStyle/>
                    <a:p>
                      <a:pPr algn="ctr"/>
                      <a:r>
                        <a:rPr lang="en-US" sz="3200" b="1" dirty="0">
                          <a:latin typeface="Times New Roman" panose="02020603050405020304" pitchFamily="18" charset="0"/>
                          <a:ea typeface="Cambria" panose="02040503050406030204" pitchFamily="18" charset="0"/>
                          <a:cs typeface="Times New Roman" panose="02020603050405020304" pitchFamily="18"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786153229"/>
                  </a:ext>
                </a:extLst>
              </a:tr>
              <a:tr h="1849328">
                <a:tc>
                  <a:txBody>
                    <a:bodyPr/>
                    <a:lstStyle/>
                    <a:p>
                      <a:pPr algn="ctr"/>
                      <a:r>
                        <a:rPr lang="en-US" sz="3200" b="1" dirty="0">
                          <a:latin typeface="Times New Roman" panose="02020603050405020304" pitchFamily="18" charset="0"/>
                          <a:ea typeface="Cambria" panose="02040503050406030204" pitchFamily="18" charset="0"/>
                          <a:cs typeface="Times New Roman" panose="02020603050405020304" pitchFamily="18" charset="0"/>
                        </a:rPr>
                        <a:t>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46774690"/>
                  </a:ext>
                </a:extLst>
              </a:tr>
              <a:tr h="1231898">
                <a:tc>
                  <a:txBody>
                    <a:bodyPr/>
                    <a:lstStyle/>
                    <a:p>
                      <a:pPr algn="ctr"/>
                      <a:r>
                        <a:rPr lang="en-US" sz="3200" b="1" dirty="0">
                          <a:latin typeface="Times New Roman" panose="02020603050405020304" pitchFamily="18" charset="0"/>
                          <a:ea typeface="Cambria" panose="02040503050406030204" pitchFamily="18" charset="0"/>
                          <a:cs typeface="Times New Roman" panose="02020603050405020304" pitchFamily="18" charset="0"/>
                        </a:rPr>
                        <a:t>4</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293382638"/>
                  </a:ext>
                </a:extLst>
              </a:tr>
              <a:tr h="1231898">
                <a:tc>
                  <a:txBody>
                    <a:bodyPr/>
                    <a:lstStyle/>
                    <a:p>
                      <a:pPr algn="ctr"/>
                      <a:r>
                        <a:rPr lang="en-US" sz="3200" b="1" dirty="0">
                          <a:latin typeface="Times New Roman" panose="02020603050405020304" pitchFamily="18" charset="0"/>
                          <a:ea typeface="Cambria" panose="02040503050406030204" pitchFamily="18" charset="0"/>
                          <a:cs typeface="Times New Roman" panose="02020603050405020304" pitchFamily="18" charset="0"/>
                        </a:rPr>
                        <a:t>5</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983635037"/>
                  </a:ext>
                </a:extLst>
              </a:tr>
              <a:tr h="1849328">
                <a:tc>
                  <a:txBody>
                    <a:bodyPr/>
                    <a:lstStyle/>
                    <a:p>
                      <a:pPr algn="ctr"/>
                      <a:r>
                        <a:rPr lang="vi-VN" sz="3200" b="1" dirty="0">
                          <a:latin typeface="Times New Roman" panose="02020603050405020304" pitchFamily="18" charset="0"/>
                          <a:ea typeface="Cambria" panose="02040503050406030204" pitchFamily="18" charset="0"/>
                          <a:cs typeface="Times New Roman" panose="02020603050405020304" pitchFamily="18" charset="0"/>
                        </a:rPr>
                        <a:t>...</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26370472"/>
                  </a:ext>
                </a:extLst>
              </a:tr>
            </a:tbl>
          </a:graphicData>
        </a:graphic>
      </p:graphicFrame>
    </p:spTree>
    <p:extLst>
      <p:ext uri="{BB962C8B-B14F-4D97-AF65-F5344CB8AC3E}">
        <p14:creationId xmlns:p14="http://schemas.microsoft.com/office/powerpoint/2010/main" val="153999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8">
            <a:extLst>
              <a:ext uri="{FF2B5EF4-FFF2-40B4-BE49-F238E27FC236}">
                <a16:creationId xmlns:a16="http://schemas.microsoft.com/office/drawing/2014/main" id="{BFA905E4-7409-407C-A46D-2DF8F3300C0B}"/>
              </a:ext>
            </a:extLst>
          </p:cNvPr>
          <p:cNvGraphicFramePr>
            <a:graphicFrameLocks noGrp="1"/>
          </p:cNvGraphicFramePr>
          <p:nvPr>
            <p:extLst>
              <p:ext uri="{D42A27DB-BD31-4B8C-83A1-F6EECF244321}">
                <p14:modId xmlns:p14="http://schemas.microsoft.com/office/powerpoint/2010/main" val="2105777857"/>
              </p:ext>
            </p:extLst>
          </p:nvPr>
        </p:nvGraphicFramePr>
        <p:xfrm>
          <a:off x="109992" y="114300"/>
          <a:ext cx="17949409" cy="9829799"/>
        </p:xfrm>
        <a:graphic>
          <a:graphicData uri="http://schemas.openxmlformats.org/drawingml/2006/table">
            <a:tbl>
              <a:tblPr firstRow="1" bandRow="1"/>
              <a:tblGrid>
                <a:gridCol w="1414008">
                  <a:extLst>
                    <a:ext uri="{9D8B030D-6E8A-4147-A177-3AD203B41FA5}">
                      <a16:colId xmlns:a16="http://schemas.microsoft.com/office/drawing/2014/main" val="1126088182"/>
                    </a:ext>
                  </a:extLst>
                </a:gridCol>
                <a:gridCol w="3352800">
                  <a:extLst>
                    <a:ext uri="{9D8B030D-6E8A-4147-A177-3AD203B41FA5}">
                      <a16:colId xmlns:a16="http://schemas.microsoft.com/office/drawing/2014/main" val="113541886"/>
                    </a:ext>
                  </a:extLst>
                </a:gridCol>
                <a:gridCol w="3429000">
                  <a:extLst>
                    <a:ext uri="{9D8B030D-6E8A-4147-A177-3AD203B41FA5}">
                      <a16:colId xmlns:a16="http://schemas.microsoft.com/office/drawing/2014/main" val="4168377399"/>
                    </a:ext>
                  </a:extLst>
                </a:gridCol>
                <a:gridCol w="9753601">
                  <a:extLst>
                    <a:ext uri="{9D8B030D-6E8A-4147-A177-3AD203B41FA5}">
                      <a16:colId xmlns:a16="http://schemas.microsoft.com/office/drawing/2014/main" val="1214803732"/>
                    </a:ext>
                  </a:extLst>
                </a:gridCol>
              </a:tblGrid>
              <a:tr h="1708634">
                <a:tc>
                  <a:txBody>
                    <a:bodyPr/>
                    <a:lstStyle/>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Lần</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khám</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Địa</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điểm</a:t>
                      </a:r>
                      <a:r>
                        <a:rPr lang="en-US" sz="3200" b="1" dirty="0">
                          <a:latin typeface="Times New Roman" panose="02020603050405020304" pitchFamily="18" charset="0"/>
                          <a:ea typeface="Cambria" panose="02040503050406030204" pitchFamily="18" charset="0"/>
                          <a:cs typeface="Times New Roman" panose="02020603050405020304" pitchFamily="18" charset="0"/>
                        </a:rPr>
                        <a:t>/</a:t>
                      </a:r>
                    </a:p>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khám</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Chẩn</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đoán</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Hậu</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quả</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304520866"/>
                  </a:ext>
                </a:extLst>
              </a:tr>
              <a:tr h="1231898">
                <a:tc>
                  <a:txBody>
                    <a:bodyPr/>
                    <a:lstStyle/>
                    <a:p>
                      <a:pPr algn="ctr"/>
                      <a:r>
                        <a:rPr lang="en-US" sz="3200" b="1" dirty="0">
                          <a:latin typeface="Times New Roman" panose="02020603050405020304" pitchFamily="18" charset="0"/>
                          <a:ea typeface="Cambria" panose="02040503050406030204" pitchFamily="18" charset="0"/>
                          <a:cs typeface="Times New Roman" panose="02020603050405020304" pitchFamily="18" charset="0"/>
                        </a:rPr>
                        <a:t>1</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Khám</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đốc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tờ</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Cận</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thị</a:t>
                      </a:r>
                      <a:r>
                        <a:rPr lang="en-US" sz="3400" i="1" dirty="0">
                          <a:latin typeface="Times New Roman" panose="02020603050405020304" pitchFamily="18" charset="0"/>
                          <a:ea typeface="Cambria" panose="02040503050406030204" pitchFamily="18" charset="0"/>
                          <a:cs typeface="Times New Roman" panose="02020603050405020304" pitchFamily="18" charset="0"/>
                        </a:rPr>
                        <a:t>. 1,75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diop</a:t>
                      </a:r>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vi-VN" sz="3400" dirty="0">
                          <a:latin typeface="Times New Roman" panose="02020603050405020304" pitchFamily="18" charset="0"/>
                          <a:ea typeface="Cambria" panose="02040503050406030204" pitchFamily="18" charset="0"/>
                          <a:cs typeface="Times New Roman" panose="02020603050405020304" pitchFamily="18" charset="0"/>
                        </a:rPr>
                        <a:t>M</a:t>
                      </a:r>
                      <a:r>
                        <a:rPr lang="en-US" sz="3400" dirty="0" err="1">
                          <a:latin typeface="Times New Roman" panose="02020603050405020304" pitchFamily="18" charset="0"/>
                          <a:ea typeface="Cambria" panose="02040503050406030204" pitchFamily="18" charset="0"/>
                          <a:cs typeface="Times New Roman" panose="02020603050405020304" pitchFamily="18" charset="0"/>
                        </a:rPr>
                        <a:t>ặt</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mày</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sa</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sầm</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buồn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nôn</a:t>
                      </a:r>
                      <a:r>
                        <a:rPr lang="en-US" sz="3400" dirty="0">
                          <a:latin typeface="Times New Roman" panose="02020603050405020304" pitchFamily="18" charset="0"/>
                          <a:ea typeface="Cambria" panose="02040503050406030204" pitchFamily="18" charset="0"/>
                          <a:cs typeface="Times New Roman" panose="02020603050405020304" pitchFamily="18" charset="0"/>
                        </a:rPr>
                        <a:t>.</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817432175"/>
                  </a:ext>
                </a:extLst>
              </a:tr>
              <a:tr h="726815">
                <a:tc>
                  <a:txBody>
                    <a:bodyPr/>
                    <a:lstStyle/>
                    <a:p>
                      <a:pPr algn="ctr"/>
                      <a:r>
                        <a:rPr lang="en-US" sz="3200" b="1" dirty="0">
                          <a:latin typeface="Times New Roman" panose="02020603050405020304" pitchFamily="18" charset="0"/>
                          <a:ea typeface="Cambria" panose="02040503050406030204" pitchFamily="18" charset="0"/>
                          <a:cs typeface="Times New Roman" panose="02020603050405020304" pitchFamily="18"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Khám</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bác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giỏi</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Viễn</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thị</a:t>
                      </a:r>
                      <a:r>
                        <a:rPr lang="en-US" sz="3400" i="1" dirty="0">
                          <a:latin typeface="Times New Roman" panose="02020603050405020304" pitchFamily="18" charset="0"/>
                          <a:ea typeface="Cambria" panose="02040503050406030204" pitchFamily="18" charset="0"/>
                          <a:cs typeface="Times New Roman" panose="02020603050405020304" pitchFamily="18" charset="0"/>
                        </a:rPr>
                        <a:t>. 2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diop</a:t>
                      </a:r>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vi-VN" sz="3400" dirty="0">
                          <a:latin typeface="Times New Roman" panose="02020603050405020304" pitchFamily="18" charset="0"/>
                          <a:ea typeface="Cambria" panose="02040503050406030204" pitchFamily="18" charset="0"/>
                          <a:cs typeface="Times New Roman" panose="02020603050405020304" pitchFamily="18" charset="0"/>
                        </a:rPr>
                        <a:t>B</a:t>
                      </a:r>
                      <a:r>
                        <a:rPr lang="en-US" sz="3400" dirty="0">
                          <a:latin typeface="Times New Roman" panose="02020603050405020304" pitchFamily="18" charset="0"/>
                          <a:ea typeface="Cambria" panose="02040503050406030204" pitchFamily="18" charset="0"/>
                          <a:cs typeface="Times New Roman" panose="02020603050405020304" pitchFamily="18" charset="0"/>
                        </a:rPr>
                        <a:t>ị </a:t>
                      </a:r>
                      <a:r>
                        <a:rPr lang="en-US" sz="3400" dirty="0" err="1">
                          <a:latin typeface="Times New Roman" panose="02020603050405020304" pitchFamily="18" charset="0"/>
                          <a:ea typeface="Cambria" panose="02040503050406030204" pitchFamily="18" charset="0"/>
                          <a:cs typeface="Times New Roman" panose="02020603050405020304" pitchFamily="18" charset="0"/>
                        </a:rPr>
                        <a:t>chảy</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mắt</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786153229"/>
                  </a:ext>
                </a:extLst>
              </a:tr>
              <a:tr h="1849328">
                <a:tc>
                  <a:txBody>
                    <a:bodyPr/>
                    <a:lstStyle/>
                    <a:p>
                      <a:pPr algn="ctr"/>
                      <a:r>
                        <a:rPr lang="en-US" sz="3200" b="1" dirty="0">
                          <a:latin typeface="Times New Roman" panose="02020603050405020304" pitchFamily="18" charset="0"/>
                          <a:ea typeface="Cambria" panose="02040503050406030204" pitchFamily="18" charset="0"/>
                          <a:cs typeface="Times New Roman" panose="02020603050405020304" pitchFamily="18" charset="0"/>
                        </a:rPr>
                        <a:t>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Khám</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bệnh</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viện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nhà</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3400" dirty="0">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Giáo</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sư</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khám</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Loạn</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thị</a:t>
                      </a:r>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Cái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gì</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trông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cũng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như</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lùi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hẳn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ra</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xa</a:t>
                      </a:r>
                      <a:r>
                        <a:rPr lang="vi-VN" sz="3400" dirty="0">
                          <a:latin typeface="Times New Roman" panose="02020603050405020304" pitchFamily="18" charset="0"/>
                          <a:ea typeface="Cambria" panose="02040503050406030204" pitchFamily="18" charset="0"/>
                          <a:cs typeface="Times New Roman" panose="02020603050405020304" pitchFamily="18" charset="0"/>
                        </a:rPr>
                        <a:t>,</a:t>
                      </a:r>
                      <a:r>
                        <a:rPr lang="vi-VN" sz="3400" baseline="0" dirty="0">
                          <a:latin typeface="Times New Roman" panose="02020603050405020304" pitchFamily="18" charset="0"/>
                          <a:ea typeface="Cambria" panose="02040503050406030204" pitchFamily="18" charset="0"/>
                          <a:cs typeface="Times New Roman" panose="02020603050405020304" pitchFamily="18" charset="0"/>
                        </a:rPr>
                        <a:t> n</a:t>
                      </a:r>
                      <a:r>
                        <a:rPr lang="en-US" sz="3400" dirty="0" err="1">
                          <a:latin typeface="Times New Roman" panose="02020603050405020304" pitchFamily="18" charset="0"/>
                          <a:ea typeface="Cambria" panose="02040503050406030204" pitchFamily="18" charset="0"/>
                          <a:cs typeface="Times New Roman" panose="02020603050405020304" pitchFamily="18" charset="0"/>
                        </a:rPr>
                        <a:t>hìn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gì</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cũng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bé</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tí</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xíu</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46774690"/>
                  </a:ext>
                </a:extLst>
              </a:tr>
              <a:tr h="1231898">
                <a:tc>
                  <a:txBody>
                    <a:bodyPr/>
                    <a:lstStyle/>
                    <a:p>
                      <a:pPr algn="ctr"/>
                      <a:r>
                        <a:rPr lang="en-US" sz="3200" b="1" dirty="0">
                          <a:latin typeface="Times New Roman" panose="02020603050405020304" pitchFamily="18" charset="0"/>
                          <a:ea typeface="Cambria" panose="02040503050406030204" pitchFamily="18" charset="0"/>
                          <a:cs typeface="Times New Roman" panose="02020603050405020304" pitchFamily="18" charset="0"/>
                        </a:rPr>
                        <a:t>4</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Bác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tốt</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nghiệp</a:t>
                      </a:r>
                      <a:r>
                        <a:rPr lang="en-US" sz="3400" dirty="0">
                          <a:latin typeface="Times New Roman" panose="02020603050405020304" pitchFamily="18" charset="0"/>
                          <a:ea typeface="Cambria" panose="02040503050406030204" pitchFamily="18" charset="0"/>
                          <a:cs typeface="Times New Roman" panose="02020603050405020304" pitchFamily="18" charset="0"/>
                        </a:rPr>
                        <a:t> ở </a:t>
                      </a:r>
                      <a:r>
                        <a:rPr lang="en-US" sz="3400" dirty="0" err="1">
                          <a:latin typeface="Times New Roman" panose="02020603050405020304" pitchFamily="18" charset="0"/>
                          <a:ea typeface="Cambria" panose="02040503050406030204" pitchFamily="18" charset="0"/>
                          <a:cs typeface="Times New Roman" panose="02020603050405020304" pitchFamily="18" charset="0"/>
                        </a:rPr>
                        <a:t>Mỹ</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Nhìn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cái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gì</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cũng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hóa</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làm</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hai</a:t>
                      </a:r>
                      <a:r>
                        <a:rPr lang="en-US" sz="3400" dirty="0">
                          <a:latin typeface="Times New Roman" panose="02020603050405020304" pitchFamily="18" charset="0"/>
                          <a:ea typeface="Cambria" panose="02040503050406030204" pitchFamily="18" charset="0"/>
                          <a:cs typeface="Times New Roman" panose="02020603050405020304" pitchFamily="18" charset="0"/>
                        </a:rPr>
                        <a:t>.</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293382638"/>
                  </a:ext>
                </a:extLst>
              </a:tr>
              <a:tr h="1231898">
                <a:tc>
                  <a:txBody>
                    <a:bodyPr/>
                    <a:lstStyle/>
                    <a:p>
                      <a:pPr algn="ctr"/>
                      <a:r>
                        <a:rPr lang="en-US" sz="3200" b="1" dirty="0">
                          <a:latin typeface="Times New Roman" panose="02020603050405020304" pitchFamily="18" charset="0"/>
                          <a:ea typeface="Cambria" panose="02040503050406030204" pitchFamily="18" charset="0"/>
                          <a:cs typeface="Times New Roman" panose="02020603050405020304" pitchFamily="18" charset="0"/>
                        </a:rPr>
                        <a:t>5</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Bác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3400" dirty="0">
                          <a:latin typeface="Times New Roman" panose="02020603050405020304" pitchFamily="18" charset="0"/>
                          <a:ea typeface="Cambria" panose="02040503050406030204" pitchFamily="18" charset="0"/>
                          <a:cs typeface="Times New Roman" panose="02020603050405020304" pitchFamily="18" charset="0"/>
                        </a:rPr>
                        <a:t> ở </a:t>
                      </a:r>
                      <a:r>
                        <a:rPr lang="en-US" sz="3400" dirty="0" err="1">
                          <a:latin typeface="Times New Roman" panose="02020603050405020304" pitchFamily="18" charset="0"/>
                          <a:ea typeface="Cambria" panose="02040503050406030204" pitchFamily="18" charset="0"/>
                          <a:cs typeface="Times New Roman" panose="02020603050405020304" pitchFamily="18" charset="0"/>
                        </a:rPr>
                        <a:t>Đức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về</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Một</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mắt</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bị</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viễn</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mắt</a:t>
                      </a:r>
                      <a:r>
                        <a:rPr lang="en-US" sz="3400" i="1" dirty="0">
                          <a:latin typeface="Times New Roman" panose="02020603050405020304" pitchFamily="18" charset="0"/>
                          <a:ea typeface="Cambria" panose="02040503050406030204" pitchFamily="18" charset="0"/>
                          <a:cs typeface="Times New Roman" panose="02020603050405020304" pitchFamily="18" charset="0"/>
                        </a:rPr>
                        <a:t> kia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bị</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cận</a:t>
                      </a:r>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vi-VN" sz="3400" dirty="0">
                          <a:latin typeface="Times New Roman" panose="02020603050405020304" pitchFamily="18" charset="0"/>
                          <a:ea typeface="Cambria" panose="02040503050406030204" pitchFamily="18" charset="0"/>
                          <a:cs typeface="Times New Roman" panose="02020603050405020304" pitchFamily="18" charset="0"/>
                        </a:rPr>
                        <a:t>M</a:t>
                      </a:r>
                      <a:r>
                        <a:rPr lang="en-US" sz="3400" dirty="0" err="1">
                          <a:latin typeface="Times New Roman" panose="02020603050405020304" pitchFamily="18" charset="0"/>
                          <a:ea typeface="Cambria" panose="02040503050406030204" pitchFamily="18" charset="0"/>
                          <a:cs typeface="Times New Roman" panose="02020603050405020304" pitchFamily="18" charset="0"/>
                        </a:rPr>
                        <a:t>ọi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thứ</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xung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quanh</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tối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như</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hũ</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nút</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983635037"/>
                  </a:ext>
                </a:extLst>
              </a:tr>
              <a:tr h="1849328">
                <a:tc>
                  <a:txBody>
                    <a:bodyPr/>
                    <a:lstStyle/>
                    <a:p>
                      <a:pPr algn="ctr"/>
                      <a:r>
                        <a:rPr lang="vi-VN" sz="3200" b="1" dirty="0">
                          <a:latin typeface="Times New Roman" panose="02020603050405020304" pitchFamily="18" charset="0"/>
                          <a:ea typeface="Cambria" panose="02040503050406030204" pitchFamily="18" charset="0"/>
                          <a:cs typeface="Times New Roman" panose="02020603050405020304" pitchFamily="18" charset="0"/>
                        </a:rPr>
                        <a:t>...</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34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lần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khác</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p>
                      <a:pPr algn="just"/>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Mắt</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bị</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quáng</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gà</a:t>
                      </a:r>
                      <a:endParaRPr lang="vi-VN" sz="3400" i="1"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Đục</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nhân</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mắt</a:t>
                      </a:r>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Mù</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màu</a:t>
                      </a:r>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Mọi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3400" dirty="0">
                          <a:latin typeface="Times New Roman" panose="02020603050405020304" pitchFamily="18" charset="0"/>
                          <a:ea typeface="Cambria" panose="02040503050406030204" pitchFamily="18" charset="0"/>
                          <a:cs typeface="Times New Roman" panose="02020603050405020304" pitchFamily="18" charset="0"/>
                        </a:rPr>
                        <a:t> ở </a:t>
                      </a:r>
                      <a:r>
                        <a:rPr lang="en-US" sz="3400" dirty="0" err="1">
                          <a:latin typeface="Times New Roman" panose="02020603050405020304" pitchFamily="18" charset="0"/>
                          <a:ea typeface="Cambria" panose="02040503050406030204" pitchFamily="18" charset="0"/>
                          <a:cs typeface="Times New Roman" panose="02020603050405020304" pitchFamily="18" charset="0"/>
                        </a:rPr>
                        <a:t>xa</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hóa</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gần</a:t>
                      </a:r>
                      <a:r>
                        <a:rPr lang="en-US" sz="3400" dirty="0">
                          <a:latin typeface="Times New Roman" panose="02020603050405020304" pitchFamily="18" charset="0"/>
                          <a:ea typeface="Cambria" panose="02040503050406030204" pitchFamily="18" charset="0"/>
                          <a:cs typeface="Times New Roman" panose="02020603050405020304" pitchFamily="18" charset="0"/>
                        </a:rPr>
                        <a:t>.</a:t>
                      </a:r>
                      <a:endParaRPr lang="vi-VN" sz="3400" dirty="0">
                        <a:latin typeface="Times New Roman" panose="02020603050405020304" pitchFamily="18" charset="0"/>
                        <a:ea typeface="Cambria" panose="020405030504060302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3400" dirty="0" err="1">
                          <a:latin typeface="Times New Roman" panose="02020603050405020304" pitchFamily="18" charset="0"/>
                          <a:ea typeface="Cambria" panose="02040503050406030204" pitchFamily="18" charset="0"/>
                          <a:cs typeface="Times New Roman" panose="02020603050405020304" pitchFamily="18" charset="0"/>
                        </a:rPr>
                        <a:t>Đeo</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kính</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uống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thuốc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nhưng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hề</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thuyên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giảm</a:t>
                      </a:r>
                      <a:r>
                        <a:rPr lang="en-US" sz="3400" dirty="0">
                          <a:latin typeface="Times New Roman" panose="02020603050405020304" pitchFamily="18" charset="0"/>
                          <a:ea typeface="Cambria" panose="02040503050406030204" pitchFamily="18" charset="0"/>
                          <a:cs typeface="Times New Roman" panose="02020603050405020304" pitchFamily="18" charset="0"/>
                        </a:rPr>
                        <a:t>.</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26370472"/>
                  </a:ext>
                </a:extLst>
              </a:tr>
            </a:tbl>
          </a:graphicData>
        </a:graphic>
      </p:graphicFrame>
    </p:spTree>
    <p:extLst>
      <p:ext uri="{BB962C8B-B14F-4D97-AF65-F5344CB8AC3E}">
        <p14:creationId xmlns:p14="http://schemas.microsoft.com/office/powerpoint/2010/main" val="6455656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1E4E00-C550-42E2-B4C8-9233B1D4238F}"/>
              </a:ext>
            </a:extLst>
          </p:cNvPr>
          <p:cNvSpPr>
            <a:spLocks noGrp="1"/>
          </p:cNvSpPr>
          <p:nvPr>
            <p:ph type="title"/>
          </p:nvPr>
        </p:nvSpPr>
        <p:spPr>
          <a:xfrm>
            <a:off x="1440000" y="592684"/>
            <a:ext cx="15408000" cy="1145400"/>
          </a:xfrm>
        </p:spPr>
        <p:txBody>
          <a:bodyPr/>
          <a:lstStyle/>
          <a:p>
            <a:r>
              <a:rPr lang="en-US" sz="5600" b="1" dirty="0" err="1" smtClean="0">
                <a:latin typeface="Cambria" panose="02040503050406030204" pitchFamily="18" charset="0"/>
                <a:ea typeface="Cambria" panose="02040503050406030204" pitchFamily="18" charset="0"/>
              </a:rPr>
              <a:t>Nhân</a:t>
            </a:r>
            <a:r>
              <a:rPr lang="en-US" sz="5600" b="1" dirty="0" smtClean="0">
                <a:latin typeface="Cambria" panose="02040503050406030204" pitchFamily="18" charset="0"/>
                <a:ea typeface="Cambria" panose="02040503050406030204" pitchFamily="18" charset="0"/>
              </a:rPr>
              <a:t> </a:t>
            </a:r>
            <a:r>
              <a:rPr lang="en-US" sz="5600" b="1" dirty="0" err="1">
                <a:latin typeface="Cambria" panose="02040503050406030204" pitchFamily="18" charset="0"/>
                <a:ea typeface="Cambria" panose="02040503050406030204" pitchFamily="18" charset="0"/>
              </a:rPr>
              <a:t>vật</a:t>
            </a:r>
            <a:r>
              <a:rPr lang="en-US" sz="5600" b="1" dirty="0">
                <a:latin typeface="Cambria" panose="02040503050406030204" pitchFamily="18" charset="0"/>
                <a:ea typeface="Cambria" panose="02040503050406030204" pitchFamily="18" charset="0"/>
              </a:rPr>
              <a:t> </a:t>
            </a:r>
            <a:r>
              <a:rPr lang="en-US" sz="5600" b="1" dirty="0" err="1">
                <a:latin typeface="Cambria" panose="02040503050406030204" pitchFamily="18" charset="0"/>
                <a:ea typeface="Cambria" panose="02040503050406030204" pitchFamily="18" charset="0"/>
              </a:rPr>
              <a:t>tôi</a:t>
            </a:r>
            <a:r>
              <a:rPr lang="en-US" sz="5600" b="1" dirty="0">
                <a:latin typeface="Cambria" panose="02040503050406030204" pitchFamily="18" charset="0"/>
                <a:ea typeface="Cambria" panose="02040503050406030204" pitchFamily="18" charset="0"/>
              </a:rPr>
              <a:t> </a:t>
            </a:r>
            <a:r>
              <a:rPr lang="en-US" sz="5600" b="1" dirty="0" err="1">
                <a:latin typeface="Cambria" panose="02040503050406030204" pitchFamily="18" charset="0"/>
                <a:ea typeface="Cambria" panose="02040503050406030204" pitchFamily="18" charset="0"/>
              </a:rPr>
              <a:t>và</a:t>
            </a:r>
            <a:r>
              <a:rPr lang="en-US" sz="5600" b="1" dirty="0">
                <a:latin typeface="Cambria" panose="02040503050406030204" pitchFamily="18" charset="0"/>
                <a:ea typeface="Cambria" panose="02040503050406030204" pitchFamily="18" charset="0"/>
              </a:rPr>
              <a:t> </a:t>
            </a:r>
            <a:r>
              <a:rPr lang="en-US" sz="5600" b="1" dirty="0" err="1">
                <a:latin typeface="Cambria" panose="02040503050406030204" pitchFamily="18" charset="0"/>
                <a:ea typeface="Cambria" panose="02040503050406030204" pitchFamily="18" charset="0"/>
              </a:rPr>
              <a:t>những</a:t>
            </a:r>
            <a:r>
              <a:rPr lang="en-US" sz="5600" b="1" dirty="0">
                <a:latin typeface="Cambria" panose="02040503050406030204" pitchFamily="18" charset="0"/>
                <a:ea typeface="Cambria" panose="02040503050406030204" pitchFamily="18" charset="0"/>
              </a:rPr>
              <a:t> </a:t>
            </a:r>
            <a:r>
              <a:rPr lang="en-US" sz="5600" b="1" dirty="0" err="1">
                <a:latin typeface="Cambria" panose="02040503050406030204" pitchFamily="18" charset="0"/>
                <a:ea typeface="Cambria" panose="02040503050406030204" pitchFamily="18" charset="0"/>
              </a:rPr>
              <a:t>lần</a:t>
            </a:r>
            <a:r>
              <a:rPr lang="en-US" sz="5600" b="1" dirty="0">
                <a:latin typeface="Cambria" panose="02040503050406030204" pitchFamily="18" charset="0"/>
                <a:ea typeface="Cambria" panose="02040503050406030204" pitchFamily="18" charset="0"/>
              </a:rPr>
              <a:t> </a:t>
            </a:r>
            <a:r>
              <a:rPr lang="en-US" sz="5600" b="1" dirty="0" err="1">
                <a:latin typeface="Cambria" panose="02040503050406030204" pitchFamily="18" charset="0"/>
                <a:ea typeface="Cambria" panose="02040503050406030204" pitchFamily="18" charset="0"/>
              </a:rPr>
              <a:t>thay</a:t>
            </a:r>
            <a:r>
              <a:rPr lang="en-US" sz="5600" b="1" dirty="0">
                <a:latin typeface="Cambria" panose="02040503050406030204" pitchFamily="18" charset="0"/>
                <a:ea typeface="Cambria" panose="02040503050406030204" pitchFamily="18" charset="0"/>
              </a:rPr>
              <a:t> </a:t>
            </a:r>
            <a:r>
              <a:rPr lang="en-US" sz="5600" b="1" dirty="0" err="1">
                <a:latin typeface="Cambria" panose="02040503050406030204" pitchFamily="18" charset="0"/>
                <a:ea typeface="Cambria" panose="02040503050406030204" pitchFamily="18" charset="0"/>
              </a:rPr>
              <a:t>kính</a:t>
            </a:r>
            <a:endParaRPr lang="en-US" sz="5600" b="1" dirty="0">
              <a:latin typeface="Cambria" panose="02040503050406030204" pitchFamily="18" charset="0"/>
              <a:ea typeface="Cambria" panose="02040503050406030204" pitchFamily="18" charset="0"/>
            </a:endParaRPr>
          </a:p>
        </p:txBody>
      </p:sp>
      <p:sp>
        <p:nvSpPr>
          <p:cNvPr id="15" name="Arrow: Right 14">
            <a:extLst>
              <a:ext uri="{FF2B5EF4-FFF2-40B4-BE49-F238E27FC236}">
                <a16:creationId xmlns:a16="http://schemas.microsoft.com/office/drawing/2014/main" id="{3C2FC0BA-EE9C-438E-9A6C-275287B2783E}"/>
              </a:ext>
            </a:extLst>
          </p:cNvPr>
          <p:cNvSpPr/>
          <p:nvPr/>
        </p:nvSpPr>
        <p:spPr>
          <a:xfrm>
            <a:off x="1979458" y="6936114"/>
            <a:ext cx="802888" cy="163578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DBD6CA"/>
              </a:solidFill>
              <a:latin typeface="Arial"/>
              <a:sym typeface="Arial"/>
            </a:endParaRPr>
          </a:p>
        </p:txBody>
      </p:sp>
      <p:sp>
        <p:nvSpPr>
          <p:cNvPr id="16" name="Rectangle 15">
            <a:extLst>
              <a:ext uri="{FF2B5EF4-FFF2-40B4-BE49-F238E27FC236}">
                <a16:creationId xmlns:a16="http://schemas.microsoft.com/office/drawing/2014/main" id="{1BE0D26F-A9EC-40F1-A9D6-76E7CF44E006}"/>
              </a:ext>
            </a:extLst>
          </p:cNvPr>
          <p:cNvSpPr/>
          <p:nvPr/>
        </p:nvSpPr>
        <p:spPr>
          <a:xfrm>
            <a:off x="3122343" y="6244874"/>
            <a:ext cx="14266128" cy="30182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buClr>
                <a:srgbClr val="000000"/>
              </a:buClr>
            </a:pPr>
            <a:r>
              <a:rPr lang="en-US" sz="4800" kern="0" dirty="0" smtClean="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kern="0" dirty="0" err="1" smtClean="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Quá</a:t>
            </a:r>
            <a:r>
              <a:rPr lang="en-US" sz="4800" kern="0" dirty="0" smtClean="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kern="0" dirty="0" err="1">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trình</a:t>
            </a:r>
            <a:r>
              <a:rPr lang="en-US" sz="4800" kern="0" dirty="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kern="0" dirty="0" err="1">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lặp</a:t>
            </a:r>
            <a:r>
              <a:rPr lang="en-US" sz="4800" kern="0" dirty="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kern="0" dirty="0" err="1">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đi</a:t>
            </a:r>
            <a:r>
              <a:rPr lang="en-US" sz="4800" kern="0" dirty="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kern="0" dirty="0" err="1">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lặp</a:t>
            </a:r>
            <a:r>
              <a:rPr lang="en-US" sz="4800" kern="0" dirty="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kern="0" dirty="0" err="1">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lại</a:t>
            </a:r>
            <a:r>
              <a:rPr lang="en-US" sz="4800" kern="0" dirty="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kern="0" dirty="0" err="1">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liên</a:t>
            </a:r>
            <a:r>
              <a:rPr lang="en-US" sz="4800" kern="0" dirty="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kern="0" dirty="0" err="1">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tục</a:t>
            </a:r>
            <a:r>
              <a:rPr lang="en-US" sz="4800" kern="0" dirty="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a:t>
            </a:r>
          </a:p>
          <a:p>
            <a:pPr defTabSz="1828800">
              <a:buClr>
                <a:srgbClr val="000000"/>
              </a:buClr>
            </a:pPr>
            <a:r>
              <a:rPr lang="en-US" sz="4800" kern="0" dirty="0" smtClean="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kern="0" dirty="0" err="1" smtClean="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Nhân</a:t>
            </a:r>
            <a:r>
              <a:rPr lang="en-US" sz="4800" kern="0" dirty="0" smtClean="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kern="0" dirty="0" err="1">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vật</a:t>
            </a:r>
            <a:r>
              <a:rPr lang="en-US" sz="4800" kern="0" dirty="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kern="0" dirty="0" err="1">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tôi</a:t>
            </a:r>
            <a:r>
              <a:rPr lang="en-US" sz="4800" kern="0" dirty="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kern="0" dirty="0" err="1">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nghe</a:t>
            </a:r>
            <a:r>
              <a:rPr lang="en-US" sz="4800" kern="0" dirty="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kern="0" dirty="0" err="1">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theo</a:t>
            </a:r>
            <a:r>
              <a:rPr lang="en-US" sz="4800" kern="0" dirty="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kern="0" dirty="0" err="1">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tất</a:t>
            </a:r>
            <a:r>
              <a:rPr lang="en-US" sz="4800" kern="0" dirty="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kern="0" dirty="0" err="1">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cả</a:t>
            </a:r>
            <a:r>
              <a:rPr lang="en-US" sz="4800" kern="0" dirty="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kern="0" dirty="0" err="1">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mọi</a:t>
            </a:r>
            <a:r>
              <a:rPr lang="en-US" sz="4800" kern="0" dirty="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kern="0" dirty="0" err="1">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chẩn</a:t>
            </a:r>
            <a:r>
              <a:rPr lang="en-US" sz="4800" kern="0" dirty="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kern="0" dirty="0" err="1">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đoán</a:t>
            </a:r>
            <a:r>
              <a:rPr lang="en-US" sz="4800" kern="0" dirty="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kern="0" dirty="0" err="1">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và</a:t>
            </a:r>
            <a:r>
              <a:rPr lang="en-US" sz="4800" kern="0" dirty="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kern="0" dirty="0" err="1">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làm</a:t>
            </a:r>
            <a:r>
              <a:rPr lang="en-US" sz="4800" kern="0" dirty="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kern="0" dirty="0" err="1">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theo</a:t>
            </a:r>
            <a:r>
              <a:rPr lang="en-US" sz="4800" kern="0" dirty="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kern="0" dirty="0" err="1">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bằng</a:t>
            </a:r>
            <a:r>
              <a:rPr lang="en-US" sz="4800" kern="0" dirty="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kern="0" dirty="0" err="1">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mọi</a:t>
            </a:r>
            <a:r>
              <a:rPr lang="en-US" sz="4800" kern="0" dirty="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kern="0" dirty="0" err="1">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cách</a:t>
            </a:r>
            <a:r>
              <a:rPr lang="en-US" sz="4800" kern="0" dirty="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kern="0" dirty="0" err="1">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để</a:t>
            </a:r>
            <a:r>
              <a:rPr lang="en-US" sz="4800" kern="0" dirty="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kern="0" dirty="0" err="1">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đeo</a:t>
            </a:r>
            <a:r>
              <a:rPr lang="en-US" sz="4800" kern="0" dirty="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kern="0" dirty="0" err="1">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kính</a:t>
            </a:r>
            <a:r>
              <a:rPr lang="en-US" sz="4800" kern="0" dirty="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kern="0" dirty="0" err="1">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mua</a:t>
            </a:r>
            <a:r>
              <a:rPr lang="en-US" sz="4800" kern="0" dirty="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kern="0" dirty="0" err="1">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kính</a:t>
            </a:r>
            <a:r>
              <a:rPr lang="en-US" sz="4800" kern="0" dirty="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kern="0" dirty="0" err="1">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uống</a:t>
            </a:r>
            <a:r>
              <a:rPr lang="en-US" sz="4800" kern="0" dirty="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kern="0" dirty="0" err="1">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thuốc</a:t>
            </a:r>
            <a:r>
              <a:rPr lang="en-US" sz="4800" kern="0" dirty="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Arial"/>
              </a:rPr>
              <a:t>.</a:t>
            </a:r>
          </a:p>
        </p:txBody>
      </p:sp>
      <p:grpSp>
        <p:nvGrpSpPr>
          <p:cNvPr id="5" name="Group 4">
            <a:extLst>
              <a:ext uri="{FF2B5EF4-FFF2-40B4-BE49-F238E27FC236}">
                <a16:creationId xmlns:a16="http://schemas.microsoft.com/office/drawing/2014/main" id="{31E0C637-D91D-4872-A482-655A36A418A5}"/>
              </a:ext>
            </a:extLst>
          </p:cNvPr>
          <p:cNvGrpSpPr/>
          <p:nvPr/>
        </p:nvGrpSpPr>
        <p:grpSpPr>
          <a:xfrm>
            <a:off x="4059045" y="2198108"/>
            <a:ext cx="4475358" cy="2869160"/>
            <a:chOff x="2029522" y="1099054"/>
            <a:chExt cx="2237679" cy="1434580"/>
          </a:xfrm>
        </p:grpSpPr>
        <p:sp>
          <p:nvSpPr>
            <p:cNvPr id="2" name="Oval 1">
              <a:extLst>
                <a:ext uri="{FF2B5EF4-FFF2-40B4-BE49-F238E27FC236}">
                  <a16:creationId xmlns:a16="http://schemas.microsoft.com/office/drawing/2014/main" id="{081ECB41-0C6E-4A0E-90EF-F424B3EFD628}"/>
                </a:ext>
              </a:extLst>
            </p:cNvPr>
            <p:cNvSpPr/>
            <p:nvPr/>
          </p:nvSpPr>
          <p:spPr>
            <a:xfrm>
              <a:off x="2627971" y="1099054"/>
              <a:ext cx="1553737" cy="92201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3600" b="1" kern="0" dirty="0" err="1">
                  <a:solidFill>
                    <a:srgbClr val="3C1717"/>
                  </a:solidFill>
                  <a:latin typeface="Cambria" panose="02040503050406030204" pitchFamily="18" charset="0"/>
                  <a:ea typeface="Cambria" panose="02040503050406030204" pitchFamily="18" charset="0"/>
                  <a:sym typeface="Arial"/>
                </a:rPr>
                <a:t>Thay</a:t>
              </a:r>
              <a:r>
                <a:rPr lang="en-US" sz="3600" b="1" kern="0" dirty="0">
                  <a:solidFill>
                    <a:srgbClr val="3C1717"/>
                  </a:solidFill>
                  <a:latin typeface="Cambria" panose="02040503050406030204" pitchFamily="18" charset="0"/>
                  <a:ea typeface="Cambria" panose="02040503050406030204" pitchFamily="18" charset="0"/>
                  <a:sym typeface="Arial"/>
                </a:rPr>
                <a:t> </a:t>
              </a:r>
              <a:r>
                <a:rPr lang="en-US" sz="3600" b="1" kern="0" dirty="0" err="1">
                  <a:solidFill>
                    <a:srgbClr val="3C1717"/>
                  </a:solidFill>
                  <a:latin typeface="Cambria" panose="02040503050406030204" pitchFamily="18" charset="0"/>
                  <a:ea typeface="Cambria" panose="02040503050406030204" pitchFamily="18" charset="0"/>
                  <a:sym typeface="Arial"/>
                </a:rPr>
                <a:t>kính</a:t>
              </a:r>
              <a:endParaRPr lang="en-US" sz="3600" b="1" kern="0" dirty="0">
                <a:solidFill>
                  <a:srgbClr val="3C1717"/>
                </a:solidFill>
                <a:latin typeface="Cambria" panose="02040503050406030204" pitchFamily="18" charset="0"/>
                <a:ea typeface="Cambria" panose="02040503050406030204" pitchFamily="18" charset="0"/>
                <a:sym typeface="Arial"/>
              </a:endParaRPr>
            </a:p>
          </p:txBody>
        </p:sp>
        <p:sp>
          <p:nvSpPr>
            <p:cNvPr id="9" name="Arrow: Right 8">
              <a:extLst>
                <a:ext uri="{FF2B5EF4-FFF2-40B4-BE49-F238E27FC236}">
                  <a16:creationId xmlns:a16="http://schemas.microsoft.com/office/drawing/2014/main" id="{83AC0759-7CFE-4781-854A-DAA062EC337A}"/>
                </a:ext>
              </a:extLst>
            </p:cNvPr>
            <p:cNvSpPr/>
            <p:nvPr/>
          </p:nvSpPr>
          <p:spPr>
            <a:xfrm>
              <a:off x="2029522" y="1241502"/>
              <a:ext cx="401444" cy="5727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DBD6CA"/>
                </a:solidFill>
                <a:latin typeface="Arial"/>
                <a:sym typeface="Arial"/>
              </a:endParaRPr>
            </a:p>
          </p:txBody>
        </p:sp>
        <p:pic>
          <p:nvPicPr>
            <p:cNvPr id="2050" name="Picture 2" descr="Free Eyeglasses Clipart Eyeglasses Clipart Page 1 Glasses - Black And White  Glasses Clip Art - Free Transparent PNG Clipart Images Download">
              <a:extLst>
                <a:ext uri="{FF2B5EF4-FFF2-40B4-BE49-F238E27FC236}">
                  <a16:creationId xmlns:a16="http://schemas.microsoft.com/office/drawing/2014/main" id="{FBDE0E30-F558-42A5-BF6D-F6B8ACA7B0D2}"/>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453" b="93532" l="2976" r="95000">
                          <a14:foregroundMark x1="3214" y1="18905" x2="3214" y2="18905"/>
                          <a14:foregroundMark x1="95000" y1="32090" x2="95000" y2="32090"/>
                          <a14:foregroundMark x1="89048" y1="93532" x2="89048" y2="93532"/>
                        </a14:backgroundRemoval>
                      </a14:imgEffect>
                    </a14:imgLayer>
                  </a14:imgProps>
                </a:ext>
                <a:ext uri="{28A0092B-C50C-407E-A947-70E740481C1C}">
                  <a14:useLocalDpi xmlns:a14="http://schemas.microsoft.com/office/drawing/2010/main" val="0"/>
                </a:ext>
              </a:extLst>
            </a:blip>
            <a:srcRect/>
            <a:stretch>
              <a:fillRect/>
            </a:stretch>
          </p:blipFill>
          <p:spPr bwMode="auto">
            <a:xfrm>
              <a:off x="2763910" y="1814202"/>
              <a:ext cx="1503291" cy="7194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B9697DAE-E637-423C-8741-5E70B50E0EE0}"/>
              </a:ext>
            </a:extLst>
          </p:cNvPr>
          <p:cNvGrpSpPr/>
          <p:nvPr/>
        </p:nvGrpSpPr>
        <p:grpSpPr>
          <a:xfrm>
            <a:off x="557561" y="2198109"/>
            <a:ext cx="3107474" cy="4002702"/>
            <a:chOff x="278780" y="1099054"/>
            <a:chExt cx="1553737" cy="2001351"/>
          </a:xfrm>
        </p:grpSpPr>
        <p:sp>
          <p:nvSpPr>
            <p:cNvPr id="10" name="Oval 9">
              <a:extLst>
                <a:ext uri="{FF2B5EF4-FFF2-40B4-BE49-F238E27FC236}">
                  <a16:creationId xmlns:a16="http://schemas.microsoft.com/office/drawing/2014/main" id="{751CBF7B-477C-4E0D-9F42-420CC1E12729}"/>
                </a:ext>
              </a:extLst>
            </p:cNvPr>
            <p:cNvSpPr/>
            <p:nvPr/>
          </p:nvSpPr>
          <p:spPr>
            <a:xfrm>
              <a:off x="278780" y="1099054"/>
              <a:ext cx="1553737" cy="92201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3600" b="1" kern="0" dirty="0" err="1">
                  <a:solidFill>
                    <a:srgbClr val="3C1717"/>
                  </a:solidFill>
                  <a:latin typeface="Cambria" panose="02040503050406030204" pitchFamily="18" charset="0"/>
                  <a:ea typeface="Cambria" panose="02040503050406030204" pitchFamily="18" charset="0"/>
                  <a:sym typeface="Arial"/>
                </a:rPr>
                <a:t>Đi</a:t>
              </a:r>
              <a:r>
                <a:rPr lang="en-US" sz="3600" b="1" kern="0" dirty="0">
                  <a:solidFill>
                    <a:srgbClr val="3C1717"/>
                  </a:solidFill>
                  <a:latin typeface="Cambria" panose="02040503050406030204" pitchFamily="18" charset="0"/>
                  <a:ea typeface="Cambria" panose="02040503050406030204" pitchFamily="18" charset="0"/>
                  <a:sym typeface="Arial"/>
                </a:rPr>
                <a:t> </a:t>
              </a:r>
              <a:r>
                <a:rPr lang="en-US" sz="3600" b="1" kern="0" dirty="0" err="1">
                  <a:solidFill>
                    <a:srgbClr val="3C1717"/>
                  </a:solidFill>
                  <a:latin typeface="Cambria" panose="02040503050406030204" pitchFamily="18" charset="0"/>
                  <a:ea typeface="Cambria" panose="02040503050406030204" pitchFamily="18" charset="0"/>
                  <a:sym typeface="Arial"/>
                </a:rPr>
                <a:t>khám</a:t>
              </a:r>
              <a:endParaRPr lang="en-US" sz="3600" b="1" kern="0" dirty="0">
                <a:solidFill>
                  <a:srgbClr val="3C1717"/>
                </a:solidFill>
                <a:latin typeface="Cambria" panose="02040503050406030204" pitchFamily="18" charset="0"/>
                <a:ea typeface="Cambria" panose="02040503050406030204" pitchFamily="18" charset="0"/>
                <a:sym typeface="Arial"/>
              </a:endParaRPr>
            </a:p>
          </p:txBody>
        </p:sp>
        <p:pic>
          <p:nvPicPr>
            <p:cNvPr id="2052" name="Picture 4" descr="Doctor - Doctor Clipart Transparent PNG - 800x1067 - Free Download on  NicePNG">
              <a:extLst>
                <a:ext uri="{FF2B5EF4-FFF2-40B4-BE49-F238E27FC236}">
                  <a16:creationId xmlns:a16="http://schemas.microsoft.com/office/drawing/2014/main" id="{AF0BD1AD-8F1C-4997-89FE-294732710CC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15" b="95331" l="9694" r="89796">
                          <a14:foregroundMark x1="37755" y1="6615" x2="37755" y2="6615"/>
                          <a14:foregroundMark x1="51020" y1="34241" x2="51020" y2="47082"/>
                          <a14:foregroundMark x1="53571" y1="51362" x2="53571" y2="57198"/>
                          <a14:foregroundMark x1="47449" y1="47082" x2="43367" y2="56031"/>
                          <a14:foregroundMark x1="36224" y1="93385" x2="36224" y2="93385"/>
                          <a14:foregroundMark x1="72449" y1="95331" x2="72449" y2="95331"/>
                        </a14:backgroundRemoval>
                      </a14:imgEffect>
                    </a14:imgLayer>
                  </a14:imgProps>
                </a:ext>
                <a:ext uri="{28A0092B-C50C-407E-A947-70E740481C1C}">
                  <a14:useLocalDpi xmlns:a14="http://schemas.microsoft.com/office/drawing/2010/main" val="0"/>
                </a:ext>
              </a:extLst>
            </a:blip>
            <a:srcRect/>
            <a:stretch>
              <a:fillRect/>
            </a:stretch>
          </p:blipFill>
          <p:spPr bwMode="auto">
            <a:xfrm>
              <a:off x="655915" y="1698610"/>
              <a:ext cx="1069073" cy="14017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4CA5007C-8B3F-470B-9D90-B051FF8F2AEA}"/>
              </a:ext>
            </a:extLst>
          </p:cNvPr>
          <p:cNvGrpSpPr/>
          <p:nvPr/>
        </p:nvGrpSpPr>
        <p:grpSpPr>
          <a:xfrm>
            <a:off x="8850353" y="2198108"/>
            <a:ext cx="4010722" cy="3604984"/>
            <a:chOff x="4425176" y="1099054"/>
            <a:chExt cx="2005361" cy="1802492"/>
          </a:xfrm>
        </p:grpSpPr>
        <p:sp>
          <p:nvSpPr>
            <p:cNvPr id="11" name="Oval 10">
              <a:extLst>
                <a:ext uri="{FF2B5EF4-FFF2-40B4-BE49-F238E27FC236}">
                  <a16:creationId xmlns:a16="http://schemas.microsoft.com/office/drawing/2014/main" id="{FB441AEC-F6E9-4E57-9ED2-8A4E5E48A5CE}"/>
                </a:ext>
              </a:extLst>
            </p:cNvPr>
            <p:cNvSpPr/>
            <p:nvPr/>
          </p:nvSpPr>
          <p:spPr>
            <a:xfrm>
              <a:off x="4876800" y="1099054"/>
              <a:ext cx="1553737" cy="92201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3600" b="1" kern="0" dirty="0" err="1">
                  <a:solidFill>
                    <a:srgbClr val="3C1717"/>
                  </a:solidFill>
                  <a:latin typeface="Cambria" panose="02040503050406030204" pitchFamily="18" charset="0"/>
                  <a:ea typeface="Cambria" panose="02040503050406030204" pitchFamily="18" charset="0"/>
                  <a:sym typeface="Arial"/>
                </a:rPr>
                <a:t>Hậu</a:t>
              </a:r>
              <a:r>
                <a:rPr lang="en-US" sz="3600" b="1" kern="0" dirty="0">
                  <a:solidFill>
                    <a:srgbClr val="3C1717"/>
                  </a:solidFill>
                  <a:latin typeface="Cambria" panose="02040503050406030204" pitchFamily="18" charset="0"/>
                  <a:ea typeface="Cambria" panose="02040503050406030204" pitchFamily="18" charset="0"/>
                  <a:sym typeface="Arial"/>
                </a:rPr>
                <a:t> </a:t>
              </a:r>
              <a:r>
                <a:rPr lang="en-US" sz="3600" b="1" kern="0" dirty="0" err="1">
                  <a:solidFill>
                    <a:srgbClr val="3C1717"/>
                  </a:solidFill>
                  <a:latin typeface="Cambria" panose="02040503050406030204" pitchFamily="18" charset="0"/>
                  <a:ea typeface="Cambria" panose="02040503050406030204" pitchFamily="18" charset="0"/>
                  <a:sym typeface="Arial"/>
                </a:rPr>
                <a:t>quả</a:t>
              </a:r>
              <a:endParaRPr lang="en-US" sz="3600" b="1" kern="0" dirty="0">
                <a:solidFill>
                  <a:srgbClr val="3C1717"/>
                </a:solidFill>
                <a:latin typeface="Cambria" panose="02040503050406030204" pitchFamily="18" charset="0"/>
                <a:ea typeface="Cambria" panose="02040503050406030204" pitchFamily="18" charset="0"/>
                <a:sym typeface="Arial"/>
              </a:endParaRPr>
            </a:p>
          </p:txBody>
        </p:sp>
        <p:sp>
          <p:nvSpPr>
            <p:cNvPr id="13" name="Arrow: Right 12">
              <a:extLst>
                <a:ext uri="{FF2B5EF4-FFF2-40B4-BE49-F238E27FC236}">
                  <a16:creationId xmlns:a16="http://schemas.microsoft.com/office/drawing/2014/main" id="{6A09CCEC-D36B-43BF-8555-2934A2497D54}"/>
                </a:ext>
              </a:extLst>
            </p:cNvPr>
            <p:cNvSpPr/>
            <p:nvPr/>
          </p:nvSpPr>
          <p:spPr>
            <a:xfrm>
              <a:off x="4425176" y="1241502"/>
              <a:ext cx="401444" cy="5727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DBD6CA"/>
                </a:solidFill>
                <a:latin typeface="Arial"/>
                <a:sym typeface="Arial"/>
              </a:endParaRPr>
            </a:p>
          </p:txBody>
        </p:sp>
        <p:pic>
          <p:nvPicPr>
            <p:cNvPr id="2054" name="Picture 6">
              <a:extLst>
                <a:ext uri="{FF2B5EF4-FFF2-40B4-BE49-F238E27FC236}">
                  <a16:creationId xmlns:a16="http://schemas.microsoft.com/office/drawing/2014/main" id="{8C7444DF-9744-43CC-AE11-F6756E395C6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06123" y="1616368"/>
              <a:ext cx="862735" cy="12851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6296AAD3-51CC-4369-8584-E6EC4E43CB8A}"/>
              </a:ext>
            </a:extLst>
          </p:cNvPr>
          <p:cNvGrpSpPr/>
          <p:nvPr/>
        </p:nvGrpSpPr>
        <p:grpSpPr>
          <a:xfrm>
            <a:off x="13154723" y="2198108"/>
            <a:ext cx="5643146" cy="3604984"/>
            <a:chOff x="6577361" y="1099054"/>
            <a:chExt cx="2821573" cy="1802492"/>
          </a:xfrm>
        </p:grpSpPr>
        <p:sp>
          <p:nvSpPr>
            <p:cNvPr id="12" name="Oval 11">
              <a:extLst>
                <a:ext uri="{FF2B5EF4-FFF2-40B4-BE49-F238E27FC236}">
                  <a16:creationId xmlns:a16="http://schemas.microsoft.com/office/drawing/2014/main" id="{F5F3AAC5-8DBE-48B0-A066-E261B5015613}"/>
                </a:ext>
              </a:extLst>
            </p:cNvPr>
            <p:cNvSpPr/>
            <p:nvPr/>
          </p:nvSpPr>
          <p:spPr>
            <a:xfrm>
              <a:off x="7140498" y="1099054"/>
              <a:ext cx="1553737" cy="92201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3600" b="1" kern="0" dirty="0" err="1">
                  <a:solidFill>
                    <a:srgbClr val="3C1717"/>
                  </a:solidFill>
                  <a:latin typeface="Cambria" panose="02040503050406030204" pitchFamily="18" charset="0"/>
                  <a:ea typeface="Cambria" panose="02040503050406030204" pitchFamily="18" charset="0"/>
                  <a:sym typeface="Arial"/>
                </a:rPr>
                <a:t>Đi</a:t>
              </a:r>
              <a:r>
                <a:rPr lang="en-US" sz="3600" b="1" kern="0" dirty="0">
                  <a:solidFill>
                    <a:srgbClr val="3C1717"/>
                  </a:solidFill>
                  <a:latin typeface="Cambria" panose="02040503050406030204" pitchFamily="18" charset="0"/>
                  <a:ea typeface="Cambria" panose="02040503050406030204" pitchFamily="18" charset="0"/>
                  <a:sym typeface="Arial"/>
                </a:rPr>
                <a:t> </a:t>
              </a:r>
              <a:r>
                <a:rPr lang="en-US" sz="3600" b="1" kern="0" dirty="0" err="1">
                  <a:solidFill>
                    <a:srgbClr val="3C1717"/>
                  </a:solidFill>
                  <a:latin typeface="Cambria" panose="02040503050406030204" pitchFamily="18" charset="0"/>
                  <a:ea typeface="Cambria" panose="02040503050406030204" pitchFamily="18" charset="0"/>
                  <a:sym typeface="Arial"/>
                </a:rPr>
                <a:t>khám</a:t>
              </a:r>
              <a:r>
                <a:rPr lang="en-US" sz="3600" b="1" kern="0" dirty="0">
                  <a:solidFill>
                    <a:srgbClr val="3C1717"/>
                  </a:solidFill>
                  <a:latin typeface="Cambria" panose="02040503050406030204" pitchFamily="18" charset="0"/>
                  <a:ea typeface="Cambria" panose="02040503050406030204" pitchFamily="18" charset="0"/>
                  <a:sym typeface="Arial"/>
                </a:rPr>
                <a:t> </a:t>
              </a:r>
              <a:r>
                <a:rPr lang="en-US" sz="3600" b="1" kern="0" dirty="0" err="1">
                  <a:solidFill>
                    <a:srgbClr val="3C1717"/>
                  </a:solidFill>
                  <a:latin typeface="Cambria" panose="02040503050406030204" pitchFamily="18" charset="0"/>
                  <a:ea typeface="Cambria" panose="02040503050406030204" pitchFamily="18" charset="0"/>
                  <a:sym typeface="Arial"/>
                </a:rPr>
                <a:t>lại</a:t>
              </a:r>
              <a:endParaRPr lang="en-US" sz="3600" b="1" kern="0" dirty="0">
                <a:solidFill>
                  <a:srgbClr val="3C1717"/>
                </a:solidFill>
                <a:latin typeface="Cambria" panose="02040503050406030204" pitchFamily="18" charset="0"/>
                <a:ea typeface="Cambria" panose="02040503050406030204" pitchFamily="18" charset="0"/>
                <a:sym typeface="Arial"/>
              </a:endParaRPr>
            </a:p>
          </p:txBody>
        </p:sp>
        <p:sp>
          <p:nvSpPr>
            <p:cNvPr id="14" name="Arrow: Right 13">
              <a:extLst>
                <a:ext uri="{FF2B5EF4-FFF2-40B4-BE49-F238E27FC236}">
                  <a16:creationId xmlns:a16="http://schemas.microsoft.com/office/drawing/2014/main" id="{2C79F097-E044-44AF-903F-D9906326D1B9}"/>
                </a:ext>
              </a:extLst>
            </p:cNvPr>
            <p:cNvSpPr/>
            <p:nvPr/>
          </p:nvSpPr>
          <p:spPr>
            <a:xfrm>
              <a:off x="6577361" y="1241502"/>
              <a:ext cx="401444" cy="5727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DBD6CA"/>
                </a:solidFill>
                <a:latin typeface="Arial"/>
                <a:sym typeface="Arial"/>
              </a:endParaRPr>
            </a:p>
          </p:txBody>
        </p:sp>
        <p:pic>
          <p:nvPicPr>
            <p:cNvPr id="2056" name="Picture 8" descr="Kit For Your Next - Clipart First Aid Kit, HD Png Download , Transparent  Png Image - PNGitem">
              <a:extLst>
                <a:ext uri="{FF2B5EF4-FFF2-40B4-BE49-F238E27FC236}">
                  <a16:creationId xmlns:a16="http://schemas.microsoft.com/office/drawing/2014/main" id="{7B6F3F40-6C36-4ED7-8A37-258FEB0AA1C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45798" y1="12264" x2="43277" y2="38208"/>
                          <a14:foregroundMark x1="59664" y1="17453" x2="38655" y2="33019"/>
                          <a14:foregroundMark x1="36555" y1="33019" x2="36975" y2="37264"/>
                          <a14:foregroundMark x1="56303" y1="68396" x2="56723" y2="86321"/>
                          <a14:foregroundMark x1="71849" y1="77358" x2="74790" y2="77358"/>
                        </a14:backgroundRemoval>
                      </a14:imgEffect>
                    </a14:imgLayer>
                  </a14:imgProps>
                </a:ext>
                <a:ext uri="{28A0092B-C50C-407E-A947-70E740481C1C}">
                  <a14:useLocalDpi xmlns:a14="http://schemas.microsoft.com/office/drawing/2010/main" val="0"/>
                </a:ext>
              </a:extLst>
            </a:blip>
            <a:srcRect/>
            <a:stretch>
              <a:fillRect/>
            </a:stretch>
          </p:blipFill>
          <p:spPr bwMode="auto">
            <a:xfrm>
              <a:off x="7844619" y="1517030"/>
              <a:ext cx="1554315" cy="138451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85403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arrow pointing to the left&#10;&#10;Description automatically generated">
            <a:extLst>
              <a:ext uri="{FF2B5EF4-FFF2-40B4-BE49-F238E27FC236}">
                <a16:creationId xmlns:a16="http://schemas.microsoft.com/office/drawing/2014/main" id="{401D147D-3B78-7B22-66ED-FD8164711F47}"/>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304800" y="34636"/>
            <a:ext cx="2056790" cy="2056790"/>
          </a:xfrm>
          <a:prstGeom prst="rect">
            <a:avLst/>
          </a:prstGeom>
        </p:spPr>
      </p:pic>
      <p:sp>
        <p:nvSpPr>
          <p:cNvPr id="5" name="Rectangle 4">
            <a:extLst>
              <a:ext uri="{FF2B5EF4-FFF2-40B4-BE49-F238E27FC236}">
                <a16:creationId xmlns:a16="http://schemas.microsoft.com/office/drawing/2014/main" id="{4D0820C4-C283-39B7-23C5-854E98BCD171}"/>
              </a:ext>
            </a:extLst>
          </p:cNvPr>
          <p:cNvSpPr/>
          <p:nvPr/>
        </p:nvSpPr>
        <p:spPr>
          <a:xfrm>
            <a:off x="990295" y="1409700"/>
            <a:ext cx="1905000" cy="30182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 THẬT</a:t>
            </a:r>
          </a:p>
        </p:txBody>
      </p:sp>
      <p:sp>
        <p:nvSpPr>
          <p:cNvPr id="6" name="Rectangle 5">
            <a:extLst>
              <a:ext uri="{FF2B5EF4-FFF2-40B4-BE49-F238E27FC236}">
                <a16:creationId xmlns:a16="http://schemas.microsoft.com/office/drawing/2014/main" id="{47AC3F95-9379-02BB-3B9C-20108D92141B}"/>
              </a:ext>
            </a:extLst>
          </p:cNvPr>
          <p:cNvSpPr/>
          <p:nvPr/>
        </p:nvSpPr>
        <p:spPr>
          <a:xfrm>
            <a:off x="3429000" y="1562100"/>
            <a:ext cx="13545014" cy="30182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dirty="0">
                <a:solidFill>
                  <a:schemeClr val="tx1"/>
                </a:solidFill>
                <a:latin typeface="+mj-lt"/>
                <a:ea typeface="Cambria" panose="02040503050406030204" pitchFamily="18" charset="0"/>
              </a:rPr>
              <a:t>- Một số người mắc bệnh </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vi-VN" sz="4400" dirty="0">
                <a:solidFill>
                  <a:schemeClr val="tx1"/>
                </a:solidFill>
                <a:latin typeface="+mj-lt"/>
                <a:ea typeface="Cambria" panose="02040503050406030204" pitchFamily="18" charset="0"/>
              </a:rPr>
              <a:t>tưởng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vi-VN" sz="4400" dirty="0">
                <a:solidFill>
                  <a:schemeClr val="tx1"/>
                </a:solidFill>
                <a:latin typeface="+mj-lt"/>
                <a:ea typeface="Cambria" panose="02040503050406030204" pitchFamily="18" charset="0"/>
              </a:rPr>
              <a:t>, tự ám ảnh mình do dư luận bên ngoài, tự làm khổ mình.</a:t>
            </a:r>
          </a:p>
          <a:p>
            <a:pPr algn="just">
              <a:lnSpc>
                <a:spcPct val="150000"/>
              </a:lnSpc>
            </a:pPr>
            <a:r>
              <a:rPr lang="vi-VN" sz="4400" dirty="0">
                <a:solidFill>
                  <a:schemeClr val="tx1"/>
                </a:solidFill>
                <a:latin typeface="+mj-lt"/>
                <a:ea typeface="Cambria" panose="02040503050406030204" pitchFamily="18" charset="0"/>
              </a:rPr>
              <a:t>- Bác sĩ có chuyên môn kém, khám bệnh sơ sài, phán bệnh bừa bãi, mỗi người một kiểu.</a:t>
            </a:r>
            <a:endParaRPr lang="en-US" sz="4400" dirty="0">
              <a:solidFill>
                <a:schemeClr val="tx1"/>
              </a:solidFill>
              <a:latin typeface="+mj-lt"/>
              <a:ea typeface="Cambria" panose="02040503050406030204" pitchFamily="18" charset="0"/>
            </a:endParaRPr>
          </a:p>
        </p:txBody>
      </p:sp>
      <p:pic>
        <p:nvPicPr>
          <p:cNvPr id="7" name="Picture 6" descr="A yellow arrow pointing to the left&#10;&#10;Description automatically generated">
            <a:extLst>
              <a:ext uri="{FF2B5EF4-FFF2-40B4-BE49-F238E27FC236}">
                <a16:creationId xmlns:a16="http://schemas.microsoft.com/office/drawing/2014/main" id="{E663F71A-E700-C813-48FC-6367F8E151F7}"/>
              </a:ext>
            </a:extLst>
          </p:cNvPr>
          <p:cNvPicPr>
            <a:picLocks noChangeAspect="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301336" y="4305300"/>
            <a:ext cx="2056790" cy="2056790"/>
          </a:xfrm>
          <a:prstGeom prst="rect">
            <a:avLst/>
          </a:prstGeom>
        </p:spPr>
      </p:pic>
      <p:sp>
        <p:nvSpPr>
          <p:cNvPr id="8" name="Rectangle 7">
            <a:extLst>
              <a:ext uri="{FF2B5EF4-FFF2-40B4-BE49-F238E27FC236}">
                <a16:creationId xmlns:a16="http://schemas.microsoft.com/office/drawing/2014/main" id="{21E72199-C176-A727-04CC-4534FB1904E7}"/>
              </a:ext>
            </a:extLst>
          </p:cNvPr>
          <p:cNvSpPr/>
          <p:nvPr/>
        </p:nvSpPr>
        <p:spPr>
          <a:xfrm>
            <a:off x="986830" y="5680364"/>
            <a:ext cx="2289769" cy="30182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PHÓNG ĐẠI</a:t>
            </a:r>
          </a:p>
        </p:txBody>
      </p:sp>
      <p:sp>
        <p:nvSpPr>
          <p:cNvPr id="10" name="TextBox 9">
            <a:extLst>
              <a:ext uri="{FF2B5EF4-FFF2-40B4-BE49-F238E27FC236}">
                <a16:creationId xmlns:a16="http://schemas.microsoft.com/office/drawing/2014/main" id="{9EFF965D-B9C9-DC4E-8DC9-6CBF8781285D}"/>
              </a:ext>
            </a:extLst>
          </p:cNvPr>
          <p:cNvSpPr txBox="1"/>
          <p:nvPr/>
        </p:nvSpPr>
        <p:spPr>
          <a:xfrm>
            <a:off x="3505200" y="5829300"/>
            <a:ext cx="13545014" cy="3030060"/>
          </a:xfrm>
          <a:prstGeom prst="rect">
            <a:avLst/>
          </a:prstGeom>
          <a:noFill/>
        </p:spPr>
        <p:txBody>
          <a:bodyPr wrap="square">
            <a:spAutoFit/>
          </a:bodyPr>
          <a:lstStyle/>
          <a:p>
            <a:pPr algn="just">
              <a:lnSpc>
                <a:spcPct val="150000"/>
              </a:lnSpc>
            </a:pPr>
            <a:r>
              <a:rPr lang="vi-VN" sz="4400" dirty="0">
                <a:latin typeface="+mj-lt"/>
                <a:ea typeface="Cambria" panose="02040503050406030204" pitchFamily="18" charset="0"/>
              </a:rPr>
              <a:t>Nhân vật </a:t>
            </a:r>
            <a:r>
              <a:rPr lang="en-US" sz="4400" dirty="0">
                <a:latin typeface="+mj-lt"/>
                <a:ea typeface="Cambria" panose="02040503050406030204" pitchFamily="18" charset="0"/>
              </a:rPr>
              <a:t>“</a:t>
            </a:r>
            <a:r>
              <a:rPr lang="vi-VN" sz="4400" dirty="0">
                <a:latin typeface="+mj-lt"/>
                <a:ea typeface="Cambria" panose="02040503050406030204" pitchFamily="18" charset="0"/>
              </a:rPr>
              <a:t>tôi</a:t>
            </a:r>
            <a:r>
              <a:rPr lang="en-US" sz="4400" dirty="0">
                <a:latin typeface="+mj-lt"/>
                <a:ea typeface="Cambria" panose="02040503050406030204" pitchFamily="18" charset="0"/>
              </a:rPr>
              <a:t>”</a:t>
            </a:r>
            <a:r>
              <a:rPr lang="vi-VN" sz="4400" dirty="0">
                <a:latin typeface="+mj-lt"/>
                <a:ea typeface="Cambria" panose="02040503050406030204" pitchFamily="18" charset="0"/>
              </a:rPr>
              <a:t> đi khám mắt nhiều lần </a:t>
            </a:r>
            <a:endParaRPr lang="en-US" sz="4400" dirty="0">
              <a:latin typeface="+mj-lt"/>
              <a:ea typeface="Cambria" panose="02040503050406030204" pitchFamily="18" charset="0"/>
            </a:endParaRPr>
          </a:p>
          <a:p>
            <a:pPr marL="571500" indent="-571500" algn="just">
              <a:lnSpc>
                <a:spcPct val="150000"/>
              </a:lnSpc>
              <a:buFont typeface="Wingdings" panose="05000000000000000000" pitchFamily="2" charset="2"/>
              <a:buChar char="à"/>
            </a:pPr>
            <a:r>
              <a:rPr lang="vi-VN" sz="4400" dirty="0">
                <a:latin typeface="+mj-lt"/>
                <a:ea typeface="Cambria" panose="02040503050406030204" pitchFamily="18" charset="0"/>
                <a:sym typeface="Wingdings" panose="05000000000000000000" pitchFamily="2" charset="2"/>
              </a:rPr>
              <a:t>mỗi thầy phán một kiểu  nghe theo  thay kính </a:t>
            </a:r>
            <a:endParaRPr lang="en-US" sz="4400" dirty="0">
              <a:latin typeface="+mj-lt"/>
              <a:ea typeface="Cambria" panose="02040503050406030204" pitchFamily="18" charset="0"/>
              <a:sym typeface="Wingdings" panose="05000000000000000000" pitchFamily="2" charset="2"/>
            </a:endParaRPr>
          </a:p>
          <a:p>
            <a:pPr algn="just">
              <a:lnSpc>
                <a:spcPct val="150000"/>
              </a:lnSpc>
            </a:pPr>
            <a:r>
              <a:rPr lang="vi-VN" sz="4400" dirty="0">
                <a:latin typeface="+mj-lt"/>
                <a:ea typeface="Cambria" panose="02040503050406030204" pitchFamily="18" charset="0"/>
                <a:sym typeface="Wingdings" panose="05000000000000000000" pitchFamily="2" charset="2"/>
              </a:rPr>
              <a:t> ngã vỡ kính mới biết mắt mình không bị gì cả.</a:t>
            </a:r>
            <a:endParaRPr lang="en-US" sz="4400" dirty="0">
              <a:latin typeface="+mj-lt"/>
              <a:ea typeface="Cambria" panose="02040503050406030204" pitchFamily="18" charset="0"/>
            </a:endParaRPr>
          </a:p>
        </p:txBody>
      </p:sp>
      <p:pic>
        <p:nvPicPr>
          <p:cNvPr id="11" name="Picture 10" descr="A green and white paint splatter&#10;&#10;Description automatically generated">
            <a:extLst>
              <a:ext uri="{FF2B5EF4-FFF2-40B4-BE49-F238E27FC236}">
                <a16:creationId xmlns:a16="http://schemas.microsoft.com/office/drawing/2014/main" id="{B43010EA-4E3F-03D5-39FC-7E36EF2DE2E7}"/>
              </a:ext>
            </a:extLst>
          </p:cNvPr>
          <p:cNvPicPr>
            <a:picLocks noChangeAspect="1"/>
          </p:cNvPicPr>
          <p:nvPr/>
        </p:nvPicPr>
        <p:blipFill rotWithShape="1">
          <a:blip r:embed="rId6" cstate="print">
            <a:grayscl/>
            <a:extLst>
              <a:ext uri="{28A0092B-C50C-407E-A947-70E740481C1C}">
                <a14:useLocalDpi xmlns:a14="http://schemas.microsoft.com/office/drawing/2010/main" val="0"/>
              </a:ext>
            </a:extLst>
          </a:blip>
          <a:srcRect b="11111"/>
          <a:stretch/>
        </p:blipFill>
        <p:spPr>
          <a:xfrm>
            <a:off x="15202686" y="6587498"/>
            <a:ext cx="5057775" cy="4495800"/>
          </a:xfrm>
          <a:prstGeom prst="rect">
            <a:avLst/>
          </a:prstGeom>
        </p:spPr>
      </p:pic>
    </p:spTree>
    <p:extLst>
      <p:ext uri="{BB962C8B-B14F-4D97-AF65-F5344CB8AC3E}">
        <p14:creationId xmlns:p14="http://schemas.microsoft.com/office/powerpoint/2010/main" val="94471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A5F5F327-CAAE-9796-DF53-7221C6AFD7F6}"/>
              </a:ext>
            </a:extLst>
          </p:cNvPr>
          <p:cNvGrpSpPr/>
          <p:nvPr/>
        </p:nvGrpSpPr>
        <p:grpSpPr>
          <a:xfrm>
            <a:off x="481830" y="266700"/>
            <a:ext cx="17501370" cy="9572861"/>
            <a:chOff x="0" y="0"/>
            <a:chExt cx="4557861" cy="2407579"/>
          </a:xfrm>
        </p:grpSpPr>
        <p:sp>
          <p:nvSpPr>
            <p:cNvPr id="4" name="Freeform 4">
              <a:extLst>
                <a:ext uri="{FF2B5EF4-FFF2-40B4-BE49-F238E27FC236}">
                  <a16:creationId xmlns:a16="http://schemas.microsoft.com/office/drawing/2014/main" id="{63311A20-CA4C-E3E5-F031-AE64D2556167}"/>
                </a:ext>
              </a:extLst>
            </p:cNvPr>
            <p:cNvSpPr/>
            <p:nvPr/>
          </p:nvSpPr>
          <p:spPr>
            <a:xfrm>
              <a:off x="0" y="0"/>
              <a:ext cx="4557861" cy="2407580"/>
            </a:xfrm>
            <a:custGeom>
              <a:avLst/>
              <a:gdLst/>
              <a:ahLst/>
              <a:cxnLst/>
              <a:rect l="l" t="t" r="r" b="b"/>
              <a:pathLst>
                <a:path w="4557861" h="2407580">
                  <a:moveTo>
                    <a:pt x="0" y="0"/>
                  </a:moveTo>
                  <a:lnTo>
                    <a:pt x="4557861" y="0"/>
                  </a:lnTo>
                  <a:lnTo>
                    <a:pt x="4557861" y="2407580"/>
                  </a:lnTo>
                  <a:lnTo>
                    <a:pt x="0" y="2407580"/>
                  </a:lnTo>
                  <a:close/>
                </a:path>
              </a:pathLst>
            </a:custGeom>
            <a:solidFill>
              <a:srgbClr val="FFFFFF"/>
            </a:solidFill>
            <a:ln w="38100" cap="sq">
              <a:solidFill>
                <a:srgbClr val="000000"/>
              </a:solidFill>
              <a:prstDash val="solid"/>
              <a:miter/>
            </a:ln>
          </p:spPr>
        </p:sp>
        <p:sp>
          <p:nvSpPr>
            <p:cNvPr id="5" name="TextBox 5">
              <a:extLst>
                <a:ext uri="{FF2B5EF4-FFF2-40B4-BE49-F238E27FC236}">
                  <a16:creationId xmlns:a16="http://schemas.microsoft.com/office/drawing/2014/main" id="{1ED3818C-C34C-1816-B744-18AB1746BF2A}"/>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Rectangle 5">
            <a:extLst>
              <a:ext uri="{FF2B5EF4-FFF2-40B4-BE49-F238E27FC236}">
                <a16:creationId xmlns:a16="http://schemas.microsoft.com/office/drawing/2014/main" id="{88CFA4AE-E716-1A16-FE45-E37A8AD2BF34}"/>
              </a:ext>
            </a:extLst>
          </p:cNvPr>
          <p:cNvSpPr/>
          <p:nvPr/>
        </p:nvSpPr>
        <p:spPr>
          <a:xfrm>
            <a:off x="762000" y="1861653"/>
            <a:ext cx="16992600" cy="1446550"/>
          </a:xfrm>
          <a:prstGeom prst="rect">
            <a:avLst/>
          </a:prstGeom>
        </p:spPr>
        <p:txBody>
          <a:bodyPr wrap="square">
            <a:spAutoFit/>
          </a:bodyPr>
          <a:lstStyle/>
          <a:p>
            <a:pPr algn="just" fontAlgn="base"/>
            <a:r>
              <a:rPr lang="en-US" sz="4400" dirty="0">
                <a:latin typeface="Times New Roman" panose="02020603050405020304" pitchFamily="18" charset="0"/>
                <a:cs typeface="Times New Roman" panose="02020603050405020304" pitchFamily="18" charset="0"/>
              </a:rPr>
              <a:t>S</a:t>
            </a:r>
            <a:r>
              <a:rPr lang="vi-VN" sz="4400" dirty="0">
                <a:latin typeface="+mj-lt"/>
              </a:rPr>
              <a:t>ử dụng chi tiết gây cười một cách linh hoạt, nhiều yếu tố bất ngờ và phóng đại, ngôn ngữ và giọng điệu hài hước.</a:t>
            </a:r>
          </a:p>
        </p:txBody>
      </p:sp>
      <p:sp>
        <p:nvSpPr>
          <p:cNvPr id="7" name="Rectangle 6">
            <a:extLst>
              <a:ext uri="{FF2B5EF4-FFF2-40B4-BE49-F238E27FC236}">
                <a16:creationId xmlns:a16="http://schemas.microsoft.com/office/drawing/2014/main" id="{DAAAD986-1903-8FFC-E506-B8CCB1C36124}"/>
              </a:ext>
            </a:extLst>
          </p:cNvPr>
          <p:cNvSpPr/>
          <p:nvPr/>
        </p:nvSpPr>
        <p:spPr>
          <a:xfrm>
            <a:off x="6400800" y="517687"/>
            <a:ext cx="6154392" cy="986360"/>
          </a:xfrm>
          <a:prstGeom prst="rect">
            <a:avLst/>
          </a:prstGeom>
        </p:spPr>
        <p:txBody>
          <a:bodyPr wrap="square">
            <a:spAutoFit/>
          </a:bodyPr>
          <a:lstStyle/>
          <a:p>
            <a:pPr algn="ctr" fontAlgn="base">
              <a:lnSpc>
                <a:spcPct val="150000"/>
              </a:lnSpc>
            </a:pPr>
            <a:r>
              <a:rPr lang="vi-VN" sz="4400" b="1" dirty="0">
                <a:latin typeface="+mj-lt"/>
              </a:rPr>
              <a:t>Thủ pháp trào phúng</a:t>
            </a:r>
            <a:endParaRPr lang="vi-VN" sz="4400" dirty="0">
              <a:latin typeface="+mj-lt"/>
            </a:endParaRPr>
          </a:p>
        </p:txBody>
      </p:sp>
      <p:sp>
        <p:nvSpPr>
          <p:cNvPr id="8" name="Rectangle 7">
            <a:extLst>
              <a:ext uri="{FF2B5EF4-FFF2-40B4-BE49-F238E27FC236}">
                <a16:creationId xmlns:a16="http://schemas.microsoft.com/office/drawing/2014/main" id="{C99DD1C8-BCB5-9EC9-FCA7-8B773C143229}"/>
              </a:ext>
            </a:extLst>
          </p:cNvPr>
          <p:cNvSpPr/>
          <p:nvPr/>
        </p:nvSpPr>
        <p:spPr>
          <a:xfrm>
            <a:off x="886935" y="5440830"/>
            <a:ext cx="16697947" cy="1446550"/>
          </a:xfrm>
          <a:prstGeom prst="rect">
            <a:avLst/>
          </a:prstGeom>
        </p:spPr>
        <p:txBody>
          <a:bodyPr wrap="square">
            <a:spAutoFit/>
          </a:bodyPr>
          <a:lstStyle/>
          <a:p>
            <a:pPr algn="just" fontAlgn="base"/>
            <a:r>
              <a:rPr lang="vi-VN" sz="4400" dirty="0">
                <a:latin typeface="+mj-lt"/>
              </a:rPr>
              <a:t>+ Lời phán bệnh của bác sĩ: </a:t>
            </a:r>
            <a:r>
              <a:rPr lang="vi-VN" sz="4400" i="1" dirty="0">
                <a:latin typeface="+mj-lt"/>
              </a:rPr>
              <a:t>khám sai nhưng lại tự tin, chê bai đồng nghiệp.</a:t>
            </a:r>
          </a:p>
        </p:txBody>
      </p:sp>
      <p:sp>
        <p:nvSpPr>
          <p:cNvPr id="9" name="Rectangle 8">
            <a:extLst>
              <a:ext uri="{FF2B5EF4-FFF2-40B4-BE49-F238E27FC236}">
                <a16:creationId xmlns:a16="http://schemas.microsoft.com/office/drawing/2014/main" id="{EFB8B12D-350E-61D9-722C-7D3D1F9E9280}"/>
              </a:ext>
            </a:extLst>
          </p:cNvPr>
          <p:cNvSpPr/>
          <p:nvPr/>
        </p:nvSpPr>
        <p:spPr>
          <a:xfrm>
            <a:off x="762000" y="3636674"/>
            <a:ext cx="16822882" cy="1446550"/>
          </a:xfrm>
          <a:prstGeom prst="rect">
            <a:avLst/>
          </a:prstGeom>
        </p:spPr>
        <p:txBody>
          <a:bodyPr wrap="square">
            <a:spAutoFit/>
          </a:bodyPr>
          <a:lstStyle/>
          <a:p>
            <a:pPr algn="just" fontAlgn="base"/>
            <a:r>
              <a:rPr lang="vi-VN" sz="4400" dirty="0">
                <a:latin typeface="+mj-lt"/>
              </a:rPr>
              <a:t>+ Suy nghĩ và hành động của nhân vật tôi: </a:t>
            </a:r>
            <a:r>
              <a:rPr lang="vi-VN" sz="4400" i="1" dirty="0">
                <a:latin typeface="+mj-lt"/>
              </a:rPr>
              <a:t>muốn trở thành người tri thức, chấp nhận đeo kính khi không bị cận.</a:t>
            </a:r>
          </a:p>
        </p:txBody>
      </p:sp>
    </p:spTree>
    <p:extLst>
      <p:ext uri="{BB962C8B-B14F-4D97-AF65-F5344CB8AC3E}">
        <p14:creationId xmlns:p14="http://schemas.microsoft.com/office/powerpoint/2010/main" val="194043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barn(inVertical)">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2;p37">
            <a:extLst>
              <a:ext uri="{FF2B5EF4-FFF2-40B4-BE49-F238E27FC236}">
                <a16:creationId xmlns:a16="http://schemas.microsoft.com/office/drawing/2014/main" id="{CC9BBADA-2081-57EA-6EE1-9BB8940DD29A}"/>
              </a:ext>
            </a:extLst>
          </p:cNvPr>
          <p:cNvSpPr txBox="1">
            <a:spLocks/>
          </p:cNvSpPr>
          <p:nvPr/>
        </p:nvSpPr>
        <p:spPr>
          <a:xfrm>
            <a:off x="914400" y="723900"/>
            <a:ext cx="15168886"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1pPr>
            <a:lvl2pPr marR="0" lvl="1"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2pPr>
            <a:lvl3pPr marR="0" lvl="2"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3pPr>
            <a:lvl4pPr marR="0" lvl="3"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4pPr>
            <a:lvl5pPr marR="0" lvl="4"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5pPr>
            <a:lvl6pPr marR="0" lvl="5"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6pPr>
            <a:lvl7pPr marR="0" lvl="6"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7pPr>
            <a:lvl8pPr marR="0" lvl="7"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8pPr>
            <a:lvl9pPr marR="0" lvl="8"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9pPr>
          </a:lstStyle>
          <a:p>
            <a:r>
              <a:rPr lang="en-US" sz="4400" b="1" dirty="0">
                <a:latin typeface="Times New Roman" panose="02020603050405020304" pitchFamily="18" charset="0"/>
                <a:ea typeface="Cambria" panose="02040503050406030204" pitchFamily="18" charset="0"/>
                <a:cs typeface="Times New Roman" panose="02020603050405020304" pitchFamily="18" charset="0"/>
              </a:rPr>
              <a:t>c.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Kết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thúc</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BF6AA7B-E0D9-4490-CED9-ACD42AFE8B3E}"/>
              </a:ext>
            </a:extLst>
          </p:cNvPr>
          <p:cNvSpPr/>
          <p:nvPr/>
        </p:nvSpPr>
        <p:spPr>
          <a:xfrm>
            <a:off x="3200400" y="2400300"/>
            <a:ext cx="5218720" cy="194867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Bước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bị</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ngã</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kính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đâu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mất</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C3D4F5AF-CF97-125D-68CD-4A52E88FA466}"/>
              </a:ext>
            </a:extLst>
          </p:cNvPr>
          <p:cNvSpPr/>
          <p:nvPr/>
        </p:nvSpPr>
        <p:spPr>
          <a:xfrm>
            <a:off x="9496285" y="2400300"/>
            <a:ext cx="5642134" cy="194867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Đeo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kính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lại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nhìn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mọi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thứ</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C8806D8D-57D6-6274-C8D9-8D93F6509AA5}"/>
              </a:ext>
            </a:extLst>
          </p:cNvPr>
          <p:cNvSpPr/>
          <p:nvPr/>
        </p:nvSpPr>
        <p:spPr>
          <a:xfrm>
            <a:off x="3200402" y="5068156"/>
            <a:ext cx="5218720" cy="194867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Phát hiện mắt kính đã bị vỡ</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8605C22-820D-5410-73E0-0D2698F8242C}"/>
              </a:ext>
            </a:extLst>
          </p:cNvPr>
          <p:cNvSpPr/>
          <p:nvPr/>
        </p:nvSpPr>
        <p:spPr>
          <a:xfrm>
            <a:off x="9496283" y="5068156"/>
            <a:ext cx="5642134" cy="194867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Mắt khỏe, không có vấn đề gì</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549E2CC-9A59-E59D-D195-6BA28A6E32C0}"/>
              </a:ext>
            </a:extLst>
          </p:cNvPr>
          <p:cNvSpPr/>
          <p:nvPr/>
        </p:nvSpPr>
        <p:spPr>
          <a:xfrm>
            <a:off x="3161466" y="7547832"/>
            <a:ext cx="11965068" cy="1446550"/>
          </a:xfrm>
          <a:prstGeom prst="rect">
            <a:avLst/>
          </a:prstGeom>
        </p:spPr>
        <p:txBody>
          <a:bodyPr wrap="square">
            <a:spAutoFit/>
          </a:bodyPr>
          <a:lstStyle/>
          <a:p>
            <a:pPr algn="just"/>
            <a:r>
              <a:rPr lang="vi-VN" sz="4400" b="1" dirty="0">
                <a:latin typeface="Times New Roman" panose="02020603050405020304" pitchFamily="18" charset="0"/>
                <a:cs typeface="Times New Roman" panose="02020603050405020304" pitchFamily="18" charset="0"/>
              </a:rPr>
              <a:t>- Kết thúc </a:t>
            </a:r>
            <a:r>
              <a:rPr lang="vi-VN" sz="4400" dirty="0">
                <a:latin typeface="Times New Roman" panose="02020603050405020304" pitchFamily="18" charset="0"/>
                <a:cs typeface="Times New Roman" panose="02020603050405020304" pitchFamily="18" charset="0"/>
              </a:rPr>
              <a:t>bất ngờ, tự nhiên, tô đậm tính hài hước và ý nghĩa phê phán của câu chuyện</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078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EA78E28-9E28-C5D8-0F3A-7A87D6A9994A}"/>
              </a:ext>
            </a:extLst>
          </p:cNvPr>
          <p:cNvSpPr/>
          <p:nvPr/>
        </p:nvSpPr>
        <p:spPr>
          <a:xfrm>
            <a:off x="175383" y="220738"/>
            <a:ext cx="17905954" cy="9834912"/>
          </a:xfrm>
          <a:custGeom>
            <a:avLst/>
            <a:gdLst/>
            <a:ahLst/>
            <a:cxnLst/>
            <a:rect l="l" t="t" r="r" b="b"/>
            <a:pathLst>
              <a:path w="17905954" h="9834912">
                <a:moveTo>
                  <a:pt x="0" y="0"/>
                </a:moveTo>
                <a:lnTo>
                  <a:pt x="17905953" y="0"/>
                </a:lnTo>
                <a:lnTo>
                  <a:pt x="17905953" y="9834911"/>
                </a:lnTo>
                <a:lnTo>
                  <a:pt x="0" y="98349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 name="Group 3">
            <a:extLst>
              <a:ext uri="{FF2B5EF4-FFF2-40B4-BE49-F238E27FC236}">
                <a16:creationId xmlns:a16="http://schemas.microsoft.com/office/drawing/2014/main" id="{501F6BE3-EAA5-C285-DDC7-43CAA4812FAF}"/>
              </a:ext>
            </a:extLst>
          </p:cNvPr>
          <p:cNvGrpSpPr/>
          <p:nvPr/>
        </p:nvGrpSpPr>
        <p:grpSpPr>
          <a:xfrm>
            <a:off x="481830" y="603303"/>
            <a:ext cx="17305627" cy="9141278"/>
            <a:chOff x="0" y="0"/>
            <a:chExt cx="4557861" cy="2407579"/>
          </a:xfrm>
        </p:grpSpPr>
        <p:sp>
          <p:nvSpPr>
            <p:cNvPr id="4" name="Freeform 4">
              <a:extLst>
                <a:ext uri="{FF2B5EF4-FFF2-40B4-BE49-F238E27FC236}">
                  <a16:creationId xmlns:a16="http://schemas.microsoft.com/office/drawing/2014/main" id="{90166B02-76E0-65CE-88ED-B0E24DD775BF}"/>
                </a:ext>
              </a:extLst>
            </p:cNvPr>
            <p:cNvSpPr/>
            <p:nvPr/>
          </p:nvSpPr>
          <p:spPr>
            <a:xfrm>
              <a:off x="0" y="0"/>
              <a:ext cx="4557861" cy="2407580"/>
            </a:xfrm>
            <a:custGeom>
              <a:avLst/>
              <a:gdLst/>
              <a:ahLst/>
              <a:cxnLst/>
              <a:rect l="l" t="t" r="r" b="b"/>
              <a:pathLst>
                <a:path w="4557861" h="2407580">
                  <a:moveTo>
                    <a:pt x="0" y="0"/>
                  </a:moveTo>
                  <a:lnTo>
                    <a:pt x="4557861" y="0"/>
                  </a:lnTo>
                  <a:lnTo>
                    <a:pt x="4557861" y="2407580"/>
                  </a:lnTo>
                  <a:lnTo>
                    <a:pt x="0" y="2407580"/>
                  </a:lnTo>
                  <a:close/>
                </a:path>
              </a:pathLst>
            </a:custGeom>
            <a:solidFill>
              <a:srgbClr val="FFFFFF"/>
            </a:solidFill>
            <a:ln w="38100" cap="sq">
              <a:solidFill>
                <a:srgbClr val="000000"/>
              </a:solidFill>
              <a:prstDash val="solid"/>
              <a:miter/>
            </a:ln>
          </p:spPr>
        </p:sp>
        <p:sp>
          <p:nvSpPr>
            <p:cNvPr id="5" name="TextBox 5">
              <a:extLst>
                <a:ext uri="{FF2B5EF4-FFF2-40B4-BE49-F238E27FC236}">
                  <a16:creationId xmlns:a16="http://schemas.microsoft.com/office/drawing/2014/main" id="{571440E9-3DA5-643B-4A05-19189B0C1186}"/>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4">
            <a:extLst>
              <a:ext uri="{FF2B5EF4-FFF2-40B4-BE49-F238E27FC236}">
                <a16:creationId xmlns:a16="http://schemas.microsoft.com/office/drawing/2014/main" id="{75269948-3060-0CCF-9C1F-CBF4769BB043}"/>
              </a:ext>
            </a:extLst>
          </p:cNvPr>
          <p:cNvSpPr/>
          <p:nvPr/>
        </p:nvSpPr>
        <p:spPr>
          <a:xfrm>
            <a:off x="1128513" y="6040785"/>
            <a:ext cx="4878834" cy="2750156"/>
          </a:xfrm>
          <a:custGeom>
            <a:avLst/>
            <a:gdLst/>
            <a:ahLst/>
            <a:cxnLst/>
            <a:rect l="l" t="t" r="r" b="b"/>
            <a:pathLst>
              <a:path w="3680328" h="1913770">
                <a:moveTo>
                  <a:pt x="0" y="0"/>
                </a:moveTo>
                <a:lnTo>
                  <a:pt x="3680327" y="0"/>
                </a:lnTo>
                <a:lnTo>
                  <a:pt x="3680327" y="1913770"/>
                </a:lnTo>
                <a:lnTo>
                  <a:pt x="0" y="1913770"/>
                </a:lnTo>
                <a:lnTo>
                  <a:pt x="0" y="0"/>
                </a:lnTo>
                <a:close/>
              </a:path>
            </a:pathLst>
          </a:custGeom>
          <a:blipFill>
            <a:blip r:embed="rId5"/>
            <a:stretch>
              <a:fillRect/>
            </a:stretch>
          </a:blipFill>
        </p:spPr>
      </p:sp>
      <p:sp>
        <p:nvSpPr>
          <p:cNvPr id="10" name="Google Shape;601;p31">
            <a:extLst>
              <a:ext uri="{FF2B5EF4-FFF2-40B4-BE49-F238E27FC236}">
                <a16:creationId xmlns:a16="http://schemas.microsoft.com/office/drawing/2014/main" id="{5F88E52A-1A2B-11A6-1076-DD36B700264B}"/>
              </a:ext>
            </a:extLst>
          </p:cNvPr>
          <p:cNvSpPr/>
          <p:nvPr/>
        </p:nvSpPr>
        <p:spPr>
          <a:xfrm>
            <a:off x="7558050" y="7505700"/>
            <a:ext cx="3171900" cy="106500"/>
          </a:xfrm>
          <a:prstGeom prst="roundRect">
            <a:avLst>
              <a:gd name="adj" fmla="val 50000"/>
            </a:avLst>
          </a:prstGeom>
          <a:solidFill>
            <a:schemeClr val="tx1">
              <a:lumMod val="50000"/>
              <a:lumOff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Freeform 10">
            <a:extLst>
              <a:ext uri="{FF2B5EF4-FFF2-40B4-BE49-F238E27FC236}">
                <a16:creationId xmlns:a16="http://schemas.microsoft.com/office/drawing/2014/main" id="{078D6EAA-A960-598A-CD16-8CCBF105EFF7}"/>
              </a:ext>
            </a:extLst>
          </p:cNvPr>
          <p:cNvSpPr/>
          <p:nvPr/>
        </p:nvSpPr>
        <p:spPr>
          <a:xfrm flipH="1">
            <a:off x="1214259" y="1264516"/>
            <a:ext cx="2756916" cy="4114800"/>
          </a:xfrm>
          <a:custGeom>
            <a:avLst/>
            <a:gdLst/>
            <a:ahLst/>
            <a:cxnLst/>
            <a:rect l="l" t="t" r="r" b="b"/>
            <a:pathLst>
              <a:path w="2756916" h="4114800">
                <a:moveTo>
                  <a:pt x="2756916" y="0"/>
                </a:moveTo>
                <a:lnTo>
                  <a:pt x="0" y="0"/>
                </a:lnTo>
                <a:lnTo>
                  <a:pt x="0" y="4114800"/>
                </a:lnTo>
                <a:lnTo>
                  <a:pt x="2756916" y="4114800"/>
                </a:lnTo>
                <a:lnTo>
                  <a:pt x="2756916"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dirty="0"/>
          </a:p>
        </p:txBody>
      </p:sp>
      <p:pic>
        <p:nvPicPr>
          <p:cNvPr id="1026" name="Picture 2" descr="Truyện cười &quot;Cái kính&quot; (Tác giả A-dít Nê-xin). Tác phẩm châm biếm nổi tiếng  thế giới. - YouTube">
            <a:extLst>
              <a:ext uri="{FF2B5EF4-FFF2-40B4-BE49-F238E27FC236}">
                <a16:creationId xmlns:a16="http://schemas.microsoft.com/office/drawing/2014/main" id="{FC0C160C-5D3C-EEDD-4256-B6D2454109B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8904" t="16582" r="9351" b="22644"/>
          <a:stretch/>
        </p:blipFill>
        <p:spPr bwMode="auto">
          <a:xfrm>
            <a:off x="12195675" y="4838700"/>
            <a:ext cx="5507746" cy="48516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5139814-6D1C-1A28-B61D-F2887EB59679}"/>
              </a:ext>
            </a:extLst>
          </p:cNvPr>
          <p:cNvPicPr>
            <a:picLocks noChangeAspect="1"/>
          </p:cNvPicPr>
          <p:nvPr/>
        </p:nvPicPr>
        <p:blipFill>
          <a:blip r:embed="rId9"/>
          <a:stretch>
            <a:fillRect/>
          </a:stretch>
        </p:blipFill>
        <p:spPr>
          <a:xfrm>
            <a:off x="1425396" y="1496059"/>
            <a:ext cx="15405927" cy="7254869"/>
          </a:xfrm>
          <a:prstGeom prst="rect">
            <a:avLst/>
          </a:prstGeom>
        </p:spPr>
      </p:pic>
    </p:spTree>
    <p:extLst>
      <p:ext uri="{BB962C8B-B14F-4D97-AF65-F5344CB8AC3E}">
        <p14:creationId xmlns:p14="http://schemas.microsoft.com/office/powerpoint/2010/main" val="2755421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EFF1BC-74FA-A23A-AF75-7E3AB8A39329}"/>
              </a:ext>
            </a:extLst>
          </p:cNvPr>
          <p:cNvPicPr>
            <a:picLocks noChangeAspect="1"/>
          </p:cNvPicPr>
          <p:nvPr/>
        </p:nvPicPr>
        <p:blipFill>
          <a:blip r:embed="rId3">
            <a:grayscl/>
          </a:blip>
          <a:stretch>
            <a:fillRect/>
          </a:stretch>
        </p:blipFill>
        <p:spPr>
          <a:xfrm>
            <a:off x="-304800" y="-419100"/>
            <a:ext cx="1950889" cy="2950720"/>
          </a:xfrm>
          <a:prstGeom prst="rect">
            <a:avLst/>
          </a:prstGeom>
        </p:spPr>
      </p:pic>
      <p:pic>
        <p:nvPicPr>
          <p:cNvPr id="8" name="Picture 7">
            <a:extLst>
              <a:ext uri="{FF2B5EF4-FFF2-40B4-BE49-F238E27FC236}">
                <a16:creationId xmlns:a16="http://schemas.microsoft.com/office/drawing/2014/main" id="{61E0F86D-64D6-DFF5-64CA-1CCEA0F1A1FB}"/>
              </a:ext>
            </a:extLst>
          </p:cNvPr>
          <p:cNvPicPr>
            <a:picLocks noChangeAspect="1"/>
          </p:cNvPicPr>
          <p:nvPr/>
        </p:nvPicPr>
        <p:blipFill>
          <a:blip r:embed="rId4">
            <a:grayscl/>
          </a:blip>
          <a:stretch>
            <a:fillRect/>
          </a:stretch>
        </p:blipFill>
        <p:spPr>
          <a:xfrm>
            <a:off x="16764000" y="7810500"/>
            <a:ext cx="1950889" cy="2950720"/>
          </a:xfrm>
          <a:prstGeom prst="rect">
            <a:avLst/>
          </a:prstGeom>
        </p:spPr>
      </p:pic>
      <p:pic>
        <p:nvPicPr>
          <p:cNvPr id="3" name="Picture 2" descr="A group of stones with leaves&#10;&#10;Description automatically generated">
            <a:extLst>
              <a:ext uri="{FF2B5EF4-FFF2-40B4-BE49-F238E27FC236}">
                <a16:creationId xmlns:a16="http://schemas.microsoft.com/office/drawing/2014/main" id="{D42CE1D9-A4B0-AFDE-CA9F-58A4F36C55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1011" y="5209574"/>
            <a:ext cx="5562600" cy="5562600"/>
          </a:xfrm>
          <a:prstGeom prst="rect">
            <a:avLst/>
          </a:prstGeom>
        </p:spPr>
      </p:pic>
      <p:sp>
        <p:nvSpPr>
          <p:cNvPr id="2" name="TextBox 1"/>
          <p:cNvSpPr txBox="1"/>
          <p:nvPr/>
        </p:nvSpPr>
        <p:spPr>
          <a:xfrm>
            <a:off x="1066800" y="3009900"/>
            <a:ext cx="15697200" cy="1200329"/>
          </a:xfrm>
          <a:prstGeom prst="rect">
            <a:avLst/>
          </a:prstGeom>
          <a:noFill/>
        </p:spPr>
        <p:txBody>
          <a:bodyPr wrap="square" rtlCol="0">
            <a:spAutoFit/>
          </a:bodyPr>
          <a:lstStyle/>
          <a:p>
            <a:pPr algn="ctr"/>
            <a:r>
              <a:rPr lang="en-US" sz="7200" b="1" dirty="0" smtClean="0">
                <a:latin typeface="Times New Roman" panose="02020603050405020304" pitchFamily="18" charset="0"/>
                <a:cs typeface="Times New Roman" panose="02020603050405020304" pitchFamily="18" charset="0"/>
              </a:rPr>
              <a:t>2/ </a:t>
            </a:r>
            <a:r>
              <a:rPr lang="en-US" sz="7200" b="1" dirty="0" err="1" smtClean="0">
                <a:latin typeface="Times New Roman" panose="02020603050405020304" pitchFamily="18" charset="0"/>
                <a:cs typeface="Times New Roman" panose="02020603050405020304" pitchFamily="18" charset="0"/>
              </a:rPr>
              <a:t>Thông</a:t>
            </a:r>
            <a:r>
              <a:rPr lang="en-US" sz="7200" b="1" dirty="0" smtClean="0">
                <a:latin typeface="Times New Roman" panose="02020603050405020304" pitchFamily="18" charset="0"/>
                <a:cs typeface="Times New Roman" panose="02020603050405020304" pitchFamily="18" charset="0"/>
              </a:rPr>
              <a:t> </a:t>
            </a:r>
            <a:r>
              <a:rPr lang="en-US" sz="7200" b="1" dirty="0" err="1" smtClean="0">
                <a:latin typeface="Times New Roman" panose="02020603050405020304" pitchFamily="18" charset="0"/>
                <a:cs typeface="Times New Roman" panose="02020603050405020304" pitchFamily="18" charset="0"/>
              </a:rPr>
              <a:t>điệp</a:t>
            </a:r>
            <a:r>
              <a:rPr lang="en-US" sz="7200" b="1" dirty="0" smtClean="0">
                <a:latin typeface="Times New Roman" panose="02020603050405020304" pitchFamily="18" charset="0"/>
                <a:cs typeface="Times New Roman" panose="02020603050405020304" pitchFamily="18" charset="0"/>
              </a:rPr>
              <a:t>, </a:t>
            </a:r>
            <a:r>
              <a:rPr lang="en-US" sz="7200" b="1" dirty="0" err="1" smtClean="0">
                <a:latin typeface="Times New Roman" panose="02020603050405020304" pitchFamily="18" charset="0"/>
                <a:cs typeface="Times New Roman" panose="02020603050405020304" pitchFamily="18" charset="0"/>
              </a:rPr>
              <a:t>bài</a:t>
            </a:r>
            <a:r>
              <a:rPr lang="en-US" sz="7200" b="1" dirty="0" smtClean="0">
                <a:latin typeface="Times New Roman" panose="02020603050405020304" pitchFamily="18" charset="0"/>
                <a:cs typeface="Times New Roman" panose="02020603050405020304" pitchFamily="18" charset="0"/>
              </a:rPr>
              <a:t> </a:t>
            </a:r>
            <a:r>
              <a:rPr lang="en-US" sz="7200" b="1" dirty="0" err="1" smtClean="0">
                <a:latin typeface="Times New Roman" panose="02020603050405020304" pitchFamily="18" charset="0"/>
                <a:cs typeface="Times New Roman" panose="02020603050405020304" pitchFamily="18" charset="0"/>
              </a:rPr>
              <a:t>học</a:t>
            </a:r>
            <a:endParaRPr lang="en-US" sz="7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82222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1606098C-302B-63B6-720D-6FEB0A2BAEB9}"/>
              </a:ext>
            </a:extLst>
          </p:cNvPr>
          <p:cNvGrpSpPr/>
          <p:nvPr/>
        </p:nvGrpSpPr>
        <p:grpSpPr>
          <a:xfrm>
            <a:off x="1603574" y="723974"/>
            <a:ext cx="7692826" cy="8458125"/>
            <a:chOff x="0" y="0"/>
            <a:chExt cx="1351092" cy="1462813"/>
          </a:xfrm>
        </p:grpSpPr>
        <p:sp>
          <p:nvSpPr>
            <p:cNvPr id="5" name="Freeform 5">
              <a:extLst>
                <a:ext uri="{FF2B5EF4-FFF2-40B4-BE49-F238E27FC236}">
                  <a16:creationId xmlns:a16="http://schemas.microsoft.com/office/drawing/2014/main" id="{63F7A1CF-E450-306B-00D4-B119447ACBDF}"/>
                </a:ext>
              </a:extLst>
            </p:cNvPr>
            <p:cNvSpPr/>
            <p:nvPr/>
          </p:nvSpPr>
          <p:spPr>
            <a:xfrm>
              <a:off x="0" y="0"/>
              <a:ext cx="1351092" cy="1462813"/>
            </a:xfrm>
            <a:custGeom>
              <a:avLst/>
              <a:gdLst/>
              <a:ahLst/>
              <a:cxnLst/>
              <a:rect l="l" t="t" r="r" b="b"/>
              <a:pathLst>
                <a:path w="1351092" h="1462813">
                  <a:moveTo>
                    <a:pt x="76968" y="0"/>
                  </a:moveTo>
                  <a:lnTo>
                    <a:pt x="1274125" y="0"/>
                  </a:lnTo>
                  <a:cubicBezTo>
                    <a:pt x="1294538" y="0"/>
                    <a:pt x="1314115" y="8109"/>
                    <a:pt x="1328549" y="22543"/>
                  </a:cubicBezTo>
                  <a:cubicBezTo>
                    <a:pt x="1342983" y="36977"/>
                    <a:pt x="1351092" y="56554"/>
                    <a:pt x="1351092" y="76968"/>
                  </a:cubicBezTo>
                  <a:lnTo>
                    <a:pt x="1351092" y="1385846"/>
                  </a:lnTo>
                  <a:cubicBezTo>
                    <a:pt x="1351092" y="1406259"/>
                    <a:pt x="1342983" y="1425836"/>
                    <a:pt x="1328549" y="1440270"/>
                  </a:cubicBezTo>
                  <a:cubicBezTo>
                    <a:pt x="1314115" y="1454704"/>
                    <a:pt x="1294538" y="1462813"/>
                    <a:pt x="1274125" y="1462813"/>
                  </a:cubicBezTo>
                  <a:lnTo>
                    <a:pt x="76968" y="1462813"/>
                  </a:lnTo>
                  <a:cubicBezTo>
                    <a:pt x="56554" y="1462813"/>
                    <a:pt x="36977" y="1454704"/>
                    <a:pt x="22543" y="1440270"/>
                  </a:cubicBezTo>
                  <a:cubicBezTo>
                    <a:pt x="8109" y="1425836"/>
                    <a:pt x="0" y="1406259"/>
                    <a:pt x="0" y="1385846"/>
                  </a:cubicBezTo>
                  <a:lnTo>
                    <a:pt x="0" y="76968"/>
                  </a:lnTo>
                  <a:cubicBezTo>
                    <a:pt x="0" y="56554"/>
                    <a:pt x="8109" y="36977"/>
                    <a:pt x="22543" y="22543"/>
                  </a:cubicBezTo>
                  <a:cubicBezTo>
                    <a:pt x="36977" y="8109"/>
                    <a:pt x="56554" y="0"/>
                    <a:pt x="76968" y="0"/>
                  </a:cubicBezTo>
                  <a:close/>
                </a:path>
              </a:pathLst>
            </a:custGeom>
            <a:solidFill>
              <a:srgbClr val="FACCC2"/>
            </a:solidFill>
          </p:spPr>
        </p:sp>
        <p:sp>
          <p:nvSpPr>
            <p:cNvPr id="6" name="TextBox 6">
              <a:extLst>
                <a:ext uri="{FF2B5EF4-FFF2-40B4-BE49-F238E27FC236}">
                  <a16:creationId xmlns:a16="http://schemas.microsoft.com/office/drawing/2014/main" id="{EC8BC877-0070-4914-DFBD-6273DC9EDCB8}"/>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7" name="Freeform 13">
            <a:extLst>
              <a:ext uri="{FF2B5EF4-FFF2-40B4-BE49-F238E27FC236}">
                <a16:creationId xmlns:a16="http://schemas.microsoft.com/office/drawing/2014/main" id="{3267AB42-2651-E528-88BB-1A59E33D8A97}"/>
              </a:ext>
            </a:extLst>
          </p:cNvPr>
          <p:cNvSpPr/>
          <p:nvPr/>
        </p:nvSpPr>
        <p:spPr>
          <a:xfrm>
            <a:off x="2057400" y="1790700"/>
            <a:ext cx="6331714" cy="6266250"/>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8" name="Group 4">
            <a:extLst>
              <a:ext uri="{FF2B5EF4-FFF2-40B4-BE49-F238E27FC236}">
                <a16:creationId xmlns:a16="http://schemas.microsoft.com/office/drawing/2014/main" id="{5CA20B78-B923-36FF-EBB4-B654C13BA4B3}"/>
              </a:ext>
            </a:extLst>
          </p:cNvPr>
          <p:cNvGrpSpPr/>
          <p:nvPr/>
        </p:nvGrpSpPr>
        <p:grpSpPr>
          <a:xfrm>
            <a:off x="9888002" y="740303"/>
            <a:ext cx="7692826" cy="8458125"/>
            <a:chOff x="0" y="0"/>
            <a:chExt cx="1351092" cy="1462813"/>
          </a:xfrm>
        </p:grpSpPr>
        <p:sp>
          <p:nvSpPr>
            <p:cNvPr id="9" name="Freeform 5">
              <a:extLst>
                <a:ext uri="{FF2B5EF4-FFF2-40B4-BE49-F238E27FC236}">
                  <a16:creationId xmlns:a16="http://schemas.microsoft.com/office/drawing/2014/main" id="{D5D926BF-B01C-B9B0-C364-9F0646571AFC}"/>
                </a:ext>
              </a:extLst>
            </p:cNvPr>
            <p:cNvSpPr/>
            <p:nvPr/>
          </p:nvSpPr>
          <p:spPr>
            <a:xfrm>
              <a:off x="0" y="0"/>
              <a:ext cx="1351092" cy="1462813"/>
            </a:xfrm>
            <a:custGeom>
              <a:avLst/>
              <a:gdLst/>
              <a:ahLst/>
              <a:cxnLst/>
              <a:rect l="l" t="t" r="r" b="b"/>
              <a:pathLst>
                <a:path w="1351092" h="1462813">
                  <a:moveTo>
                    <a:pt x="76968" y="0"/>
                  </a:moveTo>
                  <a:lnTo>
                    <a:pt x="1274125" y="0"/>
                  </a:lnTo>
                  <a:cubicBezTo>
                    <a:pt x="1294538" y="0"/>
                    <a:pt x="1314115" y="8109"/>
                    <a:pt x="1328549" y="22543"/>
                  </a:cubicBezTo>
                  <a:cubicBezTo>
                    <a:pt x="1342983" y="36977"/>
                    <a:pt x="1351092" y="56554"/>
                    <a:pt x="1351092" y="76968"/>
                  </a:cubicBezTo>
                  <a:lnTo>
                    <a:pt x="1351092" y="1385846"/>
                  </a:lnTo>
                  <a:cubicBezTo>
                    <a:pt x="1351092" y="1406259"/>
                    <a:pt x="1342983" y="1425836"/>
                    <a:pt x="1328549" y="1440270"/>
                  </a:cubicBezTo>
                  <a:cubicBezTo>
                    <a:pt x="1314115" y="1454704"/>
                    <a:pt x="1294538" y="1462813"/>
                    <a:pt x="1274125" y="1462813"/>
                  </a:cubicBezTo>
                  <a:lnTo>
                    <a:pt x="76968" y="1462813"/>
                  </a:lnTo>
                  <a:cubicBezTo>
                    <a:pt x="56554" y="1462813"/>
                    <a:pt x="36977" y="1454704"/>
                    <a:pt x="22543" y="1440270"/>
                  </a:cubicBezTo>
                  <a:cubicBezTo>
                    <a:pt x="8109" y="1425836"/>
                    <a:pt x="0" y="1406259"/>
                    <a:pt x="0" y="1385846"/>
                  </a:cubicBezTo>
                  <a:lnTo>
                    <a:pt x="0" y="76968"/>
                  </a:lnTo>
                  <a:cubicBezTo>
                    <a:pt x="0" y="56554"/>
                    <a:pt x="8109" y="36977"/>
                    <a:pt x="22543" y="22543"/>
                  </a:cubicBezTo>
                  <a:cubicBezTo>
                    <a:pt x="36977" y="8109"/>
                    <a:pt x="56554" y="0"/>
                    <a:pt x="76968" y="0"/>
                  </a:cubicBezTo>
                  <a:close/>
                </a:path>
              </a:pathLst>
            </a:custGeom>
            <a:solidFill>
              <a:srgbClr val="FACCC2"/>
            </a:solidFill>
          </p:spPr>
        </p:sp>
        <p:sp>
          <p:nvSpPr>
            <p:cNvPr id="10" name="TextBox 6">
              <a:extLst>
                <a:ext uri="{FF2B5EF4-FFF2-40B4-BE49-F238E27FC236}">
                  <a16:creationId xmlns:a16="http://schemas.microsoft.com/office/drawing/2014/main" id="{E5078D2C-AECE-78D1-BE39-A4A9C952C11D}"/>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1" name="Freeform 13">
            <a:extLst>
              <a:ext uri="{FF2B5EF4-FFF2-40B4-BE49-F238E27FC236}">
                <a16:creationId xmlns:a16="http://schemas.microsoft.com/office/drawing/2014/main" id="{9FCE40D1-18E9-1C30-3035-67F3C1E7C48B}"/>
              </a:ext>
            </a:extLst>
          </p:cNvPr>
          <p:cNvSpPr/>
          <p:nvPr/>
        </p:nvSpPr>
        <p:spPr>
          <a:xfrm>
            <a:off x="10341828" y="1807029"/>
            <a:ext cx="6331714" cy="6266250"/>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 name="Rectangle 1">
            <a:extLst>
              <a:ext uri="{FF2B5EF4-FFF2-40B4-BE49-F238E27FC236}">
                <a16:creationId xmlns:a16="http://schemas.microsoft.com/office/drawing/2014/main" id="{E2190020-6C4F-48CF-C896-8700EDC0D394}"/>
              </a:ext>
            </a:extLst>
          </p:cNvPr>
          <p:cNvSpPr/>
          <p:nvPr/>
        </p:nvSpPr>
        <p:spPr>
          <a:xfrm>
            <a:off x="2438400" y="2508360"/>
            <a:ext cx="5638800" cy="4832092"/>
          </a:xfrm>
          <a:prstGeom prst="rect">
            <a:avLst/>
          </a:prstGeom>
        </p:spPr>
        <p:txBody>
          <a:bodyPr wrap="square">
            <a:spAutoFit/>
          </a:bodyPr>
          <a:lstStyle/>
          <a:p>
            <a:pPr algn="just"/>
            <a:r>
              <a:rPr lang="vi-VN" sz="4400" dirty="0">
                <a:latin typeface="+mj-lt"/>
              </a:rPr>
              <a:t>- Phê phán những người hay mắc “bệnh” tưởng, tự ám ảnh, nghe dư luận bên ngoài mà không tin vào chính mình, và sự thiếu trách nhiệm của một số y, bác sĩ</a:t>
            </a:r>
            <a:r>
              <a:rPr lang="en-US" sz="4400" dirty="0">
                <a:latin typeface="+mj-lt"/>
              </a:rPr>
              <a:t>.</a:t>
            </a:r>
            <a:endParaRPr lang="vi-VN" sz="4400" dirty="0">
              <a:latin typeface="+mj-lt"/>
            </a:endParaRPr>
          </a:p>
        </p:txBody>
      </p:sp>
      <p:sp>
        <p:nvSpPr>
          <p:cNvPr id="3" name="Freeform 2">
            <a:extLst>
              <a:ext uri="{FF2B5EF4-FFF2-40B4-BE49-F238E27FC236}">
                <a16:creationId xmlns:a16="http://schemas.microsoft.com/office/drawing/2014/main" id="{0F0888B0-0958-442B-5FE5-F1442C8010EA}"/>
              </a:ext>
            </a:extLst>
          </p:cNvPr>
          <p:cNvSpPr/>
          <p:nvPr/>
        </p:nvSpPr>
        <p:spPr>
          <a:xfrm>
            <a:off x="-4689102" y="7524093"/>
            <a:ext cx="9182259" cy="8229600"/>
          </a:xfrm>
          <a:custGeom>
            <a:avLst/>
            <a:gdLst/>
            <a:ahLst/>
            <a:cxnLst/>
            <a:rect l="l" t="t" r="r" b="b"/>
            <a:pathLst>
              <a:path w="9182259" h="8229600">
                <a:moveTo>
                  <a:pt x="0" y="0"/>
                </a:moveTo>
                <a:lnTo>
                  <a:pt x="9182260" y="0"/>
                </a:lnTo>
                <a:lnTo>
                  <a:pt x="9182260" y="8229600"/>
                </a:lnTo>
                <a:lnTo>
                  <a:pt x="0" y="8229600"/>
                </a:lnTo>
                <a:lnTo>
                  <a:pt x="0" y="0"/>
                </a:lnTo>
                <a:close/>
              </a:path>
            </a:pathLst>
          </a:custGeom>
          <a:blipFill>
            <a:blip r:embed="rId5"/>
            <a:stretch>
              <a:fillRect/>
            </a:stretch>
          </a:blipFill>
        </p:spPr>
      </p:sp>
      <p:sp>
        <p:nvSpPr>
          <p:cNvPr id="12" name="Rectangle 11">
            <a:extLst>
              <a:ext uri="{FF2B5EF4-FFF2-40B4-BE49-F238E27FC236}">
                <a16:creationId xmlns:a16="http://schemas.microsoft.com/office/drawing/2014/main" id="{6127D8CD-558B-2B63-C295-2A2EB7701C5D}"/>
              </a:ext>
            </a:extLst>
          </p:cNvPr>
          <p:cNvSpPr/>
          <p:nvPr/>
        </p:nvSpPr>
        <p:spPr>
          <a:xfrm>
            <a:off x="10744200" y="2508360"/>
            <a:ext cx="5486400" cy="3477875"/>
          </a:xfrm>
          <a:prstGeom prst="rect">
            <a:avLst/>
          </a:prstGeom>
        </p:spPr>
        <p:txBody>
          <a:bodyPr wrap="square">
            <a:spAutoFit/>
          </a:bodyPr>
          <a:lstStyle/>
          <a:p>
            <a:pPr algn="just"/>
            <a:r>
              <a:rPr lang="vi-VN" sz="4400" dirty="0">
                <a:latin typeface="+mj-lt"/>
              </a:rPr>
              <a:t>- Thông điệp, tư tưởng của truyện vẫn luôn mới mẻ và cần thiết với cuộc sống con người ngày nay.</a:t>
            </a:r>
          </a:p>
        </p:txBody>
      </p:sp>
    </p:spTree>
    <p:extLst>
      <p:ext uri="{BB962C8B-B14F-4D97-AF65-F5344CB8AC3E}">
        <p14:creationId xmlns:p14="http://schemas.microsoft.com/office/powerpoint/2010/main" val="303383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CB7C6157-93C1-7710-EC70-4D1364873F6A}"/>
              </a:ext>
            </a:extLst>
          </p:cNvPr>
          <p:cNvSpPr/>
          <p:nvPr/>
        </p:nvSpPr>
        <p:spPr>
          <a:xfrm>
            <a:off x="3429000" y="2019300"/>
            <a:ext cx="10613737" cy="5140750"/>
          </a:xfrm>
          <a:custGeom>
            <a:avLst/>
            <a:gdLst/>
            <a:ahLst/>
            <a:cxnLst/>
            <a:rect l="l" t="t" r="r" b="b"/>
            <a:pathLst>
              <a:path w="17905954" h="9834912">
                <a:moveTo>
                  <a:pt x="0" y="0"/>
                </a:moveTo>
                <a:lnTo>
                  <a:pt x="17905953" y="0"/>
                </a:lnTo>
                <a:lnTo>
                  <a:pt x="17905953" y="9834911"/>
                </a:lnTo>
                <a:lnTo>
                  <a:pt x="0" y="98349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2">
            <a:extLst>
              <a:ext uri="{FF2B5EF4-FFF2-40B4-BE49-F238E27FC236}">
                <a16:creationId xmlns:a16="http://schemas.microsoft.com/office/drawing/2014/main" id="{739B68FE-F798-951C-D6B2-071E9ED795E0}"/>
              </a:ext>
            </a:extLst>
          </p:cNvPr>
          <p:cNvSpPr/>
          <p:nvPr/>
        </p:nvSpPr>
        <p:spPr>
          <a:xfrm flipV="1">
            <a:off x="-4876800" y="-4000500"/>
            <a:ext cx="9186530" cy="8229600"/>
          </a:xfrm>
          <a:custGeom>
            <a:avLst/>
            <a:gdLst/>
            <a:ahLst/>
            <a:cxnLst/>
            <a:rect l="l" t="t" r="r" b="b"/>
            <a:pathLst>
              <a:path w="9186530" h="8229600">
                <a:moveTo>
                  <a:pt x="0" y="8229600"/>
                </a:moveTo>
                <a:lnTo>
                  <a:pt x="9186530" y="8229600"/>
                </a:lnTo>
                <a:lnTo>
                  <a:pt x="9186530" y="0"/>
                </a:lnTo>
                <a:lnTo>
                  <a:pt x="0" y="0"/>
                </a:lnTo>
                <a:lnTo>
                  <a:pt x="0" y="8229600"/>
                </a:lnTo>
                <a:close/>
              </a:path>
            </a:pathLst>
          </a:custGeom>
          <a:blipFill>
            <a:blip r:embed="rId5"/>
            <a:stretch>
              <a:fillRect/>
            </a:stretch>
          </a:blipFill>
        </p:spPr>
      </p:sp>
      <p:sp>
        <p:nvSpPr>
          <p:cNvPr id="6" name="Freeform 3">
            <a:extLst>
              <a:ext uri="{FF2B5EF4-FFF2-40B4-BE49-F238E27FC236}">
                <a16:creationId xmlns:a16="http://schemas.microsoft.com/office/drawing/2014/main" id="{399046D1-E957-FDF4-AE31-322F6E735B1F}"/>
              </a:ext>
            </a:extLst>
          </p:cNvPr>
          <p:cNvSpPr/>
          <p:nvPr/>
        </p:nvSpPr>
        <p:spPr>
          <a:xfrm flipH="1">
            <a:off x="14666026" y="-4838700"/>
            <a:ext cx="9186530" cy="8229600"/>
          </a:xfrm>
          <a:custGeom>
            <a:avLst/>
            <a:gdLst/>
            <a:ahLst/>
            <a:cxnLst/>
            <a:rect l="l" t="t" r="r" b="b"/>
            <a:pathLst>
              <a:path w="9186530" h="8229600">
                <a:moveTo>
                  <a:pt x="9186530" y="0"/>
                </a:moveTo>
                <a:lnTo>
                  <a:pt x="0" y="0"/>
                </a:lnTo>
                <a:lnTo>
                  <a:pt x="0" y="8229600"/>
                </a:lnTo>
                <a:lnTo>
                  <a:pt x="9186530" y="8229600"/>
                </a:lnTo>
                <a:lnTo>
                  <a:pt x="9186530" y="0"/>
                </a:lnTo>
                <a:close/>
              </a:path>
            </a:pathLst>
          </a:custGeom>
          <a:blipFill>
            <a:blip r:embed="rId5"/>
            <a:stretch>
              <a:fillRect/>
            </a:stretch>
          </a:blipFill>
        </p:spPr>
      </p:sp>
      <p:sp>
        <p:nvSpPr>
          <p:cNvPr id="8" name="Freeform 5">
            <a:extLst>
              <a:ext uri="{FF2B5EF4-FFF2-40B4-BE49-F238E27FC236}">
                <a16:creationId xmlns:a16="http://schemas.microsoft.com/office/drawing/2014/main" id="{3160D5C6-E52E-66BC-F3EF-AF6112FCDE22}"/>
              </a:ext>
            </a:extLst>
          </p:cNvPr>
          <p:cNvSpPr/>
          <p:nvPr/>
        </p:nvSpPr>
        <p:spPr>
          <a:xfrm>
            <a:off x="10668000" y="6618921"/>
            <a:ext cx="6008767" cy="2334579"/>
          </a:xfrm>
          <a:custGeom>
            <a:avLst/>
            <a:gdLst/>
            <a:ahLst/>
            <a:cxnLst/>
            <a:rect l="l" t="t" r="r" b="b"/>
            <a:pathLst>
              <a:path w="8374747" h="3297557">
                <a:moveTo>
                  <a:pt x="0" y="0"/>
                </a:moveTo>
                <a:lnTo>
                  <a:pt x="8374747" y="0"/>
                </a:lnTo>
                <a:lnTo>
                  <a:pt x="8374747" y="3297557"/>
                </a:lnTo>
                <a:lnTo>
                  <a:pt x="0" y="3297557"/>
                </a:lnTo>
                <a:lnTo>
                  <a:pt x="0" y="0"/>
                </a:lnTo>
                <a:close/>
              </a:path>
            </a:pathLst>
          </a:custGeom>
          <a:blipFill>
            <a:blip r:embed="rId6"/>
            <a:stretch>
              <a:fillRect/>
            </a:stretch>
          </a:blipFill>
        </p:spPr>
      </p:sp>
      <p:pic>
        <p:nvPicPr>
          <p:cNvPr id="9" name="Picture 8">
            <a:extLst>
              <a:ext uri="{FF2B5EF4-FFF2-40B4-BE49-F238E27FC236}">
                <a16:creationId xmlns:a16="http://schemas.microsoft.com/office/drawing/2014/main" id="{C33D3521-4041-46D6-123D-BE552D7C7E44}"/>
              </a:ext>
            </a:extLst>
          </p:cNvPr>
          <p:cNvPicPr>
            <a:picLocks noChangeAspect="1"/>
          </p:cNvPicPr>
          <p:nvPr/>
        </p:nvPicPr>
        <p:blipFill>
          <a:blip r:embed="rId7"/>
          <a:stretch>
            <a:fillRect/>
          </a:stretch>
        </p:blipFill>
        <p:spPr>
          <a:xfrm>
            <a:off x="838200" y="2742427"/>
            <a:ext cx="15405927" cy="3694496"/>
          </a:xfrm>
          <a:prstGeom prst="rect">
            <a:avLst/>
          </a:prstGeom>
        </p:spPr>
      </p:pic>
    </p:spTree>
    <p:extLst>
      <p:ext uri="{BB962C8B-B14F-4D97-AF65-F5344CB8AC3E}">
        <p14:creationId xmlns:p14="http://schemas.microsoft.com/office/powerpoint/2010/main" val="1198447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
            <a:extLst>
              <a:ext uri="{FF2B5EF4-FFF2-40B4-BE49-F238E27FC236}">
                <a16:creationId xmlns:a16="http://schemas.microsoft.com/office/drawing/2014/main" id="{D11B9871-3FFD-206A-2224-870B24DD4ECE}"/>
              </a:ext>
            </a:extLst>
          </p:cNvPr>
          <p:cNvGrpSpPr/>
          <p:nvPr/>
        </p:nvGrpSpPr>
        <p:grpSpPr>
          <a:xfrm>
            <a:off x="924791" y="893618"/>
            <a:ext cx="16334509" cy="8364682"/>
            <a:chOff x="0" y="0"/>
            <a:chExt cx="4274726" cy="2167467"/>
          </a:xfrm>
          <a:solidFill>
            <a:schemeClr val="accent5">
              <a:lumMod val="20000"/>
              <a:lumOff val="80000"/>
            </a:schemeClr>
          </a:solidFill>
        </p:grpSpPr>
        <p:sp>
          <p:nvSpPr>
            <p:cNvPr id="6" name="Freeform 4">
              <a:extLst>
                <a:ext uri="{FF2B5EF4-FFF2-40B4-BE49-F238E27FC236}">
                  <a16:creationId xmlns:a16="http://schemas.microsoft.com/office/drawing/2014/main" id="{9018AAD5-A47F-0748-1D0C-DF9A08654F3E}"/>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grpFill/>
            <a:ln w="38100" cap="rnd">
              <a:solidFill>
                <a:srgbClr val="FFFFFF"/>
              </a:solidFill>
              <a:prstDash val="solid"/>
              <a:round/>
            </a:ln>
          </p:spPr>
        </p:sp>
        <p:sp>
          <p:nvSpPr>
            <p:cNvPr id="7" name="TextBox 6">
              <a:extLst>
                <a:ext uri="{FF2B5EF4-FFF2-40B4-BE49-F238E27FC236}">
                  <a16:creationId xmlns:a16="http://schemas.microsoft.com/office/drawing/2014/main" id="{2EBBAF95-0EDF-FAE1-239C-402490B8C400}"/>
                </a:ext>
              </a:extLst>
            </p:cNvPr>
            <p:cNvSpPr txBox="1"/>
            <p:nvPr/>
          </p:nvSpPr>
          <p:spPr>
            <a:xfrm>
              <a:off x="0" y="-38100"/>
              <a:ext cx="812800" cy="850900"/>
            </a:xfrm>
            <a:prstGeom prst="rect">
              <a:avLst/>
            </a:prstGeom>
            <a:grpFill/>
          </p:spPr>
          <p:txBody>
            <a:bodyPr lIns="50800" tIns="50800" rIns="50800" bIns="50800" rtlCol="0" anchor="ctr"/>
            <a:lstStyle/>
            <a:p>
              <a:pPr algn="ctr">
                <a:lnSpc>
                  <a:spcPts val="2659"/>
                </a:lnSpc>
                <a:spcBef>
                  <a:spcPct val="0"/>
                </a:spcBef>
              </a:pPr>
              <a:endParaRPr/>
            </a:p>
          </p:txBody>
        </p:sp>
      </p:grpSp>
      <p:grpSp>
        <p:nvGrpSpPr>
          <p:cNvPr id="8" name="Group 7">
            <a:extLst>
              <a:ext uri="{FF2B5EF4-FFF2-40B4-BE49-F238E27FC236}">
                <a16:creationId xmlns:a16="http://schemas.microsoft.com/office/drawing/2014/main" id="{0335056B-9AEB-4B77-7611-2941D32B474B}"/>
              </a:ext>
            </a:extLst>
          </p:cNvPr>
          <p:cNvGrpSpPr/>
          <p:nvPr/>
        </p:nvGrpSpPr>
        <p:grpSpPr>
          <a:xfrm>
            <a:off x="924791" y="2311819"/>
            <a:ext cx="16230600" cy="6946481"/>
            <a:chOff x="0" y="0"/>
            <a:chExt cx="4274726" cy="2167467"/>
          </a:xfrm>
        </p:grpSpPr>
        <p:sp>
          <p:nvSpPr>
            <p:cNvPr id="9" name="Freeform 7">
              <a:extLst>
                <a:ext uri="{FF2B5EF4-FFF2-40B4-BE49-F238E27FC236}">
                  <a16:creationId xmlns:a16="http://schemas.microsoft.com/office/drawing/2014/main" id="{663EE913-5F5F-4965-12EC-4A25204B21E2}"/>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alpha val="40000"/>
              </a:srgbClr>
            </a:solidFill>
          </p:spPr>
        </p:sp>
        <p:sp>
          <p:nvSpPr>
            <p:cNvPr id="10" name="TextBox 9">
              <a:extLst>
                <a:ext uri="{FF2B5EF4-FFF2-40B4-BE49-F238E27FC236}">
                  <a16:creationId xmlns:a16="http://schemas.microsoft.com/office/drawing/2014/main" id="{DA364B1A-8097-1618-8077-9561A3F8885A}"/>
                </a:ext>
              </a:extLst>
            </p:cNvPr>
            <p:cNvSpPr txBox="1"/>
            <p:nvPr/>
          </p:nvSpPr>
          <p:spPr>
            <a:xfrm>
              <a:off x="0" y="9525"/>
              <a:ext cx="812800" cy="803275"/>
            </a:xfrm>
            <a:prstGeom prst="rect">
              <a:avLst/>
            </a:prstGeom>
          </p:spPr>
          <p:txBody>
            <a:bodyPr lIns="50800" tIns="50800" rIns="50800" bIns="50800" rtlCol="0" anchor="ctr"/>
            <a:lstStyle/>
            <a:p>
              <a:pPr algn="ctr">
                <a:lnSpc>
                  <a:spcPts val="2640"/>
                </a:lnSpc>
              </a:pPr>
              <a:endParaRPr/>
            </a:p>
          </p:txBody>
        </p:sp>
      </p:grpSp>
      <p:sp>
        <p:nvSpPr>
          <p:cNvPr id="2" name="Title 1">
            <a:extLst>
              <a:ext uri="{FF2B5EF4-FFF2-40B4-BE49-F238E27FC236}">
                <a16:creationId xmlns:a16="http://schemas.microsoft.com/office/drawing/2014/main" id="{B572D012-4CA6-4930-B9DE-9C1674B9200C}"/>
              </a:ext>
            </a:extLst>
          </p:cNvPr>
          <p:cNvSpPr>
            <a:spLocks noGrp="1"/>
          </p:cNvSpPr>
          <p:nvPr>
            <p:ph type="title"/>
          </p:nvPr>
        </p:nvSpPr>
        <p:spPr>
          <a:xfrm>
            <a:off x="4977245" y="1181100"/>
            <a:ext cx="8229600" cy="1143000"/>
          </a:xfrm>
        </p:spPr>
        <p:txBody>
          <a:bodyPr/>
          <a:lstStyle/>
          <a:p>
            <a:r>
              <a:rPr lang="en-US" b="1" dirty="0">
                <a:latin typeface="Times New Roman" panose="02020603050405020304" pitchFamily="18" charset="0"/>
                <a:ea typeface="Cambria" panose="02040503050406030204" pitchFamily="18" charset="0"/>
                <a:cs typeface="Times New Roman" panose="02020603050405020304" pitchFamily="18" charset="0"/>
              </a:rPr>
              <a:t>1. </a:t>
            </a:r>
            <a:r>
              <a:rPr lang="en-US" b="1" dirty="0" err="1" smtClean="0">
                <a:latin typeface="Times New Roman" panose="02020603050405020304" pitchFamily="18" charset="0"/>
                <a:ea typeface="Cambria" panose="02040503050406030204" pitchFamily="18" charset="0"/>
                <a:cs typeface="Times New Roman" panose="02020603050405020304" pitchFamily="18" charset="0"/>
              </a:rPr>
              <a:t>Giá</a:t>
            </a:r>
            <a:r>
              <a:rPr lang="en-US"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b="1" dirty="0" err="1" smtClean="0">
                <a:latin typeface="Times New Roman" panose="02020603050405020304" pitchFamily="18" charset="0"/>
                <a:ea typeface="Cambria" panose="02040503050406030204" pitchFamily="18" charset="0"/>
                <a:cs typeface="Times New Roman" panose="02020603050405020304" pitchFamily="18" charset="0"/>
              </a:rPr>
              <a:t>trị</a:t>
            </a:r>
            <a:r>
              <a:rPr lang="en-US"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b="1" dirty="0" err="1" smtClean="0">
                <a:latin typeface="Times New Roman" panose="02020603050405020304" pitchFamily="18" charset="0"/>
                <a:ea typeface="Cambria" panose="02040503050406030204" pitchFamily="18" charset="0"/>
                <a:cs typeface="Times New Roman" panose="02020603050405020304" pitchFamily="18" charset="0"/>
              </a:rPr>
              <a:t>nghệ</a:t>
            </a:r>
            <a:r>
              <a:rPr lang="en-US"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thuật</a:t>
            </a:r>
            <a:endParaRPr lang="en-US"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EBA34FE-2DFF-4CAA-93C9-016BBEA67715}"/>
              </a:ext>
            </a:extLst>
          </p:cNvPr>
          <p:cNvSpPr/>
          <p:nvPr/>
        </p:nvSpPr>
        <p:spPr>
          <a:xfrm>
            <a:off x="1957662" y="2645645"/>
            <a:ext cx="6841107" cy="14209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Cốt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truyện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đơn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giản</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7DD4AC7-3300-46C6-AC41-4C926014516A}"/>
              </a:ext>
            </a:extLst>
          </p:cNvPr>
          <p:cNvSpPr/>
          <p:nvPr/>
        </p:nvSpPr>
        <p:spPr>
          <a:xfrm>
            <a:off x="1957662" y="3743225"/>
            <a:ext cx="11453538" cy="26654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cs typeface="Times New Roman" panose="02020603050405020304" pitchFamily="18" charset="0"/>
              </a:rPr>
              <a:t>- S</a:t>
            </a:r>
            <a:r>
              <a:rPr lang="vi-VN" sz="4400" dirty="0">
                <a:solidFill>
                  <a:schemeClr val="tx1"/>
                </a:solidFill>
                <a:latin typeface="Times New Roman" panose="02020603050405020304" pitchFamily="18" charset="0"/>
                <a:cs typeface="Times New Roman" panose="02020603050405020304" pitchFamily="18" charset="0"/>
              </a:rPr>
              <a:t>ử dụng chi tiết gây cười một cách linh hoạt, nhiều yếu tố bất ngờ và phóng đại, ngôn ngữ và giọng điệu hài hước</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867994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C1879C1B-C09A-9392-0DF8-1237CD775732}"/>
              </a:ext>
            </a:extLst>
          </p:cNvPr>
          <p:cNvGrpSpPr/>
          <p:nvPr/>
        </p:nvGrpSpPr>
        <p:grpSpPr>
          <a:xfrm>
            <a:off x="924791" y="893618"/>
            <a:ext cx="16334509" cy="8364682"/>
            <a:chOff x="0" y="0"/>
            <a:chExt cx="4274726" cy="2167467"/>
          </a:xfrm>
        </p:grpSpPr>
        <p:sp>
          <p:nvSpPr>
            <p:cNvPr id="5" name="Freeform 4">
              <a:extLst>
                <a:ext uri="{FF2B5EF4-FFF2-40B4-BE49-F238E27FC236}">
                  <a16:creationId xmlns:a16="http://schemas.microsoft.com/office/drawing/2014/main" id="{B4D0422C-E8CC-7D16-0084-C5E589F3301B}"/>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D87C"/>
            </a:solidFill>
            <a:ln w="38100" cap="rnd">
              <a:solidFill>
                <a:srgbClr val="FFFFFF"/>
              </a:solidFill>
              <a:prstDash val="solid"/>
              <a:round/>
            </a:ln>
          </p:spPr>
        </p:sp>
        <p:sp>
          <p:nvSpPr>
            <p:cNvPr id="6" name="TextBox 5">
              <a:extLst>
                <a:ext uri="{FF2B5EF4-FFF2-40B4-BE49-F238E27FC236}">
                  <a16:creationId xmlns:a16="http://schemas.microsoft.com/office/drawing/2014/main" id="{4F69F0A7-BDA0-5990-AB65-90B49874CF2A}"/>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6">
            <a:extLst>
              <a:ext uri="{FF2B5EF4-FFF2-40B4-BE49-F238E27FC236}">
                <a16:creationId xmlns:a16="http://schemas.microsoft.com/office/drawing/2014/main" id="{019064CE-5503-B01F-A65F-D43D00C960E1}"/>
              </a:ext>
            </a:extLst>
          </p:cNvPr>
          <p:cNvGrpSpPr/>
          <p:nvPr/>
        </p:nvGrpSpPr>
        <p:grpSpPr>
          <a:xfrm>
            <a:off x="924791" y="2311819"/>
            <a:ext cx="16230600" cy="6946481"/>
            <a:chOff x="0" y="0"/>
            <a:chExt cx="4274726" cy="2167467"/>
          </a:xfrm>
        </p:grpSpPr>
        <p:sp>
          <p:nvSpPr>
            <p:cNvPr id="8" name="Freeform 7">
              <a:extLst>
                <a:ext uri="{FF2B5EF4-FFF2-40B4-BE49-F238E27FC236}">
                  <a16:creationId xmlns:a16="http://schemas.microsoft.com/office/drawing/2014/main" id="{DDAB2D97-A20C-75E4-F163-AE5E72206C17}"/>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alpha val="40000"/>
              </a:srgbClr>
            </a:solidFill>
          </p:spPr>
        </p:sp>
        <p:sp>
          <p:nvSpPr>
            <p:cNvPr id="9" name="TextBox 8">
              <a:extLst>
                <a:ext uri="{FF2B5EF4-FFF2-40B4-BE49-F238E27FC236}">
                  <a16:creationId xmlns:a16="http://schemas.microsoft.com/office/drawing/2014/main" id="{A4F2005C-0A67-6E2C-E547-CBFBA76367DD}"/>
                </a:ext>
              </a:extLst>
            </p:cNvPr>
            <p:cNvSpPr txBox="1"/>
            <p:nvPr/>
          </p:nvSpPr>
          <p:spPr>
            <a:xfrm>
              <a:off x="0" y="9525"/>
              <a:ext cx="812800" cy="803275"/>
            </a:xfrm>
            <a:prstGeom prst="rect">
              <a:avLst/>
            </a:prstGeom>
          </p:spPr>
          <p:txBody>
            <a:bodyPr lIns="50800" tIns="50800" rIns="50800" bIns="50800" rtlCol="0" anchor="ctr"/>
            <a:lstStyle/>
            <a:p>
              <a:pPr algn="ctr">
                <a:lnSpc>
                  <a:spcPts val="2640"/>
                </a:lnSpc>
              </a:pPr>
              <a:endParaRPr/>
            </a:p>
          </p:txBody>
        </p:sp>
      </p:grpSp>
      <p:sp>
        <p:nvSpPr>
          <p:cNvPr id="2" name="Title 1">
            <a:extLst>
              <a:ext uri="{FF2B5EF4-FFF2-40B4-BE49-F238E27FC236}">
                <a16:creationId xmlns:a16="http://schemas.microsoft.com/office/drawing/2014/main" id="{B572D012-4CA6-4930-B9DE-9C1674B9200C}"/>
              </a:ext>
            </a:extLst>
          </p:cNvPr>
          <p:cNvSpPr>
            <a:spLocks noGrp="1"/>
          </p:cNvSpPr>
          <p:nvPr>
            <p:ph type="title"/>
          </p:nvPr>
        </p:nvSpPr>
        <p:spPr>
          <a:xfrm>
            <a:off x="4977245" y="1144574"/>
            <a:ext cx="8229600" cy="1143000"/>
          </a:xfrm>
        </p:spPr>
        <p:txBody>
          <a:bodyPr>
            <a:normAutofit/>
          </a:bodyPr>
          <a:lstStyle/>
          <a:p>
            <a:r>
              <a:rPr lang="en-US" b="1" dirty="0">
                <a:latin typeface="Times New Roman" panose="02020603050405020304" pitchFamily="18" charset="0"/>
                <a:ea typeface="Cambria" panose="02040503050406030204" pitchFamily="18" charset="0"/>
                <a:cs typeface="Times New Roman" panose="02020603050405020304" pitchFamily="18" charset="0"/>
              </a:rPr>
              <a:t>2. </a:t>
            </a:r>
            <a:r>
              <a:rPr lang="en-US" b="1" dirty="0" err="1" smtClean="0">
                <a:latin typeface="Times New Roman" panose="02020603050405020304" pitchFamily="18" charset="0"/>
                <a:ea typeface="Cambria" panose="02040503050406030204" pitchFamily="18" charset="0"/>
                <a:cs typeface="Times New Roman" panose="02020603050405020304" pitchFamily="18" charset="0"/>
              </a:rPr>
              <a:t>Giá</a:t>
            </a:r>
            <a:r>
              <a:rPr lang="en-US"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b="1" dirty="0" err="1" smtClean="0">
                <a:latin typeface="Times New Roman" panose="02020603050405020304" pitchFamily="18" charset="0"/>
                <a:ea typeface="Cambria" panose="02040503050406030204" pitchFamily="18" charset="0"/>
                <a:cs typeface="Times New Roman" panose="02020603050405020304" pitchFamily="18" charset="0"/>
              </a:rPr>
              <a:t>trị</a:t>
            </a:r>
            <a:r>
              <a:rPr lang="en-US"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b="1" dirty="0" err="1" smtClean="0">
                <a:latin typeface="Times New Roman" panose="02020603050405020304" pitchFamily="18" charset="0"/>
                <a:ea typeface="Cambria" panose="02040503050406030204" pitchFamily="18" charset="0"/>
                <a:cs typeface="Times New Roman" panose="02020603050405020304" pitchFamily="18" charset="0"/>
              </a:rPr>
              <a:t>nội</a:t>
            </a:r>
            <a:r>
              <a:rPr lang="en-US"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b="1" dirty="0">
                <a:latin typeface="Times New Roman" panose="02020603050405020304" pitchFamily="18" charset="0"/>
                <a:ea typeface="Cambria" panose="02040503050406030204" pitchFamily="18" charset="0"/>
                <a:cs typeface="Times New Roman" panose="02020603050405020304" pitchFamily="18" charset="0"/>
              </a:rPr>
              <a:t>dung</a:t>
            </a:r>
          </a:p>
        </p:txBody>
      </p:sp>
      <p:sp>
        <p:nvSpPr>
          <p:cNvPr id="4" name="Rectangle 3"/>
          <p:cNvSpPr/>
          <p:nvPr/>
        </p:nvSpPr>
        <p:spPr>
          <a:xfrm>
            <a:off x="924791" y="2607802"/>
            <a:ext cx="16230599" cy="2800767"/>
          </a:xfrm>
          <a:prstGeom prst="rect">
            <a:avLst/>
          </a:prstGeom>
          <a:solidFill>
            <a:schemeClr val="bg1"/>
          </a:solidFill>
        </p:spPr>
        <p:txBody>
          <a:bodyPr wrap="square">
            <a:spAutoFit/>
          </a:bodyPr>
          <a:lstStyle/>
          <a:p>
            <a:pPr indent="914400" algn="just"/>
            <a:r>
              <a:rPr lang="en-US" sz="4400" dirty="0">
                <a:latin typeface="Times New Roman" panose="02020603050405020304" pitchFamily="18" charset="0"/>
                <a:cs typeface="Times New Roman" panose="02020603050405020304" pitchFamily="18" charset="0"/>
              </a:rPr>
              <a:t>T</a:t>
            </a:r>
            <a:r>
              <a:rPr lang="vi-VN" sz="4400" dirty="0">
                <a:latin typeface="Times New Roman" panose="02020603050405020304" pitchFamily="18" charset="0"/>
                <a:cs typeface="Times New Roman" panose="02020603050405020304" pitchFamily="18" charset="0"/>
              </a:rPr>
              <a:t>ruyện “Cái kính” như là một câu chuyện đùa, phê phán một cách nhẹ nhàng những người hay mắc “bệnh” tưởng, tự ám ảnh, nghe dư luận bên ngoài mà không tin vào chính mình,… Qua đó cũng phê phán một số thầy thuốc, bác sĩ chuyên môn kém, hay phán bệnh bừa bãi.</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9943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ỮNG MẨU CHUYỆN HÀI HƯỚC VÀ SÂU SẮC VỀ KINH DOANH">
            <a:extLst>
              <a:ext uri="{FF2B5EF4-FFF2-40B4-BE49-F238E27FC236}">
                <a16:creationId xmlns:a16="http://schemas.microsoft.com/office/drawing/2014/main" id="{CE4FB78D-CD78-A1B9-DFC6-9840B285BB0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2069" b="99937" l="1879" r="53169">
                        <a14:foregroundMark x1="22108" y1="58439" x2="29035" y2="56662"/>
                        <a14:foregroundMark x1="21113" y1="64594" x2="34083" y2="85914"/>
                        <a14:foregroundMark x1="31688" y1="52792" x2="23287" y2="80457"/>
                        <a14:foregroundMark x1="19528" y1="64594" x2="27377" y2="82170"/>
                        <a14:foregroundMark x1="17354" y1="61865" x2="15033" y2="95241"/>
                        <a14:foregroundMark x1="18018" y1="98731" x2="28740" y2="97716"/>
                        <a14:foregroundMark x1="28740" y1="97716" x2="37546" y2="98350"/>
                        <a14:foregroundMark x1="40641" y1="54505" x2="50626" y2="97335"/>
                        <a14:foregroundMark x1="47089" y1="57868" x2="34377" y2="96256"/>
                        <a14:foregroundMark x1="39241" y1="52475" x2="42704" y2="99937"/>
                        <a14:foregroundMark x1="42704" y1="99937" x2="42704" y2="99937"/>
                        <a14:foregroundMark x1="36551" y1="92703" x2="48084" y2="97970"/>
                        <a14:foregroundMark x1="35962" y1="97970" x2="44215" y2="97970"/>
                        <a14:foregroundMark x1="44105" y1="48160" x2="51216" y2="76206"/>
                        <a14:foregroundMark x1="51216" y1="76206" x2="52395" y2="94924"/>
                        <a14:foregroundMark x1="54016" y1="97652" x2="53169" y2="70812"/>
                        <a14:foregroundMark x1="53169" y1="70812" x2="52432" y2="68972"/>
                        <a14:foregroundMark x1="39536" y1="80774" x2="50811" y2="99683"/>
                        <a14:foregroundMark x1="50811" y1="99683" x2="50811" y2="99683"/>
                        <a14:foregroundMark x1="42704" y1="52475" x2="38688" y2="46764"/>
                        <a14:foregroundMark x1="38688" y1="46764" x2="33640" y2="43655"/>
                        <a14:foregroundMark x1="33640" y1="43655" x2="31982" y2="43591"/>
                        <a14:foregroundMark x1="38357" y1="42069" x2="43478" y2="47081"/>
                        <a14:foregroundMark x1="43478" y1="47081" x2="46500" y2="54188"/>
                        <a14:foregroundMark x1="46500" y1="54188" x2="46758" y2="56916"/>
                        <a14:foregroundMark x1="47458" y1="62373" x2="46758" y2="86929"/>
                        <a14:foregroundMark x1="8032" y1="93084" x2="5637" y2="80393"/>
                        <a14:foregroundMark x1="5637" y1="80393" x2="6190" y2="67513"/>
                        <a14:foregroundMark x1="6190" y1="67513" x2="7111" y2="64404"/>
                        <a14:foregroundMark x1="9211" y1="61104" x2="13080" y2="95939"/>
                        <a14:foregroundMark x1="20523" y1="56218" x2="5932" y2="59962"/>
                        <a14:foregroundMark x1="7259" y1="60660" x2="2506" y2="91815"/>
                        <a14:foregroundMark x1="8511" y1="69162" x2="8622" y2="97335"/>
                        <a14:foregroundMark x1="8622" y1="97335" x2="8622" y2="97335"/>
                        <a14:foregroundMark x1="2358" y1="94987" x2="12786" y2="96447"/>
                        <a14:foregroundMark x1="2615" y1="79632" x2="3685" y2="65799"/>
                        <a14:foregroundMark x1="2378" y1="82700" x2="2615" y2="79632"/>
                        <a14:foregroundMark x1="6411" y1="60152" x2="11091" y2="55520"/>
                        <a14:foregroundMark x1="12012" y1="55901" x2="23471" y2="54378"/>
                        <a14:foregroundMark x1="23471" y1="54378" x2="23508" y2="53934"/>
                        <a14:backgroundMark x1="1179" y1="76713" x2="995" y2="96954"/>
                        <a14:backgroundMark x1="995" y1="96954" x2="995" y2="96954"/>
                        <a14:backgroundMark x1="995" y1="96954" x2="1658" y2="79632"/>
                        <a14:backgroundMark x1="1658" y1="79632" x2="1658" y2="79632"/>
                        <a14:backgroundMark x1="884" y1="74937" x2="516" y2="92195"/>
                      </a14:backgroundRemoval>
                    </a14:imgEffect>
                  </a14:imgLayer>
                </a14:imgProps>
              </a:ext>
              <a:ext uri="{28A0092B-C50C-407E-A947-70E740481C1C}">
                <a14:useLocalDpi xmlns:a14="http://schemas.microsoft.com/office/drawing/2010/main" val="0"/>
              </a:ext>
            </a:extLst>
          </a:blip>
          <a:srcRect t="37408" r="41392"/>
          <a:stretch/>
        </p:blipFill>
        <p:spPr bwMode="auto">
          <a:xfrm>
            <a:off x="-228600" y="5447155"/>
            <a:ext cx="7741196" cy="4800962"/>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3">
            <a:extLst>
              <a:ext uri="{FF2B5EF4-FFF2-40B4-BE49-F238E27FC236}">
                <a16:creationId xmlns:a16="http://schemas.microsoft.com/office/drawing/2014/main" id="{1EF59BE4-5B37-A77B-0851-49E178039290}"/>
              </a:ext>
            </a:extLst>
          </p:cNvPr>
          <p:cNvSpPr/>
          <p:nvPr/>
        </p:nvSpPr>
        <p:spPr>
          <a:xfrm>
            <a:off x="6477000" y="1409700"/>
            <a:ext cx="11301814" cy="11199070"/>
          </a:xfrm>
          <a:custGeom>
            <a:avLst/>
            <a:gdLst/>
            <a:ahLst/>
            <a:cxnLst/>
            <a:rect l="l" t="t" r="r" b="b"/>
            <a:pathLst>
              <a:path w="11301814" h="11199070">
                <a:moveTo>
                  <a:pt x="0" y="0"/>
                </a:moveTo>
                <a:lnTo>
                  <a:pt x="11301814" y="0"/>
                </a:lnTo>
                <a:lnTo>
                  <a:pt x="11301814" y="11199071"/>
                </a:lnTo>
                <a:lnTo>
                  <a:pt x="0" y="11199071"/>
                </a:lnTo>
                <a:lnTo>
                  <a:pt x="0" y="0"/>
                </a:lnTo>
                <a:close/>
              </a:path>
            </a:pathLst>
          </a:custGeom>
          <a:solidFill>
            <a:schemeClr val="bg2"/>
          </a:solidFill>
        </p:spPr>
      </p:sp>
      <p:sp>
        <p:nvSpPr>
          <p:cNvPr id="17" name="Google Shape;838;p44"/>
          <p:cNvSpPr txBox="1">
            <a:spLocks noGrp="1"/>
          </p:cNvSpPr>
          <p:nvPr>
            <p:ph type="title"/>
          </p:nvPr>
        </p:nvSpPr>
        <p:spPr>
          <a:xfrm>
            <a:off x="7010400" y="2781300"/>
            <a:ext cx="10515600" cy="1280400"/>
          </a:xfrm>
          <a:prstGeom prst="rect">
            <a:avLst/>
          </a:prstGeom>
        </p:spPr>
        <p:txBody>
          <a:bodyPr spcFirstLastPara="1" vert="horz" wrap="square" lIns="182850" tIns="182850" rIns="182850" bIns="182850" rtlCol="0" anchor="t" anchorCtr="0">
            <a:noAutofit/>
          </a:bodyPr>
          <a:lstStyle/>
          <a:p>
            <a:pPr algn="just">
              <a:spcBef>
                <a:spcPts val="0"/>
              </a:spcBef>
            </a:pPr>
            <a:r>
              <a:rPr lang="en-US" sz="5400" dirty="0">
                <a:latin typeface="Times New Roman" panose="02020603050405020304" pitchFamily="18" charset="0"/>
                <a:ea typeface="Cambria" panose="02040503050406030204" pitchFamily="18" charset="0"/>
                <a:cs typeface="Times New Roman" panose="02020603050405020304" pitchFamily="18" charset="0"/>
              </a:rPr>
              <a:t>V</a:t>
            </a:r>
            <a:r>
              <a:rPr lang="en" sz="5400" dirty="0">
                <a:latin typeface="Times New Roman" panose="02020603050405020304" pitchFamily="18" charset="0"/>
                <a:ea typeface="Cambria" panose="02040503050406030204" pitchFamily="18" charset="0"/>
                <a:cs typeface="Times New Roman" panose="02020603050405020304" pitchFamily="18" charset="0"/>
              </a:rPr>
              <a:t>ẽ sơ đồ tư duy “Đặc điểm của thể loại truyện cười trong văn bản “Cái kính”</a:t>
            </a:r>
            <a:endParaRPr sz="5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Freeform 2">
            <a:extLst>
              <a:ext uri="{FF2B5EF4-FFF2-40B4-BE49-F238E27FC236}">
                <a16:creationId xmlns:a16="http://schemas.microsoft.com/office/drawing/2014/main" id="{CC4B721F-4764-45DC-5A84-0AFD14C02164}"/>
              </a:ext>
            </a:extLst>
          </p:cNvPr>
          <p:cNvSpPr/>
          <p:nvPr/>
        </p:nvSpPr>
        <p:spPr>
          <a:xfrm>
            <a:off x="-2335583" y="-3086100"/>
            <a:ext cx="5719572" cy="8229600"/>
          </a:xfrm>
          <a:custGeom>
            <a:avLst/>
            <a:gdLst/>
            <a:ahLst/>
            <a:cxnLst/>
            <a:rect l="l" t="t" r="r" b="b"/>
            <a:pathLst>
              <a:path w="5719572" h="8229600">
                <a:moveTo>
                  <a:pt x="0" y="0"/>
                </a:moveTo>
                <a:lnTo>
                  <a:pt x="5719572" y="0"/>
                </a:lnTo>
                <a:lnTo>
                  <a:pt x="5719572" y="8229600"/>
                </a:lnTo>
                <a:lnTo>
                  <a:pt x="0" y="8229600"/>
                </a:lnTo>
                <a:lnTo>
                  <a:pt x="0" y="0"/>
                </a:lnTo>
                <a:close/>
              </a:path>
            </a:pathLst>
          </a:custGeom>
          <a:blipFill>
            <a:blip r:embed="rId5"/>
            <a:stretch>
              <a:fillRect/>
            </a:stretch>
          </a:blipFill>
        </p:spPr>
      </p:sp>
    </p:spTree>
    <p:extLst>
      <p:ext uri="{BB962C8B-B14F-4D97-AF65-F5344CB8AC3E}">
        <p14:creationId xmlns:p14="http://schemas.microsoft.com/office/powerpoint/2010/main" val="2632597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5" name="Picture 14" descr="A picture containing outdoor object, fireworks, dark&#10;&#10;Description automatically generated">
            <a:extLst>
              <a:ext uri="{FF2B5EF4-FFF2-40B4-BE49-F238E27FC236}">
                <a16:creationId xmlns:a16="http://schemas.microsoft.com/office/drawing/2014/main" id="{E6B05354-A056-480A-926E-D15A61235DC9}"/>
              </a:ext>
            </a:extLst>
          </p:cNvPr>
          <p:cNvPicPr>
            <a:picLocks noChangeAspect="1"/>
          </p:cNvPicPr>
          <p:nvPr/>
        </p:nvPicPr>
        <p:blipFill>
          <a:blip r:embed="rId6">
            <a:clrChange>
              <a:clrFrom>
                <a:srgbClr val="030101"/>
              </a:clrFrom>
              <a:clrTo>
                <a:srgbClr val="030101">
                  <a:alpha val="0"/>
                </a:srgbClr>
              </a:clrTo>
            </a:clrChange>
            <a:alphaModFix/>
            <a:extLst>
              <a:ext uri="{28A0092B-C50C-407E-A947-70E740481C1C}">
                <a14:useLocalDpi xmlns:a14="http://schemas.microsoft.com/office/drawing/2010/main" val="0"/>
              </a:ext>
            </a:extLst>
          </a:blip>
          <a:stretch>
            <a:fillRect/>
          </a:stretch>
        </p:blipFill>
        <p:spPr>
          <a:xfrm>
            <a:off x="12781494" y="-217741"/>
            <a:ext cx="4313660" cy="4227386"/>
          </a:xfrm>
          <a:prstGeom prst="rect">
            <a:avLst/>
          </a:prstGeom>
        </p:spPr>
      </p:pic>
      <p:pic>
        <p:nvPicPr>
          <p:cNvPr id="14" name="Picture 13" descr="A picture containing outdoor object, fireworks, dark&#10;&#10;Description automatically generated">
            <a:extLst>
              <a:ext uri="{FF2B5EF4-FFF2-40B4-BE49-F238E27FC236}">
                <a16:creationId xmlns:a16="http://schemas.microsoft.com/office/drawing/2014/main" id="{52A9C1E8-3356-417A-BB78-F7E1E3A15A54}"/>
              </a:ext>
            </a:extLst>
          </p:cNvPr>
          <p:cNvPicPr>
            <a:picLocks noChangeAspect="1"/>
          </p:cNvPicPr>
          <p:nvPr/>
        </p:nvPicPr>
        <p:blipFill>
          <a:blip r:embed="rId6">
            <a:clrChange>
              <a:clrFrom>
                <a:srgbClr val="030101"/>
              </a:clrFrom>
              <a:clrTo>
                <a:srgbClr val="030101">
                  <a:alpha val="0"/>
                </a:srgbClr>
              </a:clrTo>
            </a:clrChange>
            <a:alphaModFix/>
            <a:extLst>
              <a:ext uri="{28A0092B-C50C-407E-A947-70E740481C1C}">
                <a14:useLocalDpi xmlns:a14="http://schemas.microsoft.com/office/drawing/2010/main" val="0"/>
              </a:ext>
            </a:extLst>
          </a:blip>
          <a:stretch>
            <a:fillRect/>
          </a:stretch>
        </p:blipFill>
        <p:spPr>
          <a:xfrm>
            <a:off x="670944" y="-217741"/>
            <a:ext cx="4313660" cy="4227386"/>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1E8B4815-6006-46DB-8762-4D901015F9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38436" y="3552428"/>
            <a:ext cx="4038436" cy="6734572"/>
          </a:xfrm>
          <a:prstGeom prst="rect">
            <a:avLst/>
          </a:prstGeom>
        </p:spPr>
      </p:pic>
      <p:pic>
        <p:nvPicPr>
          <p:cNvPr id="11" name="Picture 10" descr="A picture containing text, toy, doll&#10;&#10;Description automatically generated">
            <a:extLst>
              <a:ext uri="{FF2B5EF4-FFF2-40B4-BE49-F238E27FC236}">
                <a16:creationId xmlns:a16="http://schemas.microsoft.com/office/drawing/2014/main" id="{45050CFB-A627-45BF-9381-3EA14394552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288002" y="3552428"/>
            <a:ext cx="4841476" cy="6734572"/>
          </a:xfrm>
          <a:prstGeom prst="rect">
            <a:avLst/>
          </a:prstGeom>
        </p:spPr>
      </p:pic>
      <p:sp>
        <p:nvSpPr>
          <p:cNvPr id="12" name="Rectangle 11">
            <a:extLst>
              <a:ext uri="{FF2B5EF4-FFF2-40B4-BE49-F238E27FC236}">
                <a16:creationId xmlns:a16="http://schemas.microsoft.com/office/drawing/2014/main" id="{2DB6CBEB-35CA-4B49-B4BB-9049DC8682F4}"/>
              </a:ext>
            </a:extLst>
          </p:cNvPr>
          <p:cNvSpPr/>
          <p:nvPr/>
        </p:nvSpPr>
        <p:spPr>
          <a:xfrm>
            <a:off x="7806456" y="666361"/>
            <a:ext cx="2675091" cy="8824467"/>
          </a:xfrm>
          <a:prstGeom prst="rect">
            <a:avLst/>
          </a:prstGeom>
          <a:noFill/>
        </p:spPr>
        <p:txBody>
          <a:bodyPr wrap="none" lIns="137160" tIns="68580" rIns="137160" bIns="68580">
            <a:spAutoFit/>
            <a:scene3d>
              <a:camera prst="orthographicFront"/>
              <a:lightRig rig="threePt" dir="t"/>
            </a:scene3d>
            <a:sp3d extrusionH="57150">
              <a:bevelT w="38100" h="38100" prst="angle"/>
            </a:sp3d>
          </a:bodyPr>
          <a:lstStyle/>
          <a:p>
            <a:pPr algn="ctr" defTabSz="1828800">
              <a:lnSpc>
                <a:spcPct val="150000"/>
              </a:lnSpc>
              <a:spcBef>
                <a:spcPts val="900"/>
              </a:spcBef>
              <a:spcAft>
                <a:spcPts val="900"/>
              </a:spcAft>
            </a:pPr>
            <a:r>
              <a:rPr lang="en-US" sz="9000" b="1">
                <a:ln w="12700" cmpd="sng">
                  <a:noFill/>
                  <a:prstDash val="solid"/>
                </a:ln>
                <a:solidFill>
                  <a:srgbClr val="FFFF00"/>
                </a:solidFill>
                <a:effectLst>
                  <a:glow rad="63500">
                    <a:srgbClr val="FFC000">
                      <a:satMod val="175000"/>
                      <a:alpha val="40000"/>
                    </a:srgbClr>
                  </a:glow>
                  <a:outerShdw blurRad="63500" sx="102000" sy="102000" algn="ctr" rotWithShape="0">
                    <a:prstClr val="black">
                      <a:alpha val="40000"/>
                    </a:prstClr>
                  </a:outerShdw>
                </a:effectLst>
                <a:latin typeface="#9Slide03 SVNAgency FB" panose="02040603050506020204" pitchFamily="18" charset="0"/>
                <a:cs typeface="Arial"/>
                <a:sym typeface="Arial"/>
              </a:rPr>
              <a:t>ĐOÁN </a:t>
            </a:r>
          </a:p>
          <a:p>
            <a:pPr algn="ctr" defTabSz="1828800">
              <a:lnSpc>
                <a:spcPct val="150000"/>
              </a:lnSpc>
              <a:spcBef>
                <a:spcPts val="900"/>
              </a:spcBef>
              <a:spcAft>
                <a:spcPts val="900"/>
              </a:spcAft>
            </a:pPr>
            <a:r>
              <a:rPr lang="en-US" sz="9000" b="1">
                <a:ln w="12700" cmpd="sng">
                  <a:noFill/>
                  <a:prstDash val="solid"/>
                </a:ln>
                <a:solidFill>
                  <a:srgbClr val="FFFF00"/>
                </a:solidFill>
                <a:effectLst>
                  <a:glow rad="63500">
                    <a:srgbClr val="FFC000">
                      <a:satMod val="175000"/>
                      <a:alpha val="40000"/>
                    </a:srgbClr>
                  </a:glow>
                  <a:outerShdw blurRad="63500" sx="102000" sy="102000" algn="ctr" rotWithShape="0">
                    <a:prstClr val="black">
                      <a:alpha val="40000"/>
                    </a:prstClr>
                  </a:outerShdw>
                </a:effectLst>
                <a:latin typeface="#9Slide03 SVNAgency FB" panose="02040603050506020204" pitchFamily="18" charset="0"/>
                <a:cs typeface="Arial"/>
                <a:sym typeface="Arial"/>
              </a:rPr>
              <a:t>ĐÚNG</a:t>
            </a:r>
          </a:p>
          <a:p>
            <a:pPr algn="ctr" defTabSz="1828800">
              <a:lnSpc>
                <a:spcPct val="150000"/>
              </a:lnSpc>
              <a:spcBef>
                <a:spcPts val="900"/>
              </a:spcBef>
              <a:spcAft>
                <a:spcPts val="900"/>
              </a:spcAft>
            </a:pPr>
            <a:r>
              <a:rPr lang="en-US" sz="9000" b="1">
                <a:ln w="12700" cmpd="sng">
                  <a:noFill/>
                  <a:prstDash val="solid"/>
                </a:ln>
                <a:solidFill>
                  <a:srgbClr val="FFFF00"/>
                </a:solidFill>
                <a:effectLst>
                  <a:glow rad="63500">
                    <a:srgbClr val="FFC000">
                      <a:satMod val="175000"/>
                      <a:alpha val="40000"/>
                    </a:srgbClr>
                  </a:glow>
                  <a:outerShdw blurRad="63500" sx="102000" sy="102000" algn="ctr" rotWithShape="0">
                    <a:prstClr val="black">
                      <a:alpha val="40000"/>
                    </a:prstClr>
                  </a:outerShdw>
                </a:effectLst>
                <a:latin typeface="#9Slide03 SVNAgency FB" panose="02040603050506020204" pitchFamily="18" charset="0"/>
                <a:cs typeface="Arial"/>
                <a:sym typeface="Arial"/>
              </a:rPr>
              <a:t>TRÚNG</a:t>
            </a:r>
          </a:p>
          <a:p>
            <a:pPr algn="ctr" defTabSz="1828800">
              <a:lnSpc>
                <a:spcPct val="150000"/>
              </a:lnSpc>
              <a:spcBef>
                <a:spcPts val="900"/>
              </a:spcBef>
              <a:spcAft>
                <a:spcPts val="900"/>
              </a:spcAft>
            </a:pPr>
            <a:r>
              <a:rPr lang="en-US" sz="9000" b="1">
                <a:ln w="12700" cmpd="sng">
                  <a:noFill/>
                  <a:prstDash val="solid"/>
                </a:ln>
                <a:solidFill>
                  <a:srgbClr val="FFFF00"/>
                </a:solidFill>
                <a:effectLst>
                  <a:glow rad="63500">
                    <a:srgbClr val="FFC000">
                      <a:satMod val="175000"/>
                      <a:alpha val="40000"/>
                    </a:srgbClr>
                  </a:glow>
                  <a:outerShdw blurRad="63500" sx="102000" sy="102000" algn="ctr" rotWithShape="0">
                    <a:prstClr val="black">
                      <a:alpha val="40000"/>
                    </a:prstClr>
                  </a:outerShdw>
                </a:effectLst>
                <a:latin typeface="#9Slide03 SVNAgency FB" panose="02040603050506020204" pitchFamily="18" charset="0"/>
                <a:cs typeface="Arial"/>
                <a:sym typeface="Arial"/>
              </a:rPr>
              <a:t>LÌ XÌ </a:t>
            </a:r>
          </a:p>
        </p:txBody>
      </p:sp>
      <p:pic>
        <p:nvPicPr>
          <p:cNvPr id="8" name="Chúc tết &amp;#8211; không lời-nhacchuongmp3.com">
            <a:hlinkClick r:id="" action="ppaction://media"/>
            <a:extLst>
              <a:ext uri="{FF2B5EF4-FFF2-40B4-BE49-F238E27FC236}">
                <a16:creationId xmlns:a16="http://schemas.microsoft.com/office/drawing/2014/main" id="{26C18037-8E8F-4454-8A73-6BC547663E2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43998" y="-903042"/>
            <a:ext cx="731044" cy="731044"/>
          </a:xfrm>
          <a:prstGeom prst="rect">
            <a:avLst/>
          </a:prstGeom>
        </p:spPr>
      </p:pic>
    </p:spTree>
    <p:extLst>
      <p:ext uri="{BB962C8B-B14F-4D97-AF65-F5344CB8AC3E}">
        <p14:creationId xmlns:p14="http://schemas.microsoft.com/office/powerpoint/2010/main" val="40275232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904" fill="hold"/>
                                        <p:tgtEl>
                                          <p:spTgt spid="8"/>
                                        </p:tgtEl>
                                      </p:cBhvr>
                                    </p:cmd>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31" presetClass="entr" presetSubtype="0" fill="hold" grpId="1" nodeType="withEffect">
                                  <p:stCondLst>
                                    <p:cond delay="0"/>
                                  </p:stCondLst>
                                  <p:iterate type="lt">
                                    <p:tmPct val="0"/>
                                  </p:iterate>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par>
                                <p:cTn id="17" presetID="34" presetClass="emph" presetSubtype="0" repeatCount="indefinite" fill="hold" grpId="0" nodeType="withEffect">
                                  <p:stCondLst>
                                    <p:cond delay="1250"/>
                                  </p:stCondLst>
                                  <p:iterate type="lt">
                                    <p:tmPct val="10000"/>
                                  </p:iterate>
                                  <p:childTnLst>
                                    <p:animMotion origin="layout" path="M 0 0 L 0 -0.07222 " pathEditMode="relative" rAng="0" ptsTypes="AA">
                                      <p:cBhvr>
                                        <p:cTn id="18" dur="250" accel="50000" decel="50000" autoRev="1" fill="hold">
                                          <p:stCondLst>
                                            <p:cond delay="0"/>
                                          </p:stCondLst>
                                        </p:cTn>
                                        <p:tgtEl>
                                          <p:spTgt spid="12"/>
                                        </p:tgtEl>
                                        <p:attrNameLst>
                                          <p:attrName>ppt_x</p:attrName>
                                          <p:attrName>ppt_y</p:attrName>
                                        </p:attrNameLst>
                                      </p:cBhvr>
                                      <p:rCtr x="0" y="-3611"/>
                                    </p:animMotion>
                                    <p:animRot by="1500000">
                                      <p:cBhvr>
                                        <p:cTn id="19" dur="125" fill="hold">
                                          <p:stCondLst>
                                            <p:cond delay="0"/>
                                          </p:stCondLst>
                                        </p:cTn>
                                        <p:tgtEl>
                                          <p:spTgt spid="12"/>
                                        </p:tgtEl>
                                        <p:attrNameLst>
                                          <p:attrName>r</p:attrName>
                                        </p:attrNameLst>
                                      </p:cBhvr>
                                    </p:animRot>
                                    <p:animRot by="-1500000">
                                      <p:cBhvr>
                                        <p:cTn id="20" dur="125" fill="hold">
                                          <p:stCondLst>
                                            <p:cond delay="125"/>
                                          </p:stCondLst>
                                        </p:cTn>
                                        <p:tgtEl>
                                          <p:spTgt spid="12"/>
                                        </p:tgtEl>
                                        <p:attrNameLst>
                                          <p:attrName>r</p:attrName>
                                        </p:attrNameLst>
                                      </p:cBhvr>
                                    </p:animRot>
                                    <p:animRot by="-1500000">
                                      <p:cBhvr>
                                        <p:cTn id="21" dur="125" fill="hold">
                                          <p:stCondLst>
                                            <p:cond delay="250"/>
                                          </p:stCondLst>
                                        </p:cTn>
                                        <p:tgtEl>
                                          <p:spTgt spid="12"/>
                                        </p:tgtEl>
                                        <p:attrNameLst>
                                          <p:attrName>r</p:attrName>
                                        </p:attrNameLst>
                                      </p:cBhvr>
                                    </p:animRot>
                                    <p:animRot by="1500000">
                                      <p:cBhvr>
                                        <p:cTn id="22" dur="125" fill="hold">
                                          <p:stCondLst>
                                            <p:cond delay="375"/>
                                          </p:stCondLst>
                                        </p:cTn>
                                        <p:tgtEl>
                                          <p:spTgt spid="12"/>
                                        </p:tgtEl>
                                        <p:attrNameLst>
                                          <p:attrName>r</p:attrName>
                                        </p:attrNameLst>
                                      </p:cBhvr>
                                    </p:animRot>
                                  </p:childTnLst>
                                </p:cTn>
                              </p:par>
                              <p:par>
                                <p:cTn id="23" presetID="42" presetClass="path" presetSubtype="0" accel="50000" decel="50000" fill="hold" nodeType="withEffect">
                                  <p:stCondLst>
                                    <p:cond delay="1250"/>
                                  </p:stCondLst>
                                  <p:childTnLst>
                                    <p:animMotion origin="layout" path="M -3.33333E-6 4.81481E-6 L 0.29336 -0.0007 " pathEditMode="relative" rAng="0" ptsTypes="AA">
                                      <p:cBhvr>
                                        <p:cTn id="24" dur="2000" fill="hold"/>
                                        <p:tgtEl>
                                          <p:spTgt spid="9"/>
                                        </p:tgtEl>
                                        <p:attrNameLst>
                                          <p:attrName>ppt_x</p:attrName>
                                          <p:attrName>ppt_y</p:attrName>
                                        </p:attrNameLst>
                                      </p:cBhvr>
                                      <p:rCtr x="14661" y="-46"/>
                                    </p:animMotion>
                                  </p:childTnLst>
                                </p:cTn>
                              </p:par>
                              <p:par>
                                <p:cTn id="25" presetID="42" presetClass="path" presetSubtype="0" accel="50000" decel="50000" fill="hold" nodeType="withEffect">
                                  <p:stCondLst>
                                    <p:cond delay="1250"/>
                                  </p:stCondLst>
                                  <p:childTnLst>
                                    <p:animMotion origin="layout" path="M -1.66667E-6 4.81481E-6 L -0.33424 -0.0007 " pathEditMode="relative" rAng="0" ptsTypes="AA">
                                      <p:cBhvr>
                                        <p:cTn id="26" dur="2000" fill="hold"/>
                                        <p:tgtEl>
                                          <p:spTgt spid="11"/>
                                        </p:tgtEl>
                                        <p:attrNameLst>
                                          <p:attrName>ppt_x</p:attrName>
                                          <p:attrName>ppt_y</p:attrName>
                                        </p:attrNameLst>
                                      </p:cBhvr>
                                      <p:rCtr x="-16719" y="-46"/>
                                    </p:animMotion>
                                  </p:childTnLst>
                                </p:cTn>
                              </p:par>
                              <p:par>
                                <p:cTn id="27" presetID="32" presetClass="emph" presetSubtype="0" repeatCount="indefinite" fill="hold" nodeType="withEffect">
                                  <p:stCondLst>
                                    <p:cond delay="1250"/>
                                  </p:stCondLst>
                                  <p:childTnLst>
                                    <p:animRot by="120000">
                                      <p:cBhvr>
                                        <p:cTn id="28" dur="200" fill="hold">
                                          <p:stCondLst>
                                            <p:cond delay="0"/>
                                          </p:stCondLst>
                                        </p:cTn>
                                        <p:tgtEl>
                                          <p:spTgt spid="9"/>
                                        </p:tgtEl>
                                        <p:attrNameLst>
                                          <p:attrName>r</p:attrName>
                                        </p:attrNameLst>
                                      </p:cBhvr>
                                    </p:animRot>
                                    <p:animRot by="-240000">
                                      <p:cBhvr>
                                        <p:cTn id="29" dur="400" fill="hold">
                                          <p:stCondLst>
                                            <p:cond delay="400"/>
                                          </p:stCondLst>
                                        </p:cTn>
                                        <p:tgtEl>
                                          <p:spTgt spid="9"/>
                                        </p:tgtEl>
                                        <p:attrNameLst>
                                          <p:attrName>r</p:attrName>
                                        </p:attrNameLst>
                                      </p:cBhvr>
                                    </p:animRot>
                                    <p:animRot by="240000">
                                      <p:cBhvr>
                                        <p:cTn id="30" dur="400" fill="hold">
                                          <p:stCondLst>
                                            <p:cond delay="800"/>
                                          </p:stCondLst>
                                        </p:cTn>
                                        <p:tgtEl>
                                          <p:spTgt spid="9"/>
                                        </p:tgtEl>
                                        <p:attrNameLst>
                                          <p:attrName>r</p:attrName>
                                        </p:attrNameLst>
                                      </p:cBhvr>
                                    </p:animRot>
                                    <p:animRot by="-240000">
                                      <p:cBhvr>
                                        <p:cTn id="31" dur="400" fill="hold">
                                          <p:stCondLst>
                                            <p:cond delay="1200"/>
                                          </p:stCondLst>
                                        </p:cTn>
                                        <p:tgtEl>
                                          <p:spTgt spid="9"/>
                                        </p:tgtEl>
                                        <p:attrNameLst>
                                          <p:attrName>r</p:attrName>
                                        </p:attrNameLst>
                                      </p:cBhvr>
                                    </p:animRot>
                                    <p:animRot by="120000">
                                      <p:cBhvr>
                                        <p:cTn id="32" dur="400" fill="hold">
                                          <p:stCondLst>
                                            <p:cond delay="1600"/>
                                          </p:stCondLst>
                                        </p:cTn>
                                        <p:tgtEl>
                                          <p:spTgt spid="9"/>
                                        </p:tgtEl>
                                        <p:attrNameLst>
                                          <p:attrName>r</p:attrName>
                                        </p:attrNameLst>
                                      </p:cBhvr>
                                    </p:animRot>
                                  </p:childTnLst>
                                </p:cTn>
                              </p:par>
                              <p:par>
                                <p:cTn id="33" presetID="32" presetClass="emph" presetSubtype="0" repeatCount="indefinite" fill="hold" nodeType="withEffect">
                                  <p:stCondLst>
                                    <p:cond delay="1250"/>
                                  </p:stCondLst>
                                  <p:childTnLst>
                                    <p:animRot by="120000">
                                      <p:cBhvr>
                                        <p:cTn id="34" dur="200" fill="hold">
                                          <p:stCondLst>
                                            <p:cond delay="0"/>
                                          </p:stCondLst>
                                        </p:cTn>
                                        <p:tgtEl>
                                          <p:spTgt spid="11"/>
                                        </p:tgtEl>
                                        <p:attrNameLst>
                                          <p:attrName>r</p:attrName>
                                        </p:attrNameLst>
                                      </p:cBhvr>
                                    </p:animRot>
                                    <p:animRot by="-240000">
                                      <p:cBhvr>
                                        <p:cTn id="35" dur="400" fill="hold">
                                          <p:stCondLst>
                                            <p:cond delay="400"/>
                                          </p:stCondLst>
                                        </p:cTn>
                                        <p:tgtEl>
                                          <p:spTgt spid="11"/>
                                        </p:tgtEl>
                                        <p:attrNameLst>
                                          <p:attrName>r</p:attrName>
                                        </p:attrNameLst>
                                      </p:cBhvr>
                                    </p:animRot>
                                    <p:animRot by="240000">
                                      <p:cBhvr>
                                        <p:cTn id="36" dur="400" fill="hold">
                                          <p:stCondLst>
                                            <p:cond delay="800"/>
                                          </p:stCondLst>
                                        </p:cTn>
                                        <p:tgtEl>
                                          <p:spTgt spid="11"/>
                                        </p:tgtEl>
                                        <p:attrNameLst>
                                          <p:attrName>r</p:attrName>
                                        </p:attrNameLst>
                                      </p:cBhvr>
                                    </p:animRot>
                                    <p:animRot by="-240000">
                                      <p:cBhvr>
                                        <p:cTn id="37" dur="400" fill="hold">
                                          <p:stCondLst>
                                            <p:cond delay="1200"/>
                                          </p:stCondLst>
                                        </p:cTn>
                                        <p:tgtEl>
                                          <p:spTgt spid="11"/>
                                        </p:tgtEl>
                                        <p:attrNameLst>
                                          <p:attrName>r</p:attrName>
                                        </p:attrNameLst>
                                      </p:cBhvr>
                                    </p:animRot>
                                    <p:animRot by="120000">
                                      <p:cBhvr>
                                        <p:cTn id="38" dur="400" fill="hold">
                                          <p:stCondLst>
                                            <p:cond delay="16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9" fill="hold" display="0">
                  <p:stCondLst>
                    <p:cond delay="indefinite"/>
                  </p:stCondLst>
                  <p:endCondLst>
                    <p:cond evt="onStopAudio" delay="0">
                      <p:tgtEl>
                        <p:sldTgt/>
                      </p:tgtEl>
                    </p:cond>
                  </p:endCondLst>
                </p:cTn>
                <p:tgtEl>
                  <p:spTgt spid="8"/>
                </p:tgtEl>
              </p:cMediaNode>
            </p:audio>
          </p:childTnLst>
        </p:cTn>
      </p:par>
    </p:tnLst>
    <p:bldLst>
      <p:bldP spid="12" grpId="0"/>
      <p:bldP spid="12"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picture containing text&#10;&#10;Description automatically generated">
            <a:extLst>
              <a:ext uri="{FF2B5EF4-FFF2-40B4-BE49-F238E27FC236}">
                <a16:creationId xmlns:a16="http://schemas.microsoft.com/office/drawing/2014/main" id="{7089D4A4-7659-400F-8AFD-BC10F8F6D7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228727" y="3"/>
            <a:ext cx="7059274" cy="7059274"/>
          </a:xfrm>
          <a:prstGeom prst="rect">
            <a:avLst/>
          </a:prstGeom>
          <a:effectLst>
            <a:outerShdw blurRad="63500" sx="102000" sy="102000" algn="ctr" rotWithShape="0">
              <a:prstClr val="black">
                <a:alpha val="40000"/>
              </a:prstClr>
            </a:outerShdw>
          </a:effectLst>
        </p:spPr>
      </p:pic>
      <p:pic>
        <p:nvPicPr>
          <p:cNvPr id="29" name="Picture 28" descr="A picture containing text&#10;&#10;Description automatically generated">
            <a:extLst>
              <a:ext uri="{FF2B5EF4-FFF2-40B4-BE49-F238E27FC236}">
                <a16:creationId xmlns:a16="http://schemas.microsoft.com/office/drawing/2014/main" id="{D72B2F51-2E61-41CB-8D82-FB0BC8CF0C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 y="3"/>
            <a:ext cx="7059274" cy="7059274"/>
          </a:xfrm>
          <a:prstGeom prst="rect">
            <a:avLst/>
          </a:prstGeom>
          <a:effectLst>
            <a:outerShdw blurRad="63500" sx="102000" sy="102000" algn="ctr" rotWithShape="0">
              <a:prstClr val="black">
                <a:alpha val="40000"/>
              </a:prstClr>
            </a:outerShdw>
          </a:effectLst>
        </p:spPr>
      </p:pic>
      <p:pic>
        <p:nvPicPr>
          <p:cNvPr id="37" name="Picture 36">
            <a:extLst>
              <a:ext uri="{FF2B5EF4-FFF2-40B4-BE49-F238E27FC236}">
                <a16:creationId xmlns:a16="http://schemas.microsoft.com/office/drawing/2014/main" id="{D4AA665A-CF50-4F16-8284-559114562DBF}"/>
              </a:ext>
            </a:extLst>
          </p:cNvPr>
          <p:cNvPicPr>
            <a:picLocks noChangeAspect="1"/>
          </p:cNvPicPr>
          <p:nvPr/>
        </p:nvPicPr>
        <p:blipFill rotWithShape="1">
          <a:blip r:embed="rId6"/>
          <a:srcRect b="31882"/>
          <a:stretch/>
        </p:blipFill>
        <p:spPr>
          <a:xfrm>
            <a:off x="4516851" y="8786100"/>
            <a:ext cx="9153938" cy="1500904"/>
          </a:xfrm>
          <a:prstGeom prst="rect">
            <a:avLst/>
          </a:prstGeom>
        </p:spPr>
      </p:pic>
      <p:sp>
        <p:nvSpPr>
          <p:cNvPr id="16" name="Oval 15">
            <a:extLst>
              <a:ext uri="{FF2B5EF4-FFF2-40B4-BE49-F238E27FC236}">
                <a16:creationId xmlns:a16="http://schemas.microsoft.com/office/drawing/2014/main" id="{0D25BE4B-A7DE-4CB7-A722-E6F3BBC08B68}"/>
              </a:ext>
            </a:extLst>
          </p:cNvPr>
          <p:cNvSpPr/>
          <p:nvPr/>
        </p:nvSpPr>
        <p:spPr>
          <a:xfrm>
            <a:off x="7906401" y="6754415"/>
            <a:ext cx="2374834" cy="1345170"/>
          </a:xfrm>
          <a:prstGeom prst="ellipse">
            <a:avLst/>
          </a:prstGeom>
          <a:solidFill>
            <a:srgbClr val="DB9F77"/>
          </a:solidFill>
          <a:ln>
            <a:noFill/>
          </a:ln>
          <a:effectLst>
            <a:outerShdw blurRad="63500" sx="102000" sy="102000" algn="ctr" rotWithShape="0">
              <a:prstClr val="black">
                <a:alpha val="40000"/>
              </a:prstClr>
            </a:outerShdw>
          </a:effectLst>
          <a:scene3d>
            <a:camera prst="perspectiveRelaxed"/>
            <a:lightRig rig="twoPt" dir="t"/>
          </a:scene3d>
          <a:sp3d extrusionH="63500">
            <a:bevelT w="349250" h="1390650" prst="slope"/>
            <a:bevelB w="177800" h="222250"/>
            <a:contourClr>
              <a:srgbClr val="537FCE"/>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Calibri" panose="020F0502020204030204"/>
              <a:sym typeface="Arial"/>
            </a:endParaRPr>
          </a:p>
        </p:txBody>
      </p:sp>
      <p:pic>
        <p:nvPicPr>
          <p:cNvPr id="17" name="Picture 16">
            <a:extLst>
              <a:ext uri="{FF2B5EF4-FFF2-40B4-BE49-F238E27FC236}">
                <a16:creationId xmlns:a16="http://schemas.microsoft.com/office/drawing/2014/main" id="{BEC8ADB1-71CD-48FA-A4B1-2A55F564ED5E}"/>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5900"/>
                    </a14:imgEffect>
                    <a14:imgEffect>
                      <a14:brightnessContrast contrast="20000"/>
                    </a14:imgEffect>
                  </a14:imgLayer>
                </a14:imgProps>
              </a:ext>
              <a:ext uri="{28A0092B-C50C-407E-A947-70E740481C1C}">
                <a14:useLocalDpi xmlns:a14="http://schemas.microsoft.com/office/drawing/2010/main" val="0"/>
              </a:ext>
            </a:extLst>
          </a:blip>
          <a:srcRect b="6373"/>
          <a:stretch/>
        </p:blipFill>
        <p:spPr>
          <a:xfrm>
            <a:off x="3910086" y="-1038677"/>
            <a:ext cx="10665624" cy="9985906"/>
          </a:xfrm>
          <a:prstGeom prst="rect">
            <a:avLst/>
          </a:prstGeom>
          <a:effectLst>
            <a:outerShdw blurRad="63500" sx="102000" sy="102000" algn="ctr" rotWithShape="0">
              <a:prstClr val="black">
                <a:alpha val="40000"/>
              </a:prstClr>
            </a:outerShdw>
          </a:effectLst>
        </p:spPr>
      </p:pic>
      <p:pic>
        <p:nvPicPr>
          <p:cNvPr id="34" name="Picture 33">
            <a:extLst>
              <a:ext uri="{FF2B5EF4-FFF2-40B4-BE49-F238E27FC236}">
                <a16:creationId xmlns:a16="http://schemas.microsoft.com/office/drawing/2014/main" id="{1EAF7E31-5A05-4300-B096-9F5B344B7161}"/>
              </a:ext>
            </a:extLst>
          </p:cNvPr>
          <p:cNvPicPr>
            <a:picLocks noChangeAspect="1"/>
          </p:cNvPicPr>
          <p:nvPr/>
        </p:nvPicPr>
        <p:blipFill>
          <a:blip r:embed="rId9">
            <a:duotone>
              <a:schemeClr val="accent2">
                <a:shade val="45000"/>
                <a:satMod val="135000"/>
              </a:schemeClr>
              <a:prstClr val="white"/>
            </a:duotone>
          </a:blip>
          <a:srcRect t="-563"/>
          <a:stretch>
            <a:fillRect/>
          </a:stretch>
        </p:blipFill>
        <p:spPr>
          <a:xfrm>
            <a:off x="7850124" y="6975435"/>
            <a:ext cx="2487384" cy="2722094"/>
          </a:xfrm>
          <a:custGeom>
            <a:avLst/>
            <a:gdLst>
              <a:gd name="connsiteX0" fmla="*/ 0 w 1658256"/>
              <a:gd name="connsiteY0" fmla="*/ 10157 h 1814729"/>
              <a:gd name="connsiteX1" fmla="*/ 645838 w 1658256"/>
              <a:gd name="connsiteY1" fmla="*/ 10157 h 1814729"/>
              <a:gd name="connsiteX2" fmla="*/ 573469 w 1658256"/>
              <a:gd name="connsiteY2" fmla="*/ 18036 h 1814729"/>
              <a:gd name="connsiteX3" fmla="*/ 173810 w 1658256"/>
              <a:gd name="connsiteY3" fmla="*/ 229512 h 1814729"/>
              <a:gd name="connsiteX4" fmla="*/ 828178 w 1658256"/>
              <a:gd name="connsiteY4" fmla="*/ 459024 h 1814729"/>
              <a:gd name="connsiteX5" fmla="*/ 1482546 w 1658256"/>
              <a:gd name="connsiteY5" fmla="*/ 229512 h 1814729"/>
              <a:gd name="connsiteX6" fmla="*/ 1082888 w 1658256"/>
              <a:gd name="connsiteY6" fmla="*/ 18036 h 1814729"/>
              <a:gd name="connsiteX7" fmla="*/ 1010519 w 1658256"/>
              <a:gd name="connsiteY7" fmla="*/ 10157 h 1814729"/>
              <a:gd name="connsiteX8" fmla="*/ 1658256 w 1658256"/>
              <a:gd name="connsiteY8" fmla="*/ 10157 h 1814729"/>
              <a:gd name="connsiteX9" fmla="*/ 1658256 w 1658256"/>
              <a:gd name="connsiteY9" fmla="*/ 1814729 h 1814729"/>
              <a:gd name="connsiteX10" fmla="*/ 0 w 1658256"/>
              <a:gd name="connsiteY10" fmla="*/ 1814729 h 1814729"/>
              <a:gd name="connsiteX11" fmla="*/ 828178 w 1658256"/>
              <a:gd name="connsiteY11" fmla="*/ 0 h 1814729"/>
              <a:gd name="connsiteX12" fmla="*/ 960056 w 1658256"/>
              <a:gd name="connsiteY12" fmla="*/ 4663 h 1814729"/>
              <a:gd name="connsiteX13" fmla="*/ 1010519 w 1658256"/>
              <a:gd name="connsiteY13" fmla="*/ 10157 h 1814729"/>
              <a:gd name="connsiteX14" fmla="*/ 645838 w 1658256"/>
              <a:gd name="connsiteY14" fmla="*/ 10157 h 1814729"/>
              <a:gd name="connsiteX15" fmla="*/ 696300 w 1658256"/>
              <a:gd name="connsiteY15" fmla="*/ 4663 h 1814729"/>
              <a:gd name="connsiteX16" fmla="*/ 828178 w 1658256"/>
              <a:gd name="connsiteY16" fmla="*/ 0 h 1814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8256" h="1814729">
                <a:moveTo>
                  <a:pt x="0" y="10157"/>
                </a:moveTo>
                <a:lnTo>
                  <a:pt x="645838" y="10157"/>
                </a:lnTo>
                <a:lnTo>
                  <a:pt x="573469" y="18036"/>
                </a:lnTo>
                <a:cubicBezTo>
                  <a:pt x="338606" y="52878"/>
                  <a:pt x="173810" y="134445"/>
                  <a:pt x="173810" y="229512"/>
                </a:cubicBezTo>
                <a:cubicBezTo>
                  <a:pt x="173810" y="356268"/>
                  <a:pt x="466781" y="459024"/>
                  <a:pt x="828178" y="459024"/>
                </a:cubicBezTo>
                <a:cubicBezTo>
                  <a:pt x="1189575" y="459024"/>
                  <a:pt x="1482546" y="356268"/>
                  <a:pt x="1482546" y="229512"/>
                </a:cubicBezTo>
                <a:cubicBezTo>
                  <a:pt x="1482546" y="134445"/>
                  <a:pt x="1317750" y="52878"/>
                  <a:pt x="1082888" y="18036"/>
                </a:cubicBezTo>
                <a:lnTo>
                  <a:pt x="1010519" y="10157"/>
                </a:lnTo>
                <a:lnTo>
                  <a:pt x="1658256" y="10157"/>
                </a:lnTo>
                <a:lnTo>
                  <a:pt x="1658256" y="1814729"/>
                </a:lnTo>
                <a:lnTo>
                  <a:pt x="0" y="1814729"/>
                </a:lnTo>
                <a:close/>
                <a:moveTo>
                  <a:pt x="828178" y="0"/>
                </a:moveTo>
                <a:cubicBezTo>
                  <a:pt x="873353" y="0"/>
                  <a:pt x="917458" y="1605"/>
                  <a:pt x="960056" y="4663"/>
                </a:cubicBezTo>
                <a:lnTo>
                  <a:pt x="1010519" y="10157"/>
                </a:lnTo>
                <a:lnTo>
                  <a:pt x="645838" y="10157"/>
                </a:lnTo>
                <a:lnTo>
                  <a:pt x="696300" y="4663"/>
                </a:lnTo>
                <a:cubicBezTo>
                  <a:pt x="738898" y="1605"/>
                  <a:pt x="783004" y="0"/>
                  <a:pt x="828178" y="0"/>
                </a:cubicBezTo>
                <a:close/>
              </a:path>
            </a:pathLst>
          </a:custGeom>
        </p:spPr>
      </p:pic>
      <p:pic>
        <p:nvPicPr>
          <p:cNvPr id="40" name="Picture 39" descr="A picture containing text, sign, green&#10;&#10;Description automatically generated">
            <a:extLst>
              <a:ext uri="{FF2B5EF4-FFF2-40B4-BE49-F238E27FC236}">
                <a16:creationId xmlns:a16="http://schemas.microsoft.com/office/drawing/2014/main" id="{57F39EA8-8671-4081-806F-4C7C899B1B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97832" y="7234818"/>
            <a:ext cx="2415028" cy="2415028"/>
          </a:xfrm>
          <a:prstGeom prst="rect">
            <a:avLst/>
          </a:prstGeom>
          <a:effectLst>
            <a:outerShdw blurRad="50800" dist="38100" dir="2700000" algn="tl" rotWithShape="0">
              <a:prstClr val="black">
                <a:alpha val="40000"/>
              </a:prstClr>
            </a:outerShdw>
          </a:effectLst>
        </p:spPr>
      </p:pic>
      <p:pic>
        <p:nvPicPr>
          <p:cNvPr id="43" name="Picture 42" descr="A picture containing text, sign, green&#10;&#10;Description automatically generated">
            <a:extLst>
              <a:ext uri="{FF2B5EF4-FFF2-40B4-BE49-F238E27FC236}">
                <a16:creationId xmlns:a16="http://schemas.microsoft.com/office/drawing/2014/main" id="{C66A2CA5-F280-4CED-B879-40107DDD62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07074" y="7356382"/>
            <a:ext cx="2415028" cy="2415028"/>
          </a:xfrm>
          <a:prstGeom prst="rect">
            <a:avLst/>
          </a:prstGeom>
          <a:effectLst>
            <a:outerShdw blurRad="50800" dist="38100" dir="2700000" algn="tl" rotWithShape="0">
              <a:prstClr val="black">
                <a:alpha val="40000"/>
              </a:prstClr>
            </a:outerShdw>
          </a:effectLst>
        </p:spPr>
      </p:pic>
      <p:pic>
        <p:nvPicPr>
          <p:cNvPr id="44" name="Picture 43" descr="A picture containing text, sign, green&#10;&#10;Description automatically generated">
            <a:extLst>
              <a:ext uri="{FF2B5EF4-FFF2-40B4-BE49-F238E27FC236}">
                <a16:creationId xmlns:a16="http://schemas.microsoft.com/office/drawing/2014/main" id="{BCE721E7-1840-4A64-B3D5-6ADCD95CB2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89588" y="7477946"/>
            <a:ext cx="2415028" cy="2415028"/>
          </a:xfrm>
          <a:prstGeom prst="rect">
            <a:avLst/>
          </a:prstGeom>
          <a:effectLst>
            <a:outerShdw blurRad="50800" dist="38100" dir="2700000" algn="tl" rotWithShape="0">
              <a:prstClr val="black">
                <a:alpha val="40000"/>
              </a:prstClr>
            </a:outerShdw>
          </a:effectLst>
        </p:spPr>
      </p:pic>
      <p:pic>
        <p:nvPicPr>
          <p:cNvPr id="10" name="1">
            <a:hlinkClick r:id="rId11" action="ppaction://hlinksldjump"/>
            <a:extLst>
              <a:ext uri="{FF2B5EF4-FFF2-40B4-BE49-F238E27FC236}">
                <a16:creationId xmlns:a16="http://schemas.microsoft.com/office/drawing/2014/main" id="{F63B61CD-F98E-4F22-8FD0-B8DF43C989CC}"/>
              </a:ext>
            </a:extLst>
          </p:cNvPr>
          <p:cNvPicPr>
            <a:picLocks noChangeAspect="1"/>
          </p:cNvPicPr>
          <p:nvPr/>
        </p:nvPicPr>
        <p:blipFill>
          <a:blip r:embed="rId12"/>
          <a:stretch>
            <a:fillRect/>
          </a:stretch>
        </p:blipFill>
        <p:spPr>
          <a:xfrm>
            <a:off x="4430260" y="5045885"/>
            <a:ext cx="1335140" cy="1929550"/>
          </a:xfrm>
          <a:prstGeom prst="rect">
            <a:avLst/>
          </a:prstGeom>
        </p:spPr>
      </p:pic>
      <p:pic>
        <p:nvPicPr>
          <p:cNvPr id="12" name="2">
            <a:hlinkClick r:id="rId13" action="ppaction://hlinksldjump"/>
            <a:extLst>
              <a:ext uri="{FF2B5EF4-FFF2-40B4-BE49-F238E27FC236}">
                <a16:creationId xmlns:a16="http://schemas.microsoft.com/office/drawing/2014/main" id="{473F1335-4C4C-4B90-9D94-D384C944B4B2}"/>
              </a:ext>
            </a:extLst>
          </p:cNvPr>
          <p:cNvPicPr>
            <a:picLocks noChangeAspect="1"/>
          </p:cNvPicPr>
          <p:nvPr/>
        </p:nvPicPr>
        <p:blipFill>
          <a:blip r:embed="rId14"/>
          <a:stretch>
            <a:fillRect/>
          </a:stretch>
        </p:blipFill>
        <p:spPr>
          <a:xfrm>
            <a:off x="4799578" y="813735"/>
            <a:ext cx="1390008" cy="1929550"/>
          </a:xfrm>
          <a:prstGeom prst="rect">
            <a:avLst/>
          </a:prstGeom>
        </p:spPr>
      </p:pic>
      <p:pic>
        <p:nvPicPr>
          <p:cNvPr id="13" name="3">
            <a:hlinkClick r:id="rId15" action="ppaction://hlinksldjump"/>
            <a:extLst>
              <a:ext uri="{FF2B5EF4-FFF2-40B4-BE49-F238E27FC236}">
                <a16:creationId xmlns:a16="http://schemas.microsoft.com/office/drawing/2014/main" id="{8B33B527-37CD-4ACA-8A28-350AF934D54A}"/>
              </a:ext>
            </a:extLst>
          </p:cNvPr>
          <p:cNvPicPr>
            <a:picLocks noChangeAspect="1"/>
          </p:cNvPicPr>
          <p:nvPr/>
        </p:nvPicPr>
        <p:blipFill>
          <a:blip r:embed="rId16"/>
          <a:stretch>
            <a:fillRect/>
          </a:stretch>
        </p:blipFill>
        <p:spPr>
          <a:xfrm>
            <a:off x="8446579" y="4069403"/>
            <a:ext cx="1353430" cy="1929550"/>
          </a:xfrm>
          <a:prstGeom prst="rect">
            <a:avLst/>
          </a:prstGeom>
        </p:spPr>
      </p:pic>
      <p:pic>
        <p:nvPicPr>
          <p:cNvPr id="14" name="4">
            <a:hlinkClick r:id="rId17" action="ppaction://hlinksldjump"/>
            <a:extLst>
              <a:ext uri="{FF2B5EF4-FFF2-40B4-BE49-F238E27FC236}">
                <a16:creationId xmlns:a16="http://schemas.microsoft.com/office/drawing/2014/main" id="{EFEAAB10-C39B-49E3-A350-89E80DCBFB35}"/>
              </a:ext>
            </a:extLst>
          </p:cNvPr>
          <p:cNvPicPr>
            <a:picLocks noChangeAspect="1"/>
          </p:cNvPicPr>
          <p:nvPr/>
        </p:nvPicPr>
        <p:blipFill>
          <a:blip r:embed="rId18"/>
          <a:stretch>
            <a:fillRect/>
          </a:stretch>
        </p:blipFill>
        <p:spPr>
          <a:xfrm>
            <a:off x="7299664" y="848355"/>
            <a:ext cx="1444876" cy="1929550"/>
          </a:xfrm>
          <a:prstGeom prst="rect">
            <a:avLst/>
          </a:prstGeom>
        </p:spPr>
      </p:pic>
      <p:pic>
        <p:nvPicPr>
          <p:cNvPr id="15" name="5">
            <a:hlinkClick r:id="rId19" action="ppaction://hlinksldjump"/>
            <a:extLst>
              <a:ext uri="{FF2B5EF4-FFF2-40B4-BE49-F238E27FC236}">
                <a16:creationId xmlns:a16="http://schemas.microsoft.com/office/drawing/2014/main" id="{038AE0C3-5DA8-4DCD-A9A4-05545F63B59F}"/>
              </a:ext>
            </a:extLst>
          </p:cNvPr>
          <p:cNvPicPr>
            <a:picLocks noChangeAspect="1"/>
          </p:cNvPicPr>
          <p:nvPr/>
        </p:nvPicPr>
        <p:blipFill>
          <a:blip r:embed="rId20"/>
          <a:stretch>
            <a:fillRect/>
          </a:stretch>
        </p:blipFill>
        <p:spPr>
          <a:xfrm>
            <a:off x="10081035" y="2137341"/>
            <a:ext cx="1353430" cy="1929550"/>
          </a:xfrm>
          <a:prstGeom prst="rect">
            <a:avLst/>
          </a:prstGeom>
        </p:spPr>
      </p:pic>
      <p:sp>
        <p:nvSpPr>
          <p:cNvPr id="26" name="Action Button: Go Forward or Next 25">
            <a:hlinkClick r:id="rId21" action="ppaction://hlinksldjump" highlightClick="1"/>
            <a:extLst>
              <a:ext uri="{FF2B5EF4-FFF2-40B4-BE49-F238E27FC236}">
                <a16:creationId xmlns:a16="http://schemas.microsoft.com/office/drawing/2014/main" id="{C1642602-50DE-4A47-BBC9-E567E6769870}"/>
              </a:ext>
            </a:extLst>
          </p:cNvPr>
          <p:cNvSpPr/>
          <p:nvPr/>
        </p:nvSpPr>
        <p:spPr>
          <a:xfrm>
            <a:off x="17292750" y="9308334"/>
            <a:ext cx="995252" cy="1031312"/>
          </a:xfrm>
          <a:prstGeom prst="actionButtonForwardNex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Calibri" panose="020F0502020204030204"/>
              <a:sym typeface="Arial"/>
            </a:endParaRPr>
          </a:p>
        </p:txBody>
      </p:sp>
      <p:pic>
        <p:nvPicPr>
          <p:cNvPr id="27" name="Chúc tết &amp;#8211; không lời-nhacchuongmp3.com">
            <a:hlinkClick r:id="" action="ppaction://media"/>
            <a:extLst>
              <a:ext uri="{FF2B5EF4-FFF2-40B4-BE49-F238E27FC236}">
                <a16:creationId xmlns:a16="http://schemas.microsoft.com/office/drawing/2014/main" id="{1B1386C0-D2FC-47CF-BB2C-52C2E98F024C}"/>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8877376" y="-985280"/>
            <a:ext cx="731044" cy="731044"/>
          </a:xfrm>
          <a:prstGeom prst="rect">
            <a:avLst/>
          </a:prstGeom>
        </p:spPr>
      </p:pic>
    </p:spTree>
    <p:extLst>
      <p:ext uri="{BB962C8B-B14F-4D97-AF65-F5344CB8AC3E}">
        <p14:creationId xmlns:p14="http://schemas.microsoft.com/office/powerpoint/2010/main" val="214491781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904" fill="hold"/>
                                        <p:tgtEl>
                                          <p:spTgt spid="27"/>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0"/>
                                        </p:tgtEl>
                                        <p:attrNameLst>
                                          <p:attrName>r</p:attrName>
                                        </p:attrNameLst>
                                      </p:cBhvr>
                                    </p:animRot>
                                    <p:animRot by="-240000">
                                      <p:cBhvr>
                                        <p:cTn id="9" dur="200" fill="hold">
                                          <p:stCondLst>
                                            <p:cond delay="200"/>
                                          </p:stCondLst>
                                        </p:cTn>
                                        <p:tgtEl>
                                          <p:spTgt spid="10"/>
                                        </p:tgtEl>
                                        <p:attrNameLst>
                                          <p:attrName>r</p:attrName>
                                        </p:attrNameLst>
                                      </p:cBhvr>
                                    </p:animRot>
                                    <p:animRot by="240000">
                                      <p:cBhvr>
                                        <p:cTn id="10" dur="200" fill="hold">
                                          <p:stCondLst>
                                            <p:cond delay="400"/>
                                          </p:stCondLst>
                                        </p:cTn>
                                        <p:tgtEl>
                                          <p:spTgt spid="10"/>
                                        </p:tgtEl>
                                        <p:attrNameLst>
                                          <p:attrName>r</p:attrName>
                                        </p:attrNameLst>
                                      </p:cBhvr>
                                    </p:animRot>
                                    <p:animRot by="-240000">
                                      <p:cBhvr>
                                        <p:cTn id="11" dur="200" fill="hold">
                                          <p:stCondLst>
                                            <p:cond delay="600"/>
                                          </p:stCondLst>
                                        </p:cTn>
                                        <p:tgtEl>
                                          <p:spTgt spid="10"/>
                                        </p:tgtEl>
                                        <p:attrNameLst>
                                          <p:attrName>r</p:attrName>
                                        </p:attrNameLst>
                                      </p:cBhvr>
                                    </p:animRot>
                                    <p:animRot by="120000">
                                      <p:cBhvr>
                                        <p:cTn id="12" dur="200" fill="hold">
                                          <p:stCondLst>
                                            <p:cond delay="800"/>
                                          </p:stCondLst>
                                        </p:cTn>
                                        <p:tgtEl>
                                          <p:spTgt spid="10"/>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2"/>
                                        </p:tgtEl>
                                        <p:attrNameLst>
                                          <p:attrName>r</p:attrName>
                                        </p:attrNameLst>
                                      </p:cBhvr>
                                    </p:animRot>
                                    <p:animRot by="-240000">
                                      <p:cBhvr>
                                        <p:cTn id="15" dur="200" fill="hold">
                                          <p:stCondLst>
                                            <p:cond delay="200"/>
                                          </p:stCondLst>
                                        </p:cTn>
                                        <p:tgtEl>
                                          <p:spTgt spid="12"/>
                                        </p:tgtEl>
                                        <p:attrNameLst>
                                          <p:attrName>r</p:attrName>
                                        </p:attrNameLst>
                                      </p:cBhvr>
                                    </p:animRot>
                                    <p:animRot by="240000">
                                      <p:cBhvr>
                                        <p:cTn id="16" dur="200" fill="hold">
                                          <p:stCondLst>
                                            <p:cond delay="400"/>
                                          </p:stCondLst>
                                        </p:cTn>
                                        <p:tgtEl>
                                          <p:spTgt spid="12"/>
                                        </p:tgtEl>
                                        <p:attrNameLst>
                                          <p:attrName>r</p:attrName>
                                        </p:attrNameLst>
                                      </p:cBhvr>
                                    </p:animRot>
                                    <p:animRot by="-240000">
                                      <p:cBhvr>
                                        <p:cTn id="17" dur="200" fill="hold">
                                          <p:stCondLst>
                                            <p:cond delay="600"/>
                                          </p:stCondLst>
                                        </p:cTn>
                                        <p:tgtEl>
                                          <p:spTgt spid="12"/>
                                        </p:tgtEl>
                                        <p:attrNameLst>
                                          <p:attrName>r</p:attrName>
                                        </p:attrNameLst>
                                      </p:cBhvr>
                                    </p:animRot>
                                    <p:animRot by="120000">
                                      <p:cBhvr>
                                        <p:cTn id="18" dur="200" fill="hold">
                                          <p:stCondLst>
                                            <p:cond delay="800"/>
                                          </p:stCondLst>
                                        </p:cTn>
                                        <p:tgtEl>
                                          <p:spTgt spid="12"/>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3"/>
                                        </p:tgtEl>
                                        <p:attrNameLst>
                                          <p:attrName>r</p:attrName>
                                        </p:attrNameLst>
                                      </p:cBhvr>
                                    </p:animRot>
                                    <p:animRot by="-240000">
                                      <p:cBhvr>
                                        <p:cTn id="21" dur="200" fill="hold">
                                          <p:stCondLst>
                                            <p:cond delay="200"/>
                                          </p:stCondLst>
                                        </p:cTn>
                                        <p:tgtEl>
                                          <p:spTgt spid="13"/>
                                        </p:tgtEl>
                                        <p:attrNameLst>
                                          <p:attrName>r</p:attrName>
                                        </p:attrNameLst>
                                      </p:cBhvr>
                                    </p:animRot>
                                    <p:animRot by="240000">
                                      <p:cBhvr>
                                        <p:cTn id="22" dur="200" fill="hold">
                                          <p:stCondLst>
                                            <p:cond delay="400"/>
                                          </p:stCondLst>
                                        </p:cTn>
                                        <p:tgtEl>
                                          <p:spTgt spid="13"/>
                                        </p:tgtEl>
                                        <p:attrNameLst>
                                          <p:attrName>r</p:attrName>
                                        </p:attrNameLst>
                                      </p:cBhvr>
                                    </p:animRot>
                                    <p:animRot by="-240000">
                                      <p:cBhvr>
                                        <p:cTn id="23" dur="200" fill="hold">
                                          <p:stCondLst>
                                            <p:cond delay="600"/>
                                          </p:stCondLst>
                                        </p:cTn>
                                        <p:tgtEl>
                                          <p:spTgt spid="13"/>
                                        </p:tgtEl>
                                        <p:attrNameLst>
                                          <p:attrName>r</p:attrName>
                                        </p:attrNameLst>
                                      </p:cBhvr>
                                    </p:animRot>
                                    <p:animRot by="120000">
                                      <p:cBhvr>
                                        <p:cTn id="24" dur="200" fill="hold">
                                          <p:stCondLst>
                                            <p:cond delay="800"/>
                                          </p:stCondLst>
                                        </p:cTn>
                                        <p:tgtEl>
                                          <p:spTgt spid="13"/>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14"/>
                                        </p:tgtEl>
                                        <p:attrNameLst>
                                          <p:attrName>r</p:attrName>
                                        </p:attrNameLst>
                                      </p:cBhvr>
                                    </p:animRot>
                                    <p:animRot by="-240000">
                                      <p:cBhvr>
                                        <p:cTn id="27" dur="200" fill="hold">
                                          <p:stCondLst>
                                            <p:cond delay="200"/>
                                          </p:stCondLst>
                                        </p:cTn>
                                        <p:tgtEl>
                                          <p:spTgt spid="14"/>
                                        </p:tgtEl>
                                        <p:attrNameLst>
                                          <p:attrName>r</p:attrName>
                                        </p:attrNameLst>
                                      </p:cBhvr>
                                    </p:animRot>
                                    <p:animRot by="240000">
                                      <p:cBhvr>
                                        <p:cTn id="28" dur="200" fill="hold">
                                          <p:stCondLst>
                                            <p:cond delay="400"/>
                                          </p:stCondLst>
                                        </p:cTn>
                                        <p:tgtEl>
                                          <p:spTgt spid="14"/>
                                        </p:tgtEl>
                                        <p:attrNameLst>
                                          <p:attrName>r</p:attrName>
                                        </p:attrNameLst>
                                      </p:cBhvr>
                                    </p:animRot>
                                    <p:animRot by="-240000">
                                      <p:cBhvr>
                                        <p:cTn id="29" dur="200" fill="hold">
                                          <p:stCondLst>
                                            <p:cond delay="600"/>
                                          </p:stCondLst>
                                        </p:cTn>
                                        <p:tgtEl>
                                          <p:spTgt spid="14"/>
                                        </p:tgtEl>
                                        <p:attrNameLst>
                                          <p:attrName>r</p:attrName>
                                        </p:attrNameLst>
                                      </p:cBhvr>
                                    </p:animRot>
                                    <p:animRot by="120000">
                                      <p:cBhvr>
                                        <p:cTn id="30" dur="200" fill="hold">
                                          <p:stCondLst>
                                            <p:cond delay="800"/>
                                          </p:stCondLst>
                                        </p:cTn>
                                        <p:tgtEl>
                                          <p:spTgt spid="14"/>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15"/>
                                        </p:tgtEl>
                                        <p:attrNameLst>
                                          <p:attrName>r</p:attrName>
                                        </p:attrNameLst>
                                      </p:cBhvr>
                                    </p:animRot>
                                    <p:animRot by="-240000">
                                      <p:cBhvr>
                                        <p:cTn id="33" dur="200" fill="hold">
                                          <p:stCondLst>
                                            <p:cond delay="200"/>
                                          </p:stCondLst>
                                        </p:cTn>
                                        <p:tgtEl>
                                          <p:spTgt spid="15"/>
                                        </p:tgtEl>
                                        <p:attrNameLst>
                                          <p:attrName>r</p:attrName>
                                        </p:attrNameLst>
                                      </p:cBhvr>
                                    </p:animRot>
                                    <p:animRot by="240000">
                                      <p:cBhvr>
                                        <p:cTn id="34" dur="200" fill="hold">
                                          <p:stCondLst>
                                            <p:cond delay="400"/>
                                          </p:stCondLst>
                                        </p:cTn>
                                        <p:tgtEl>
                                          <p:spTgt spid="15"/>
                                        </p:tgtEl>
                                        <p:attrNameLst>
                                          <p:attrName>r</p:attrName>
                                        </p:attrNameLst>
                                      </p:cBhvr>
                                    </p:animRot>
                                    <p:animRot by="-240000">
                                      <p:cBhvr>
                                        <p:cTn id="35" dur="200" fill="hold">
                                          <p:stCondLst>
                                            <p:cond delay="600"/>
                                          </p:stCondLst>
                                        </p:cTn>
                                        <p:tgtEl>
                                          <p:spTgt spid="15"/>
                                        </p:tgtEl>
                                        <p:attrNameLst>
                                          <p:attrName>r</p:attrName>
                                        </p:attrNameLst>
                                      </p:cBhvr>
                                    </p:animRot>
                                    <p:animRot by="120000">
                                      <p:cBhvr>
                                        <p:cTn id="36" dur="200" fill="hold">
                                          <p:stCondLst>
                                            <p:cond delay="800"/>
                                          </p:stCondLst>
                                        </p:cTn>
                                        <p:tgtEl>
                                          <p:spTgt spid="15"/>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0"/>
                    </p:tgtEl>
                  </p:cond>
                </p:stCondLst>
                <p:endSync evt="end" delay="0">
                  <p:rtn val="all"/>
                </p:endSync>
                <p:childTnLst>
                  <p:par>
                    <p:cTn id="43" fill="hold">
                      <p:stCondLst>
                        <p:cond delay="0"/>
                      </p:stCondLst>
                      <p:childTnLst>
                        <p:par>
                          <p:cTn id="44" fill="hold">
                            <p:stCondLst>
                              <p:cond delay="0"/>
                            </p:stCondLst>
                            <p:childTnLst>
                              <p:par>
                                <p:cTn id="45" presetID="42" presetClass="exit" presetSubtype="0" fill="hold" nodeType="clickEffect">
                                  <p:stCondLst>
                                    <p:cond delay="0"/>
                                  </p:stCondLst>
                                  <p:childTnLst>
                                    <p:animEffect transition="out" filter="fade">
                                      <p:cBhvr>
                                        <p:cTn id="46" dur="1000"/>
                                        <p:tgtEl>
                                          <p:spTgt spid="10"/>
                                        </p:tgtEl>
                                      </p:cBhvr>
                                    </p:animEffect>
                                    <p:anim calcmode="lin" valueType="num">
                                      <p:cBhvr>
                                        <p:cTn id="47" dur="1000"/>
                                        <p:tgtEl>
                                          <p:spTgt spid="10"/>
                                        </p:tgtEl>
                                        <p:attrNameLst>
                                          <p:attrName>ppt_x</p:attrName>
                                        </p:attrNameLst>
                                      </p:cBhvr>
                                      <p:tavLst>
                                        <p:tav tm="0">
                                          <p:val>
                                            <p:strVal val="ppt_x"/>
                                          </p:val>
                                        </p:tav>
                                        <p:tav tm="100000">
                                          <p:val>
                                            <p:strVal val="ppt_x"/>
                                          </p:val>
                                        </p:tav>
                                      </p:tavLst>
                                    </p:anim>
                                    <p:anim calcmode="lin" valueType="num">
                                      <p:cBhvr>
                                        <p:cTn id="48" dur="1000"/>
                                        <p:tgtEl>
                                          <p:spTgt spid="10"/>
                                        </p:tgtEl>
                                        <p:attrNameLst>
                                          <p:attrName>ppt_y</p:attrName>
                                        </p:attrNameLst>
                                      </p:cBhvr>
                                      <p:tavLst>
                                        <p:tav tm="0">
                                          <p:val>
                                            <p:strVal val="ppt_y"/>
                                          </p:val>
                                        </p:tav>
                                        <p:tav tm="100000">
                                          <p:val>
                                            <p:strVal val="ppt_y+.1"/>
                                          </p:val>
                                        </p:tav>
                                      </p:tavLst>
                                    </p:anim>
                                    <p:set>
                                      <p:cBhvr>
                                        <p:cTn id="49"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42" presetClass="exit" presetSubtype="0" fill="hold" nodeType="clickEffect">
                                  <p:stCondLst>
                                    <p:cond delay="0"/>
                                  </p:stCondLst>
                                  <p:childTnLst>
                                    <p:animEffect transition="out" filter="fade">
                                      <p:cBhvr>
                                        <p:cTn id="54" dur="1000"/>
                                        <p:tgtEl>
                                          <p:spTgt spid="12"/>
                                        </p:tgtEl>
                                      </p:cBhvr>
                                    </p:animEffect>
                                    <p:anim calcmode="lin" valueType="num">
                                      <p:cBhvr>
                                        <p:cTn id="55" dur="1000"/>
                                        <p:tgtEl>
                                          <p:spTgt spid="12"/>
                                        </p:tgtEl>
                                        <p:attrNameLst>
                                          <p:attrName>ppt_x</p:attrName>
                                        </p:attrNameLst>
                                      </p:cBhvr>
                                      <p:tavLst>
                                        <p:tav tm="0">
                                          <p:val>
                                            <p:strVal val="ppt_x"/>
                                          </p:val>
                                        </p:tav>
                                        <p:tav tm="100000">
                                          <p:val>
                                            <p:strVal val="ppt_x"/>
                                          </p:val>
                                        </p:tav>
                                      </p:tavLst>
                                    </p:anim>
                                    <p:anim calcmode="lin" valueType="num">
                                      <p:cBhvr>
                                        <p:cTn id="56" dur="1000"/>
                                        <p:tgtEl>
                                          <p:spTgt spid="12"/>
                                        </p:tgtEl>
                                        <p:attrNameLst>
                                          <p:attrName>ppt_y</p:attrName>
                                        </p:attrNameLst>
                                      </p:cBhvr>
                                      <p:tavLst>
                                        <p:tav tm="0">
                                          <p:val>
                                            <p:strVal val="ppt_y"/>
                                          </p:val>
                                        </p:tav>
                                        <p:tav tm="100000">
                                          <p:val>
                                            <p:strVal val="ppt_y+.1"/>
                                          </p:val>
                                        </p:tav>
                                      </p:tavLst>
                                    </p:anim>
                                    <p:set>
                                      <p:cBhvr>
                                        <p:cTn id="57"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8" restart="whenNotActive" fill="hold" evtFilter="cancelBubble" nodeType="interactiveSeq">
                <p:stCondLst>
                  <p:cond evt="onClick" delay="0">
                    <p:tgtEl>
                      <p:spTgt spid="13"/>
                    </p:tgtEl>
                  </p:cond>
                </p:stCondLst>
                <p:endSync evt="end" delay="0">
                  <p:rtn val="all"/>
                </p:endSync>
                <p:childTnLst>
                  <p:par>
                    <p:cTn id="59" fill="hold">
                      <p:stCondLst>
                        <p:cond delay="0"/>
                      </p:stCondLst>
                      <p:childTnLst>
                        <p:par>
                          <p:cTn id="60" fill="hold">
                            <p:stCondLst>
                              <p:cond delay="0"/>
                            </p:stCondLst>
                            <p:childTnLst>
                              <p:par>
                                <p:cTn id="61" presetID="42" presetClass="exit" presetSubtype="0" fill="hold" nodeType="clickEffect">
                                  <p:stCondLst>
                                    <p:cond delay="0"/>
                                  </p:stCondLst>
                                  <p:childTnLst>
                                    <p:animEffect transition="out" filter="fade">
                                      <p:cBhvr>
                                        <p:cTn id="62" dur="1000"/>
                                        <p:tgtEl>
                                          <p:spTgt spid="13"/>
                                        </p:tgtEl>
                                      </p:cBhvr>
                                    </p:animEffect>
                                    <p:anim calcmode="lin" valueType="num">
                                      <p:cBhvr>
                                        <p:cTn id="63" dur="1000"/>
                                        <p:tgtEl>
                                          <p:spTgt spid="13"/>
                                        </p:tgtEl>
                                        <p:attrNameLst>
                                          <p:attrName>ppt_x</p:attrName>
                                        </p:attrNameLst>
                                      </p:cBhvr>
                                      <p:tavLst>
                                        <p:tav tm="0">
                                          <p:val>
                                            <p:strVal val="ppt_x"/>
                                          </p:val>
                                        </p:tav>
                                        <p:tav tm="100000">
                                          <p:val>
                                            <p:strVal val="ppt_x"/>
                                          </p:val>
                                        </p:tav>
                                      </p:tavLst>
                                    </p:anim>
                                    <p:anim calcmode="lin" valueType="num">
                                      <p:cBhvr>
                                        <p:cTn id="64" dur="1000"/>
                                        <p:tgtEl>
                                          <p:spTgt spid="13"/>
                                        </p:tgtEl>
                                        <p:attrNameLst>
                                          <p:attrName>ppt_y</p:attrName>
                                        </p:attrNameLst>
                                      </p:cBhvr>
                                      <p:tavLst>
                                        <p:tav tm="0">
                                          <p:val>
                                            <p:strVal val="ppt_y"/>
                                          </p:val>
                                        </p:tav>
                                        <p:tav tm="100000">
                                          <p:val>
                                            <p:strVal val="ppt_y+.1"/>
                                          </p:val>
                                        </p:tav>
                                      </p:tavLst>
                                    </p:anim>
                                    <p:set>
                                      <p:cBhvr>
                                        <p:cTn id="65"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4"/>
                    </p:tgtEl>
                  </p:cond>
                </p:stCondLst>
                <p:endSync evt="end" delay="0">
                  <p:rtn val="all"/>
                </p:endSync>
                <p:childTnLst>
                  <p:par>
                    <p:cTn id="67" fill="hold">
                      <p:stCondLst>
                        <p:cond delay="0"/>
                      </p:stCondLst>
                      <p:childTnLst>
                        <p:par>
                          <p:cTn id="68" fill="hold">
                            <p:stCondLst>
                              <p:cond delay="0"/>
                            </p:stCondLst>
                            <p:childTnLst>
                              <p:par>
                                <p:cTn id="69" presetID="42" presetClass="exit" presetSubtype="0" fill="hold" nodeType="clickEffect">
                                  <p:stCondLst>
                                    <p:cond delay="0"/>
                                  </p:stCondLst>
                                  <p:childTnLst>
                                    <p:animEffect transition="out" filter="fade">
                                      <p:cBhvr>
                                        <p:cTn id="70" dur="1000"/>
                                        <p:tgtEl>
                                          <p:spTgt spid="14"/>
                                        </p:tgtEl>
                                      </p:cBhvr>
                                    </p:animEffect>
                                    <p:anim calcmode="lin" valueType="num">
                                      <p:cBhvr>
                                        <p:cTn id="71" dur="1000"/>
                                        <p:tgtEl>
                                          <p:spTgt spid="14"/>
                                        </p:tgtEl>
                                        <p:attrNameLst>
                                          <p:attrName>ppt_x</p:attrName>
                                        </p:attrNameLst>
                                      </p:cBhvr>
                                      <p:tavLst>
                                        <p:tav tm="0">
                                          <p:val>
                                            <p:strVal val="ppt_x"/>
                                          </p:val>
                                        </p:tav>
                                        <p:tav tm="100000">
                                          <p:val>
                                            <p:strVal val="ppt_x"/>
                                          </p:val>
                                        </p:tav>
                                      </p:tavLst>
                                    </p:anim>
                                    <p:anim calcmode="lin" valueType="num">
                                      <p:cBhvr>
                                        <p:cTn id="72" dur="1000"/>
                                        <p:tgtEl>
                                          <p:spTgt spid="14"/>
                                        </p:tgtEl>
                                        <p:attrNameLst>
                                          <p:attrName>ppt_y</p:attrName>
                                        </p:attrNameLst>
                                      </p:cBhvr>
                                      <p:tavLst>
                                        <p:tav tm="0">
                                          <p:val>
                                            <p:strVal val="ppt_y"/>
                                          </p:val>
                                        </p:tav>
                                        <p:tav tm="100000">
                                          <p:val>
                                            <p:strVal val="ppt_y+.1"/>
                                          </p:val>
                                        </p:tav>
                                      </p:tavLst>
                                    </p:anim>
                                    <p:set>
                                      <p:cBhvr>
                                        <p:cTn id="73"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4" restart="whenNotActive" fill="hold" evtFilter="cancelBubble" nodeType="interactiveSeq">
                <p:stCondLst>
                  <p:cond evt="onClick" delay="0">
                    <p:tgtEl>
                      <p:spTgt spid="15"/>
                    </p:tgtEl>
                  </p:cond>
                </p:stCondLst>
                <p:endSync evt="end" delay="0">
                  <p:rtn val="all"/>
                </p:endSync>
                <p:childTnLst>
                  <p:par>
                    <p:cTn id="75" fill="hold">
                      <p:stCondLst>
                        <p:cond delay="0"/>
                      </p:stCondLst>
                      <p:childTnLst>
                        <p:par>
                          <p:cTn id="76" fill="hold">
                            <p:stCondLst>
                              <p:cond delay="0"/>
                            </p:stCondLst>
                            <p:childTnLst>
                              <p:par>
                                <p:cTn id="77" presetID="42" presetClass="exit" presetSubtype="0" fill="hold" nodeType="clickEffect">
                                  <p:stCondLst>
                                    <p:cond delay="0"/>
                                  </p:stCondLst>
                                  <p:childTnLst>
                                    <p:animEffect transition="out" filter="fade">
                                      <p:cBhvr>
                                        <p:cTn id="78" dur="1000"/>
                                        <p:tgtEl>
                                          <p:spTgt spid="15"/>
                                        </p:tgtEl>
                                      </p:cBhvr>
                                    </p:animEffect>
                                    <p:anim calcmode="lin" valueType="num">
                                      <p:cBhvr>
                                        <p:cTn id="79" dur="1000"/>
                                        <p:tgtEl>
                                          <p:spTgt spid="15"/>
                                        </p:tgtEl>
                                        <p:attrNameLst>
                                          <p:attrName>ppt_x</p:attrName>
                                        </p:attrNameLst>
                                      </p:cBhvr>
                                      <p:tavLst>
                                        <p:tav tm="0">
                                          <p:val>
                                            <p:strVal val="ppt_x"/>
                                          </p:val>
                                        </p:tav>
                                        <p:tav tm="100000">
                                          <p:val>
                                            <p:strVal val="ppt_x"/>
                                          </p:val>
                                        </p:tav>
                                      </p:tavLst>
                                    </p:anim>
                                    <p:anim calcmode="lin" valueType="num">
                                      <p:cBhvr>
                                        <p:cTn id="80" dur="1000"/>
                                        <p:tgtEl>
                                          <p:spTgt spid="15"/>
                                        </p:tgtEl>
                                        <p:attrNameLst>
                                          <p:attrName>ppt_y</p:attrName>
                                        </p:attrNameLst>
                                      </p:cBhvr>
                                      <p:tavLst>
                                        <p:tav tm="0">
                                          <p:val>
                                            <p:strVal val="ppt_y"/>
                                          </p:val>
                                        </p:tav>
                                        <p:tav tm="100000">
                                          <p:val>
                                            <p:strVal val="ppt_y+.1"/>
                                          </p:val>
                                        </p:tav>
                                      </p:tavLst>
                                    </p:anim>
                                    <p:set>
                                      <p:cBhvr>
                                        <p:cTn id="81"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41463">
                <p:cTn id="82" fill="hold" display="0">
                  <p:stCondLst>
                    <p:cond delay="indefinite"/>
                  </p:stCondLst>
                  <p:endCondLst>
                    <p:cond evt="onStopAudio" delay="0">
                      <p:tgtEl>
                        <p:sldTgt/>
                      </p:tgtEl>
                    </p:cond>
                  </p:endCondLst>
                </p:cTn>
                <p:tgtEl>
                  <p:spTgt spid="27"/>
                </p:tgtEl>
              </p:cMediaNode>
            </p:audio>
          </p:childTnLst>
        </p:cTn>
      </p:par>
    </p:tnLst>
    <p:bldLst>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A33C14B-6B9F-4969-8DE6-B95E78F3E8D0}"/>
              </a:ext>
            </a:extLst>
          </p:cNvPr>
          <p:cNvSpPr/>
          <p:nvPr/>
        </p:nvSpPr>
        <p:spPr>
          <a:xfrm>
            <a:off x="9845048" y="863946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D. Mo-li-e</a:t>
            </a:r>
          </a:p>
        </p:txBody>
      </p:sp>
      <p:sp>
        <p:nvSpPr>
          <p:cNvPr id="17" name="Rectangle 16">
            <a:extLst>
              <a:ext uri="{FF2B5EF4-FFF2-40B4-BE49-F238E27FC236}">
                <a16:creationId xmlns:a16="http://schemas.microsoft.com/office/drawing/2014/main" id="{8071E247-1322-488F-A966-220ED7EBA0C0}"/>
              </a:ext>
            </a:extLst>
          </p:cNvPr>
          <p:cNvSpPr/>
          <p:nvPr/>
        </p:nvSpPr>
        <p:spPr>
          <a:xfrm>
            <a:off x="1659316" y="863946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C. Ban-</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zac</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grpSp>
        <p:nvGrpSpPr>
          <p:cNvPr id="31" name="Group 30">
            <a:extLst>
              <a:ext uri="{FF2B5EF4-FFF2-40B4-BE49-F238E27FC236}">
                <a16:creationId xmlns:a16="http://schemas.microsoft.com/office/drawing/2014/main" id="{46FA4FCE-B89B-4323-8138-7EA3AC89E12A}"/>
              </a:ext>
            </a:extLst>
          </p:cNvPr>
          <p:cNvGrpSpPr/>
          <p:nvPr/>
        </p:nvGrpSpPr>
        <p:grpSpPr>
          <a:xfrm>
            <a:off x="7150205" y="573372"/>
            <a:ext cx="3987586" cy="3977768"/>
            <a:chOff x="4766802" y="382248"/>
            <a:chExt cx="2658391" cy="2651845"/>
          </a:xfrm>
        </p:grpSpPr>
        <p:sp>
          <p:nvSpPr>
            <p:cNvPr id="19" name="Freeform: Shape 18">
              <a:extLst>
                <a:ext uri="{FF2B5EF4-FFF2-40B4-BE49-F238E27FC236}">
                  <a16:creationId xmlns:a16="http://schemas.microsoft.com/office/drawing/2014/main" id="{0BFAB2A1-5ADD-45B8-B5FA-C6B763A7E3E6}"/>
                </a:ext>
              </a:extLst>
            </p:cNvPr>
            <p:cNvSpPr/>
            <p:nvPr/>
          </p:nvSpPr>
          <p:spPr>
            <a:xfrm>
              <a:off x="4766802" y="1704897"/>
              <a:ext cx="2658391" cy="1329196"/>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D53737"/>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4" name="Freeform: Shape 23">
              <a:extLst>
                <a:ext uri="{FF2B5EF4-FFF2-40B4-BE49-F238E27FC236}">
                  <a16:creationId xmlns:a16="http://schemas.microsoft.com/office/drawing/2014/main" id="{E45D2AD9-7311-46D1-B37F-DDA61773E104}"/>
                </a:ext>
              </a:extLst>
            </p:cNvPr>
            <p:cNvSpPr/>
            <p:nvPr/>
          </p:nvSpPr>
          <p:spPr>
            <a:xfrm flipV="1">
              <a:off x="4766802" y="382248"/>
              <a:ext cx="2658391" cy="1329196"/>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537FC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grpSp>
      <p:sp>
        <p:nvSpPr>
          <p:cNvPr id="28" name="Freeform: Shape 27">
            <a:extLst>
              <a:ext uri="{FF2B5EF4-FFF2-40B4-BE49-F238E27FC236}">
                <a16:creationId xmlns:a16="http://schemas.microsoft.com/office/drawing/2014/main" id="{A8B1078F-9A73-43E0-ABB8-0C4965B9BCF0}"/>
              </a:ext>
            </a:extLst>
          </p:cNvPr>
          <p:cNvSpPr/>
          <p:nvPr/>
        </p:nvSpPr>
        <p:spPr>
          <a:xfrm>
            <a:off x="7927850" y="4651248"/>
            <a:ext cx="2432304" cy="2432304"/>
          </a:xfrm>
          <a:custGeom>
            <a:avLst/>
            <a:gdLst>
              <a:gd name="connsiteX0" fmla="*/ 810768 w 1621536"/>
              <a:gd name="connsiteY0" fmla="*/ 270372 h 1621536"/>
              <a:gd name="connsiteX1" fmla="*/ 270372 w 1621536"/>
              <a:gd name="connsiteY1" fmla="*/ 810768 h 1621536"/>
              <a:gd name="connsiteX2" fmla="*/ 810768 w 1621536"/>
              <a:gd name="connsiteY2" fmla="*/ 1351164 h 1621536"/>
              <a:gd name="connsiteX3" fmla="*/ 1351164 w 1621536"/>
              <a:gd name="connsiteY3" fmla="*/ 810768 h 1621536"/>
              <a:gd name="connsiteX4" fmla="*/ 810768 w 1621536"/>
              <a:gd name="connsiteY4" fmla="*/ 270372 h 1621536"/>
              <a:gd name="connsiteX5" fmla="*/ 810768 w 1621536"/>
              <a:gd name="connsiteY5" fmla="*/ 0 h 1621536"/>
              <a:gd name="connsiteX6" fmla="*/ 1621536 w 1621536"/>
              <a:gd name="connsiteY6" fmla="*/ 810768 h 1621536"/>
              <a:gd name="connsiteX7" fmla="*/ 810768 w 1621536"/>
              <a:gd name="connsiteY7" fmla="*/ 1621536 h 1621536"/>
              <a:gd name="connsiteX8" fmla="*/ 0 w 1621536"/>
              <a:gd name="connsiteY8" fmla="*/ 810768 h 1621536"/>
              <a:gd name="connsiteX9" fmla="*/ 810768 w 1621536"/>
              <a:gd name="connsiteY9" fmla="*/ 0 h 162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1536" h="1621536">
                <a:moveTo>
                  <a:pt x="810768" y="270372"/>
                </a:moveTo>
                <a:cubicBezTo>
                  <a:pt x="810768" y="568824"/>
                  <a:pt x="568824" y="810768"/>
                  <a:pt x="270372" y="810768"/>
                </a:cubicBezTo>
                <a:cubicBezTo>
                  <a:pt x="568824" y="810768"/>
                  <a:pt x="810768" y="1052712"/>
                  <a:pt x="810768" y="1351164"/>
                </a:cubicBezTo>
                <a:cubicBezTo>
                  <a:pt x="810768" y="1052712"/>
                  <a:pt x="1052712" y="810768"/>
                  <a:pt x="1351164" y="810768"/>
                </a:cubicBezTo>
                <a:cubicBezTo>
                  <a:pt x="1052712" y="810768"/>
                  <a:pt x="810768" y="568824"/>
                  <a:pt x="810768" y="270372"/>
                </a:cubicBezTo>
                <a:close/>
                <a:moveTo>
                  <a:pt x="810768" y="0"/>
                </a:moveTo>
                <a:cubicBezTo>
                  <a:pt x="1258543" y="0"/>
                  <a:pt x="1621536" y="362993"/>
                  <a:pt x="1621536" y="810768"/>
                </a:cubicBezTo>
                <a:cubicBezTo>
                  <a:pt x="1621536" y="1258543"/>
                  <a:pt x="1258543" y="1621536"/>
                  <a:pt x="810768" y="1621536"/>
                </a:cubicBezTo>
                <a:cubicBezTo>
                  <a:pt x="362993" y="1621536"/>
                  <a:pt x="0" y="1258543"/>
                  <a:pt x="0" y="810768"/>
                </a:cubicBezTo>
                <a:cubicBezTo>
                  <a:pt x="0" y="362993"/>
                  <a:pt x="362993" y="0"/>
                  <a:pt x="810768" y="0"/>
                </a:cubicBezTo>
                <a:close/>
              </a:path>
            </a:pathLst>
          </a:custGeom>
          <a:solidFill>
            <a:srgbClr val="FFC000"/>
          </a:solidFill>
          <a:ln w="76200">
            <a:solidFill>
              <a:schemeClr val="accent4">
                <a:lumMod val="75000"/>
              </a:schemeClr>
            </a:solidFill>
          </a:ln>
          <a:effectLst>
            <a:glow rad="139700">
              <a:schemeClr val="accent4">
                <a:satMod val="175000"/>
                <a:alpha val="40000"/>
              </a:scheme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0" name="Freeform: Shape 19">
            <a:extLst>
              <a:ext uri="{FF2B5EF4-FFF2-40B4-BE49-F238E27FC236}">
                <a16:creationId xmlns:a16="http://schemas.microsoft.com/office/drawing/2014/main" id="{E33259DE-8C4D-49F9-A7FA-31A46D1E90D2}"/>
              </a:ext>
            </a:extLst>
          </p:cNvPr>
          <p:cNvSpPr/>
          <p:nvPr/>
        </p:nvSpPr>
        <p:spPr>
          <a:xfrm>
            <a:off x="7150205" y="2557347"/>
            <a:ext cx="3987586" cy="3573542"/>
          </a:xfrm>
          <a:custGeom>
            <a:avLst/>
            <a:gdLst>
              <a:gd name="connsiteX0" fmla="*/ 2658391 w 2658391"/>
              <a:gd name="connsiteY0" fmla="*/ 1 h 4054745"/>
              <a:gd name="connsiteX1" fmla="*/ 2658391 w 2658391"/>
              <a:gd name="connsiteY1" fmla="*/ 4054745 h 4054745"/>
              <a:gd name="connsiteX2" fmla="*/ 1 w 2658391"/>
              <a:gd name="connsiteY2" fmla="*/ 4054745 h 4054745"/>
              <a:gd name="connsiteX3" fmla="*/ 1 w 2658391"/>
              <a:gd name="connsiteY3" fmla="*/ 21 h 4054745"/>
              <a:gd name="connsiteX4" fmla="*/ 6863 w 2658391"/>
              <a:gd name="connsiteY4" fmla="*/ 135904 h 4054745"/>
              <a:gd name="connsiteX5" fmla="*/ 1329196 w 2658391"/>
              <a:gd name="connsiteY5" fmla="*/ 1329196 h 4054745"/>
              <a:gd name="connsiteX6" fmla="*/ 2658391 w 2658391"/>
              <a:gd name="connsiteY6" fmla="*/ 1 h 4054745"/>
              <a:gd name="connsiteX7" fmla="*/ 0 w 2658391"/>
              <a:gd name="connsiteY7" fmla="*/ 0 h 4054745"/>
              <a:gd name="connsiteX8" fmla="*/ 1 w 2658391"/>
              <a:gd name="connsiteY8" fmla="*/ 0 h 4054745"/>
              <a:gd name="connsiteX9" fmla="*/ 1 w 2658391"/>
              <a:gd name="connsiteY9" fmla="*/ 21 h 4054745"/>
              <a:gd name="connsiteX10" fmla="*/ 0 w 2658391"/>
              <a:gd name="connsiteY10" fmla="*/ 1 h 40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8391" h="4054745">
                <a:moveTo>
                  <a:pt x="2658391" y="1"/>
                </a:moveTo>
                <a:lnTo>
                  <a:pt x="2658391" y="4054745"/>
                </a:lnTo>
                <a:lnTo>
                  <a:pt x="1" y="4054745"/>
                </a:lnTo>
                <a:lnTo>
                  <a:pt x="1" y="21"/>
                </a:lnTo>
                <a:lnTo>
                  <a:pt x="6863" y="135904"/>
                </a:lnTo>
                <a:cubicBezTo>
                  <a:pt x="74931" y="806159"/>
                  <a:pt x="640982" y="1329196"/>
                  <a:pt x="1329196" y="1329196"/>
                </a:cubicBezTo>
                <a:cubicBezTo>
                  <a:pt x="2063290" y="1329196"/>
                  <a:pt x="2658391" y="734096"/>
                  <a:pt x="2658391" y="1"/>
                </a:cubicBezTo>
                <a:close/>
                <a:moveTo>
                  <a:pt x="0" y="0"/>
                </a:moveTo>
                <a:lnTo>
                  <a:pt x="1" y="0"/>
                </a:lnTo>
                <a:lnTo>
                  <a:pt x="1" y="21"/>
                </a:lnTo>
                <a:lnTo>
                  <a:pt x="0" y="1"/>
                </a:lnTo>
                <a:close/>
              </a:path>
            </a:pathLst>
          </a:custGeom>
          <a:solidFill>
            <a:srgbClr val="D537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r>
              <a:rPr lang="en-US" sz="14400">
                <a:solidFill>
                  <a:prstClr val="white"/>
                </a:solidFill>
                <a:latin typeface="#9Slide03 Arima Madurai" panose="00000500000000000000" pitchFamily="2" charset="-93"/>
                <a:cs typeface="#9Slide03 Arima Madurai" panose="00000500000000000000" pitchFamily="2" charset="-93"/>
                <a:sym typeface="Arial"/>
              </a:rPr>
              <a:t>1</a:t>
            </a:r>
          </a:p>
        </p:txBody>
      </p:sp>
      <p:pic>
        <p:nvPicPr>
          <p:cNvPr id="33" name="Picture 32">
            <a:hlinkClick r:id="rId8" action="ppaction://hlinksldjump"/>
            <a:extLst>
              <a:ext uri="{FF2B5EF4-FFF2-40B4-BE49-F238E27FC236}">
                <a16:creationId xmlns:a16="http://schemas.microsoft.com/office/drawing/2014/main" id="{E3E54B46-606F-48C4-9921-B19665A5025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947" y="1"/>
            <a:ext cx="3253158" cy="3253158"/>
          </a:xfrm>
          <a:prstGeom prst="rect">
            <a:avLst/>
          </a:prstGeom>
        </p:spPr>
      </p:pic>
      <p:sp>
        <p:nvSpPr>
          <p:cNvPr id="5" name="Rectangle 4">
            <a:extLst>
              <a:ext uri="{FF2B5EF4-FFF2-40B4-BE49-F238E27FC236}">
                <a16:creationId xmlns:a16="http://schemas.microsoft.com/office/drawing/2014/main" id="{8A578447-936F-44B8-9B2A-1105F9A08723}"/>
              </a:ext>
            </a:extLst>
          </p:cNvPr>
          <p:cNvSpPr/>
          <p:nvPr/>
        </p:nvSpPr>
        <p:spPr>
          <a:xfrm>
            <a:off x="1659320" y="3499947"/>
            <a:ext cx="14969360" cy="2758966"/>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6000" dirty="0">
                <a:solidFill>
                  <a:prstClr val="white"/>
                </a:solidFill>
                <a:latin typeface="#9Slide03 Arima Madurai" panose="00000500000000000000" pitchFamily="2" charset="-93"/>
                <a:cs typeface="#9Slide03 Arima Madurai" panose="00000500000000000000" pitchFamily="2" charset="-93"/>
                <a:sym typeface="Arial"/>
              </a:rPr>
              <a:t>Ai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là</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tác</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giả</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của</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truyện</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Cái</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kính</a:t>
            </a:r>
            <a:r>
              <a:rPr lang="en-US" sz="6000" dirty="0">
                <a:solidFill>
                  <a:prstClr val="white"/>
                </a:solidFill>
                <a:latin typeface="#9Slide03 Arima Madurai" panose="00000500000000000000" pitchFamily="2" charset="-93"/>
                <a:cs typeface="#9Slide03 Arima Madurai" panose="00000500000000000000" pitchFamily="2" charset="-93"/>
                <a:sym typeface="Arial"/>
              </a:rPr>
              <a:t>”</a:t>
            </a:r>
          </a:p>
        </p:txBody>
      </p:sp>
      <p:grpSp>
        <p:nvGrpSpPr>
          <p:cNvPr id="9" name="Group 8">
            <a:extLst>
              <a:ext uri="{FF2B5EF4-FFF2-40B4-BE49-F238E27FC236}">
                <a16:creationId xmlns:a16="http://schemas.microsoft.com/office/drawing/2014/main" id="{857221B5-C428-400B-B105-F89044BADEA4}"/>
              </a:ext>
            </a:extLst>
          </p:cNvPr>
          <p:cNvGrpSpPr/>
          <p:nvPr/>
        </p:nvGrpSpPr>
        <p:grpSpPr>
          <a:xfrm>
            <a:off x="1235621" y="3028739"/>
            <a:ext cx="847398" cy="3698322"/>
            <a:chOff x="823747" y="2019158"/>
            <a:chExt cx="564932" cy="2465548"/>
          </a:xfrm>
        </p:grpSpPr>
        <p:sp>
          <p:nvSpPr>
            <p:cNvPr id="6" name="Rectangle 5">
              <a:extLst>
                <a:ext uri="{FF2B5EF4-FFF2-40B4-BE49-F238E27FC236}">
                  <a16:creationId xmlns:a16="http://schemas.microsoft.com/office/drawing/2014/main" id="{112D4B60-D740-4975-AA3C-13791DBFD6B3}"/>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7" name="Rectangle 6">
              <a:extLst>
                <a:ext uri="{FF2B5EF4-FFF2-40B4-BE49-F238E27FC236}">
                  <a16:creationId xmlns:a16="http://schemas.microsoft.com/office/drawing/2014/main" id="{C2D3BB3C-FCB0-4AC0-991E-1513646167BC}"/>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8" name="Rectangle 7">
              <a:extLst>
                <a:ext uri="{FF2B5EF4-FFF2-40B4-BE49-F238E27FC236}">
                  <a16:creationId xmlns:a16="http://schemas.microsoft.com/office/drawing/2014/main" id="{398A87F5-1685-4FD0-A09D-60D3372CC42B}"/>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grpSp>
        <p:nvGrpSpPr>
          <p:cNvPr id="10" name="Group 9">
            <a:extLst>
              <a:ext uri="{FF2B5EF4-FFF2-40B4-BE49-F238E27FC236}">
                <a16:creationId xmlns:a16="http://schemas.microsoft.com/office/drawing/2014/main" id="{1E42839D-B9F4-41A7-B7DA-6D56B05C72F0}"/>
              </a:ext>
            </a:extLst>
          </p:cNvPr>
          <p:cNvGrpSpPr/>
          <p:nvPr/>
        </p:nvGrpSpPr>
        <p:grpSpPr>
          <a:xfrm>
            <a:off x="16204981" y="3030269"/>
            <a:ext cx="847398" cy="3698322"/>
            <a:chOff x="823747" y="2019158"/>
            <a:chExt cx="564932" cy="2465548"/>
          </a:xfrm>
        </p:grpSpPr>
        <p:sp>
          <p:nvSpPr>
            <p:cNvPr id="11" name="Rectangle 10">
              <a:extLst>
                <a:ext uri="{FF2B5EF4-FFF2-40B4-BE49-F238E27FC236}">
                  <a16:creationId xmlns:a16="http://schemas.microsoft.com/office/drawing/2014/main" id="{73EA670B-D453-442E-81BC-258FF0DE0FC8}"/>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2" name="Rectangle 11">
              <a:extLst>
                <a:ext uri="{FF2B5EF4-FFF2-40B4-BE49-F238E27FC236}">
                  <a16:creationId xmlns:a16="http://schemas.microsoft.com/office/drawing/2014/main" id="{6B3B5B09-784B-49E4-9029-3CCF15213B55}"/>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3" name="Rectangle 12">
              <a:extLst>
                <a:ext uri="{FF2B5EF4-FFF2-40B4-BE49-F238E27FC236}">
                  <a16:creationId xmlns:a16="http://schemas.microsoft.com/office/drawing/2014/main" id="{50134EAF-8C72-4E5A-A93C-5BE4039EB4DF}"/>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sp>
        <p:nvSpPr>
          <p:cNvPr id="14" name="Rectangle 13">
            <a:extLst>
              <a:ext uri="{FF2B5EF4-FFF2-40B4-BE49-F238E27FC236}">
                <a16:creationId xmlns:a16="http://schemas.microsoft.com/office/drawing/2014/main" id="{5843EA6E-3C41-4B87-A636-A46C1E8E1F8E}"/>
              </a:ext>
            </a:extLst>
          </p:cNvPr>
          <p:cNvSpPr/>
          <p:nvPr/>
        </p:nvSpPr>
        <p:spPr>
          <a:xfrm>
            <a:off x="1659318" y="6979920"/>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A. An-</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dec</a:t>
            </a:r>
            <a:r>
              <a:rPr lang="en-US" sz="3600" dirty="0">
                <a:solidFill>
                  <a:prstClr val="white"/>
                </a:solidFill>
                <a:latin typeface="#9Slide03 Arima Madurai" panose="00000500000000000000" pitchFamily="2" charset="-93"/>
                <a:cs typeface="#9Slide03 Arima Madurai" panose="00000500000000000000" pitchFamily="2" charset="-93"/>
                <a:sym typeface="Arial"/>
              </a:rPr>
              <a:t>-</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xen</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5" name="Rectangle 14">
            <a:extLst>
              <a:ext uri="{FF2B5EF4-FFF2-40B4-BE49-F238E27FC236}">
                <a16:creationId xmlns:a16="http://schemas.microsoft.com/office/drawing/2014/main" id="{B88C9650-7561-4599-B4E8-E0F74755243E}"/>
              </a:ext>
            </a:extLst>
          </p:cNvPr>
          <p:cNvSpPr/>
          <p:nvPr/>
        </p:nvSpPr>
        <p:spPr>
          <a:xfrm>
            <a:off x="9845048" y="6979920"/>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B.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Nê-xin</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Tree>
    <p:extLst>
      <p:ext uri="{BB962C8B-B14F-4D97-AF65-F5344CB8AC3E}">
        <p14:creationId xmlns:p14="http://schemas.microsoft.com/office/powerpoint/2010/main" val="4162845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par>
                                <p:cTn id="8" presetID="42" presetClass="path" presetSubtype="0" accel="50000" decel="50000" fill="hold" nodeType="withEffect">
                                  <p:stCondLst>
                                    <p:cond delay="0"/>
                                  </p:stCondLst>
                                  <p:childTnLst>
                                    <p:animMotion origin="layout" path="M -0.77213 -0.00024 L -4.79167E-6 -4.07407E-6 " pathEditMode="relative" rAng="0" ptsTypes="AA">
                                      <p:cBhvr>
                                        <p:cTn id="9" dur="500" fill="hold"/>
                                        <p:tgtEl>
                                          <p:spTgt spid="10"/>
                                        </p:tgtEl>
                                        <p:attrNameLst>
                                          <p:attrName>ppt_x</p:attrName>
                                          <p:attrName>ppt_y</p:attrName>
                                        </p:attrNameLst>
                                      </p:cBhvr>
                                      <p:rCtr x="38607" y="0"/>
                                    </p:animMotion>
                                  </p:childTnLst>
                                </p:cTn>
                              </p:par>
                            </p:childTnLst>
                          </p:cTn>
                        </p:par>
                        <p:par>
                          <p:cTn id="10" fill="hold">
                            <p:stCondLst>
                              <p:cond delay="500"/>
                            </p:stCondLst>
                            <p:childTnLst>
                              <p:par>
                                <p:cTn id="11" presetID="6"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500"/>
                                        <p:tgtEl>
                                          <p:spTgt spid="1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500"/>
                                        <p:tgtEl>
                                          <p:spTgt spid="1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500"/>
                                        <p:tgtEl>
                                          <p:spTgt spid="1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par>
                          <p:cTn id="39" fill="hold">
                            <p:stCondLst>
                              <p:cond delay="0"/>
                            </p:stCondLst>
                            <p:childTnLst>
                              <p:par>
                                <p:cTn id="40" presetID="45" presetClass="entr" presetSubtype="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250"/>
                                        <p:tgtEl>
                                          <p:spTgt spid="20"/>
                                        </p:tgtEl>
                                      </p:cBhvr>
                                    </p:animEffect>
                                    <p:anim calcmode="lin" valueType="num">
                                      <p:cBhvr>
                                        <p:cTn id="43" dur="1250" fill="hold"/>
                                        <p:tgtEl>
                                          <p:spTgt spid="20"/>
                                        </p:tgtEl>
                                        <p:attrNameLst>
                                          <p:attrName>ppt_w</p:attrName>
                                        </p:attrNameLst>
                                      </p:cBhvr>
                                      <p:tavLst>
                                        <p:tav tm="0" fmla="#ppt_w*sin(2.5*pi*$)">
                                          <p:val>
                                            <p:fltVal val="0"/>
                                          </p:val>
                                        </p:tav>
                                        <p:tav tm="100000">
                                          <p:val>
                                            <p:fltVal val="1"/>
                                          </p:val>
                                        </p:tav>
                                      </p:tavLst>
                                    </p:anim>
                                    <p:anim calcmode="lin" valueType="num">
                                      <p:cBhvr>
                                        <p:cTn id="44" dur="125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thang.wav"/>
                                        </p:tgtEl>
                                      </p:cMediaNode>
                                    </p:audio>
                                  </p:subTnLst>
                                </p:cTn>
                              </p:par>
                              <p:par>
                                <p:cTn id="45" presetID="45"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250"/>
                                        <p:tgtEl>
                                          <p:spTgt spid="31"/>
                                        </p:tgtEl>
                                      </p:cBhvr>
                                    </p:animEffect>
                                    <p:anim calcmode="lin" valueType="num">
                                      <p:cBhvr>
                                        <p:cTn id="48" dur="1250" fill="hold"/>
                                        <p:tgtEl>
                                          <p:spTgt spid="31"/>
                                        </p:tgtEl>
                                        <p:attrNameLst>
                                          <p:attrName>ppt_w</p:attrName>
                                        </p:attrNameLst>
                                      </p:cBhvr>
                                      <p:tavLst>
                                        <p:tav tm="0" fmla="#ppt_w*sin(2.5*pi*$)">
                                          <p:val>
                                            <p:fltVal val="0"/>
                                          </p:val>
                                        </p:tav>
                                        <p:tav tm="100000">
                                          <p:val>
                                            <p:fltVal val="1"/>
                                          </p:val>
                                        </p:tav>
                                      </p:tavLst>
                                    </p:anim>
                                    <p:anim calcmode="lin" valueType="num">
                                      <p:cBhvr>
                                        <p:cTn id="49" dur="1250" fill="hold"/>
                                        <p:tgtEl>
                                          <p:spTgt spid="31"/>
                                        </p:tgtEl>
                                        <p:attrNameLst>
                                          <p:attrName>ppt_h</p:attrName>
                                        </p:attrNameLst>
                                      </p:cBhvr>
                                      <p:tavLst>
                                        <p:tav tm="0">
                                          <p:val>
                                            <p:strVal val="#ppt_h"/>
                                          </p:val>
                                        </p:tav>
                                        <p:tav tm="100000">
                                          <p:val>
                                            <p:strVal val="#ppt_h"/>
                                          </p:val>
                                        </p:tav>
                                      </p:tavLst>
                                    </p:anim>
                                  </p:childTnLst>
                                </p:cTn>
                              </p:par>
                            </p:childTnLst>
                          </p:cTn>
                        </p:par>
                        <p:par>
                          <p:cTn id="50" fill="hold">
                            <p:stCondLst>
                              <p:cond delay="1250"/>
                            </p:stCondLst>
                            <p:childTnLst>
                              <p:par>
                                <p:cTn id="51" presetID="1" presetClass="entr" presetSubtype="0" fill="hold" grpId="0" nodeType="after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42" presetClass="path" presetSubtype="0" accel="50000" decel="50000" fill="hold" grpId="1" nodeType="withEffect">
                                  <p:stCondLst>
                                    <p:cond delay="0"/>
                                  </p:stCondLst>
                                  <p:childTnLst>
                                    <p:animMotion origin="layout" path="M 0 0.06065 L 0 -0.2162 " pathEditMode="relative" rAng="0" ptsTypes="AA">
                                      <p:cBhvr>
                                        <p:cTn id="54" dur="750" fill="hold"/>
                                        <p:tgtEl>
                                          <p:spTgt spid="28"/>
                                        </p:tgtEl>
                                        <p:attrNameLst>
                                          <p:attrName>ppt_x</p:attrName>
                                          <p:attrName>ppt_y</p:attrName>
                                        </p:attrNameLst>
                                      </p:cBhvr>
                                      <p:rCtr x="0" y="-1384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15"/>
                                        </p:tgtEl>
                                        <p:attrNameLst>
                                          <p:attrName>fillcolor</p:attrName>
                                        </p:attrNameLst>
                                      </p:cBhvr>
                                      <p:to>
                                        <a:srgbClr val="92D050"/>
                                      </p:to>
                                    </p:animClr>
                                    <p:set>
                                      <p:cBhvr>
                                        <p:cTn id="60" dur="500" fill="hold"/>
                                        <p:tgtEl>
                                          <p:spTgt spid="15"/>
                                        </p:tgtEl>
                                        <p:attrNameLst>
                                          <p:attrName>fill.type</p:attrName>
                                        </p:attrNameLst>
                                      </p:cBhvr>
                                      <p:to>
                                        <p:strVal val="solid"/>
                                      </p:to>
                                    </p:set>
                                    <p:set>
                                      <p:cBhvr>
                                        <p:cTn id="61" dur="500" fill="hold"/>
                                        <p:tgtEl>
                                          <p:spTgt spid="15"/>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5" name="Correct Answer #3 Sound Effect.wav"/>
                                        </p:tgtEl>
                                      </p:cMediaNode>
                                    </p:audio>
                                  </p:subTnLst>
                                </p:cTn>
                              </p:par>
                            </p:childTnLst>
                          </p:cTn>
                        </p:par>
                      </p:childTnLst>
                    </p:cTn>
                  </p:par>
                </p:childTnLst>
              </p:cTn>
              <p:nextCondLst>
                <p:cond evt="onClick" delay="0">
                  <p:tgtEl>
                    <p:spTgt spid="15"/>
                  </p:tgtEl>
                </p:cond>
              </p:nextCondLst>
            </p:seq>
            <p:seq concurrent="1" nextAc="seek">
              <p:cTn id="62" restart="whenNotActive" fill="hold" evtFilter="cancelBubble" nodeType="interactiveSeq">
                <p:stCondLst>
                  <p:cond evt="onClick" delay="0">
                    <p:tgtEl>
                      <p:spTgt spid="16"/>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500" fill="hold"/>
                                        <p:tgtEl>
                                          <p:spTgt spid="16"/>
                                        </p:tgtEl>
                                        <p:attrNameLst>
                                          <p:attrName>fillcolor</p:attrName>
                                        </p:attrNameLst>
                                      </p:cBhvr>
                                      <p:to>
                                        <a:srgbClr val="AEABAB"/>
                                      </p:to>
                                    </p:animClr>
                                    <p:set>
                                      <p:cBhvr>
                                        <p:cTn id="67" dur="500" fill="hold"/>
                                        <p:tgtEl>
                                          <p:spTgt spid="16"/>
                                        </p:tgtEl>
                                        <p:attrNameLst>
                                          <p:attrName>fill.type</p:attrName>
                                        </p:attrNameLst>
                                      </p:cBhvr>
                                      <p:to>
                                        <p:strVal val="solid"/>
                                      </p:to>
                                    </p:set>
                                    <p:set>
                                      <p:cBhvr>
                                        <p:cTn id="68" dur="500" fill="hold"/>
                                        <p:tgtEl>
                                          <p:spTgt spid="16"/>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6"/>
                  </p:tgtEl>
                </p:cond>
              </p:nextCondLst>
            </p:seq>
            <p:seq concurrent="1" nextAc="seek">
              <p:cTn id="69" restart="whenNotActive" fill="hold" evtFilter="cancelBubble" nodeType="interactiveSeq">
                <p:stCondLst>
                  <p:cond evt="onClick" delay="0">
                    <p:tgtEl>
                      <p:spTgt spid="14"/>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4"/>
                                        </p:tgtEl>
                                        <p:attrNameLst>
                                          <p:attrName>fillcolor</p:attrName>
                                        </p:attrNameLst>
                                      </p:cBhvr>
                                      <p:to>
                                        <a:srgbClr val="AEABAB"/>
                                      </p:to>
                                    </p:animClr>
                                    <p:set>
                                      <p:cBhvr>
                                        <p:cTn id="74" dur="500" fill="hold"/>
                                        <p:tgtEl>
                                          <p:spTgt spid="14"/>
                                        </p:tgtEl>
                                        <p:attrNameLst>
                                          <p:attrName>fill.type</p:attrName>
                                        </p:attrNameLst>
                                      </p:cBhvr>
                                      <p:to>
                                        <p:strVal val="solid"/>
                                      </p:to>
                                    </p:set>
                                    <p:set>
                                      <p:cBhvr>
                                        <p:cTn id="75" dur="500" fill="hold"/>
                                        <p:tgtEl>
                                          <p:spTgt spid="14"/>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4"/>
                  </p:tgtEl>
                </p:cond>
              </p:nextCondLst>
            </p:seq>
            <p:seq concurrent="1" nextAc="seek">
              <p:cTn id="76" restart="whenNotActive" fill="hold" evtFilter="cancelBubble" nodeType="interactiveSeq">
                <p:stCondLst>
                  <p:cond evt="onClick" delay="0">
                    <p:tgtEl>
                      <p:spTgt spid="17"/>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500" fill="hold"/>
                                        <p:tgtEl>
                                          <p:spTgt spid="17"/>
                                        </p:tgtEl>
                                        <p:attrNameLst>
                                          <p:attrName>fillcolor</p:attrName>
                                        </p:attrNameLst>
                                      </p:cBhvr>
                                      <p:to>
                                        <a:srgbClr val="AEABAB"/>
                                      </p:to>
                                    </p:animClr>
                                    <p:set>
                                      <p:cBhvr>
                                        <p:cTn id="81" dur="500" fill="hold"/>
                                        <p:tgtEl>
                                          <p:spTgt spid="17"/>
                                        </p:tgtEl>
                                        <p:attrNameLst>
                                          <p:attrName>fill.type</p:attrName>
                                        </p:attrNameLst>
                                      </p:cBhvr>
                                      <p:to>
                                        <p:strVal val="solid"/>
                                      </p:to>
                                    </p:set>
                                    <p:set>
                                      <p:cBhvr>
                                        <p:cTn id="82" dur="500" fill="hold"/>
                                        <p:tgtEl>
                                          <p:spTgt spid="17"/>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7"/>
                  </p:tgtEl>
                </p:cond>
              </p:nextCondLst>
            </p:seq>
          </p:childTnLst>
        </p:cTn>
      </p:par>
    </p:tnLst>
    <p:bldLst>
      <p:bldP spid="16" grpId="0" animBg="1"/>
      <p:bldP spid="16" grpId="1" animBg="1"/>
      <p:bldP spid="17" grpId="0" animBg="1"/>
      <p:bldP spid="17" grpId="1" animBg="1"/>
      <p:bldP spid="28" grpId="0" animBg="1"/>
      <p:bldP spid="28" grpId="1" animBg="1"/>
      <p:bldP spid="20" grpId="0" animBg="1"/>
      <p:bldP spid="5" grpId="0" animBg="1"/>
      <p:bldP spid="5" grpId="1" animBg="1"/>
      <p:bldP spid="14" grpId="0" animBg="1"/>
      <p:bldP spid="14" grpId="1" animBg="1"/>
      <p:bldP spid="15" grpId="0" animBg="1"/>
      <p:bldP spid="15"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843EA6E-3C41-4B87-A636-A46C1E8E1F8E}"/>
              </a:ext>
            </a:extLst>
          </p:cNvPr>
          <p:cNvSpPr/>
          <p:nvPr/>
        </p:nvSpPr>
        <p:spPr>
          <a:xfrm>
            <a:off x="9845048" y="697953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B.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Viễn</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thị</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5" name="Rectangle 14">
            <a:extLst>
              <a:ext uri="{FF2B5EF4-FFF2-40B4-BE49-F238E27FC236}">
                <a16:creationId xmlns:a16="http://schemas.microsoft.com/office/drawing/2014/main" id="{B88C9650-7561-4599-B4E8-E0F74755243E}"/>
              </a:ext>
            </a:extLst>
          </p:cNvPr>
          <p:cNvSpPr/>
          <p:nvPr/>
        </p:nvSpPr>
        <p:spPr>
          <a:xfrm>
            <a:off x="1659308" y="697068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A.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Loạn</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thị</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6" name="Rectangle 15">
            <a:extLst>
              <a:ext uri="{FF2B5EF4-FFF2-40B4-BE49-F238E27FC236}">
                <a16:creationId xmlns:a16="http://schemas.microsoft.com/office/drawing/2014/main" id="{DA33C14B-6B9F-4969-8DE6-B95E78F3E8D0}"/>
              </a:ext>
            </a:extLst>
          </p:cNvPr>
          <p:cNvSpPr/>
          <p:nvPr/>
        </p:nvSpPr>
        <p:spPr>
          <a:xfrm>
            <a:off x="9845048" y="863946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D.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Mù</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màu</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7" name="Rectangle 16">
            <a:extLst>
              <a:ext uri="{FF2B5EF4-FFF2-40B4-BE49-F238E27FC236}">
                <a16:creationId xmlns:a16="http://schemas.microsoft.com/office/drawing/2014/main" id="{8071E247-1322-488F-A966-220ED7EBA0C0}"/>
              </a:ext>
            </a:extLst>
          </p:cNvPr>
          <p:cNvSpPr/>
          <p:nvPr/>
        </p:nvSpPr>
        <p:spPr>
          <a:xfrm>
            <a:off x="1659316" y="863946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C.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Cận</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thị</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9" name="Freeform: Shape 18">
            <a:extLst>
              <a:ext uri="{FF2B5EF4-FFF2-40B4-BE49-F238E27FC236}">
                <a16:creationId xmlns:a16="http://schemas.microsoft.com/office/drawing/2014/main" id="{0BFAB2A1-5ADD-45B8-B5FA-C6B763A7E3E6}"/>
              </a:ext>
            </a:extLst>
          </p:cNvPr>
          <p:cNvSpPr/>
          <p:nvPr/>
        </p:nvSpPr>
        <p:spPr>
          <a:xfrm>
            <a:off x="7150205" y="2557347"/>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D53737"/>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4" name="Freeform: Shape 23">
            <a:extLst>
              <a:ext uri="{FF2B5EF4-FFF2-40B4-BE49-F238E27FC236}">
                <a16:creationId xmlns:a16="http://schemas.microsoft.com/office/drawing/2014/main" id="{E45D2AD9-7311-46D1-B37F-DDA61773E104}"/>
              </a:ext>
            </a:extLst>
          </p:cNvPr>
          <p:cNvSpPr/>
          <p:nvPr/>
        </p:nvSpPr>
        <p:spPr>
          <a:xfrm flipV="1">
            <a:off x="7150205" y="573373"/>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8" name="Freeform: Shape 27">
            <a:extLst>
              <a:ext uri="{FF2B5EF4-FFF2-40B4-BE49-F238E27FC236}">
                <a16:creationId xmlns:a16="http://schemas.microsoft.com/office/drawing/2014/main" id="{A8B1078F-9A73-43E0-ABB8-0C4965B9BCF0}"/>
              </a:ext>
            </a:extLst>
          </p:cNvPr>
          <p:cNvSpPr/>
          <p:nvPr/>
        </p:nvSpPr>
        <p:spPr>
          <a:xfrm>
            <a:off x="7927850" y="4651248"/>
            <a:ext cx="2432304" cy="2432304"/>
          </a:xfrm>
          <a:custGeom>
            <a:avLst/>
            <a:gdLst>
              <a:gd name="connsiteX0" fmla="*/ 810768 w 1621536"/>
              <a:gd name="connsiteY0" fmla="*/ 270372 h 1621536"/>
              <a:gd name="connsiteX1" fmla="*/ 270372 w 1621536"/>
              <a:gd name="connsiteY1" fmla="*/ 810768 h 1621536"/>
              <a:gd name="connsiteX2" fmla="*/ 810768 w 1621536"/>
              <a:gd name="connsiteY2" fmla="*/ 1351164 h 1621536"/>
              <a:gd name="connsiteX3" fmla="*/ 1351164 w 1621536"/>
              <a:gd name="connsiteY3" fmla="*/ 810768 h 1621536"/>
              <a:gd name="connsiteX4" fmla="*/ 810768 w 1621536"/>
              <a:gd name="connsiteY4" fmla="*/ 270372 h 1621536"/>
              <a:gd name="connsiteX5" fmla="*/ 810768 w 1621536"/>
              <a:gd name="connsiteY5" fmla="*/ 0 h 1621536"/>
              <a:gd name="connsiteX6" fmla="*/ 1621536 w 1621536"/>
              <a:gd name="connsiteY6" fmla="*/ 810768 h 1621536"/>
              <a:gd name="connsiteX7" fmla="*/ 810768 w 1621536"/>
              <a:gd name="connsiteY7" fmla="*/ 1621536 h 1621536"/>
              <a:gd name="connsiteX8" fmla="*/ 0 w 1621536"/>
              <a:gd name="connsiteY8" fmla="*/ 810768 h 1621536"/>
              <a:gd name="connsiteX9" fmla="*/ 810768 w 1621536"/>
              <a:gd name="connsiteY9" fmla="*/ 0 h 162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1536" h="1621536">
                <a:moveTo>
                  <a:pt x="810768" y="270372"/>
                </a:moveTo>
                <a:cubicBezTo>
                  <a:pt x="810768" y="568824"/>
                  <a:pt x="568824" y="810768"/>
                  <a:pt x="270372" y="810768"/>
                </a:cubicBezTo>
                <a:cubicBezTo>
                  <a:pt x="568824" y="810768"/>
                  <a:pt x="810768" y="1052712"/>
                  <a:pt x="810768" y="1351164"/>
                </a:cubicBezTo>
                <a:cubicBezTo>
                  <a:pt x="810768" y="1052712"/>
                  <a:pt x="1052712" y="810768"/>
                  <a:pt x="1351164" y="810768"/>
                </a:cubicBezTo>
                <a:cubicBezTo>
                  <a:pt x="1052712" y="810768"/>
                  <a:pt x="810768" y="568824"/>
                  <a:pt x="810768" y="270372"/>
                </a:cubicBezTo>
                <a:close/>
                <a:moveTo>
                  <a:pt x="810768" y="0"/>
                </a:moveTo>
                <a:cubicBezTo>
                  <a:pt x="1258543" y="0"/>
                  <a:pt x="1621536" y="362993"/>
                  <a:pt x="1621536" y="810768"/>
                </a:cubicBezTo>
                <a:cubicBezTo>
                  <a:pt x="1621536" y="1258543"/>
                  <a:pt x="1258543" y="1621536"/>
                  <a:pt x="810768" y="1621536"/>
                </a:cubicBezTo>
                <a:cubicBezTo>
                  <a:pt x="362993" y="1621536"/>
                  <a:pt x="0" y="1258543"/>
                  <a:pt x="0" y="810768"/>
                </a:cubicBezTo>
                <a:cubicBezTo>
                  <a:pt x="0" y="362993"/>
                  <a:pt x="362993" y="0"/>
                  <a:pt x="810768" y="0"/>
                </a:cubicBezTo>
                <a:close/>
              </a:path>
            </a:pathLst>
          </a:custGeom>
          <a:solidFill>
            <a:srgbClr val="FFC000"/>
          </a:solidFill>
          <a:ln w="76200">
            <a:solidFill>
              <a:schemeClr val="accent4">
                <a:lumMod val="75000"/>
              </a:schemeClr>
            </a:solidFill>
          </a:ln>
          <a:effectLst>
            <a:glow rad="139700">
              <a:schemeClr val="accent4">
                <a:satMod val="175000"/>
                <a:alpha val="40000"/>
              </a:scheme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0" name="Freeform: Shape 19">
            <a:extLst>
              <a:ext uri="{FF2B5EF4-FFF2-40B4-BE49-F238E27FC236}">
                <a16:creationId xmlns:a16="http://schemas.microsoft.com/office/drawing/2014/main" id="{E33259DE-8C4D-49F9-A7FA-31A46D1E90D2}"/>
              </a:ext>
            </a:extLst>
          </p:cNvPr>
          <p:cNvSpPr/>
          <p:nvPr/>
        </p:nvSpPr>
        <p:spPr>
          <a:xfrm>
            <a:off x="7150205" y="2557347"/>
            <a:ext cx="3987586" cy="3549706"/>
          </a:xfrm>
          <a:custGeom>
            <a:avLst/>
            <a:gdLst>
              <a:gd name="connsiteX0" fmla="*/ 2658391 w 2658391"/>
              <a:gd name="connsiteY0" fmla="*/ 1 h 4054745"/>
              <a:gd name="connsiteX1" fmla="*/ 2658391 w 2658391"/>
              <a:gd name="connsiteY1" fmla="*/ 4054745 h 4054745"/>
              <a:gd name="connsiteX2" fmla="*/ 1 w 2658391"/>
              <a:gd name="connsiteY2" fmla="*/ 4054745 h 4054745"/>
              <a:gd name="connsiteX3" fmla="*/ 1 w 2658391"/>
              <a:gd name="connsiteY3" fmla="*/ 21 h 4054745"/>
              <a:gd name="connsiteX4" fmla="*/ 6863 w 2658391"/>
              <a:gd name="connsiteY4" fmla="*/ 135904 h 4054745"/>
              <a:gd name="connsiteX5" fmla="*/ 1329196 w 2658391"/>
              <a:gd name="connsiteY5" fmla="*/ 1329196 h 4054745"/>
              <a:gd name="connsiteX6" fmla="*/ 2658391 w 2658391"/>
              <a:gd name="connsiteY6" fmla="*/ 1 h 4054745"/>
              <a:gd name="connsiteX7" fmla="*/ 0 w 2658391"/>
              <a:gd name="connsiteY7" fmla="*/ 0 h 4054745"/>
              <a:gd name="connsiteX8" fmla="*/ 1 w 2658391"/>
              <a:gd name="connsiteY8" fmla="*/ 0 h 4054745"/>
              <a:gd name="connsiteX9" fmla="*/ 1 w 2658391"/>
              <a:gd name="connsiteY9" fmla="*/ 21 h 4054745"/>
              <a:gd name="connsiteX10" fmla="*/ 0 w 2658391"/>
              <a:gd name="connsiteY10" fmla="*/ 1 h 40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8391" h="4054745">
                <a:moveTo>
                  <a:pt x="2658391" y="1"/>
                </a:moveTo>
                <a:lnTo>
                  <a:pt x="2658391" y="4054745"/>
                </a:lnTo>
                <a:lnTo>
                  <a:pt x="1" y="4054745"/>
                </a:lnTo>
                <a:lnTo>
                  <a:pt x="1" y="21"/>
                </a:lnTo>
                <a:lnTo>
                  <a:pt x="6863" y="135904"/>
                </a:lnTo>
                <a:cubicBezTo>
                  <a:pt x="74931" y="806159"/>
                  <a:pt x="640982" y="1329196"/>
                  <a:pt x="1329196" y="1329196"/>
                </a:cubicBezTo>
                <a:cubicBezTo>
                  <a:pt x="2063290" y="1329196"/>
                  <a:pt x="2658391" y="734096"/>
                  <a:pt x="2658391" y="1"/>
                </a:cubicBezTo>
                <a:close/>
                <a:moveTo>
                  <a:pt x="0" y="0"/>
                </a:moveTo>
                <a:lnTo>
                  <a:pt x="1" y="0"/>
                </a:lnTo>
                <a:lnTo>
                  <a:pt x="1" y="21"/>
                </a:lnTo>
                <a:lnTo>
                  <a:pt x="0" y="1"/>
                </a:lnTo>
                <a:close/>
              </a:path>
            </a:pathLst>
          </a:custGeom>
          <a:solidFill>
            <a:srgbClr val="D537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r>
              <a:rPr lang="en-US" sz="14400">
                <a:solidFill>
                  <a:prstClr val="white"/>
                </a:solidFill>
                <a:latin typeface="#9Slide03 Arima Madurai" panose="00000500000000000000" pitchFamily="2" charset="-93"/>
                <a:cs typeface="#9Slide03 Arima Madurai" panose="00000500000000000000" pitchFamily="2" charset="-93"/>
                <a:sym typeface="Arial"/>
              </a:rPr>
              <a:t>2</a:t>
            </a:r>
          </a:p>
        </p:txBody>
      </p:sp>
      <p:sp>
        <p:nvSpPr>
          <p:cNvPr id="5" name="Rectangle 4">
            <a:extLst>
              <a:ext uri="{FF2B5EF4-FFF2-40B4-BE49-F238E27FC236}">
                <a16:creationId xmlns:a16="http://schemas.microsoft.com/office/drawing/2014/main" id="{8A578447-936F-44B8-9B2A-1105F9A08723}"/>
              </a:ext>
            </a:extLst>
          </p:cNvPr>
          <p:cNvSpPr/>
          <p:nvPr/>
        </p:nvSpPr>
        <p:spPr>
          <a:xfrm>
            <a:off x="1905000" y="3499947"/>
            <a:ext cx="14723680" cy="2758966"/>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5400" dirty="0" err="1">
                <a:solidFill>
                  <a:prstClr val="white"/>
                </a:solidFill>
                <a:latin typeface="#9Slide03 Arima Madurai" panose="00000500000000000000" pitchFamily="2" charset="-93"/>
                <a:cs typeface="#9Slide03 Arima Madurai" panose="00000500000000000000" pitchFamily="2" charset="-93"/>
                <a:sym typeface="Arial"/>
              </a:rPr>
              <a:t>Khi</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đi</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khám</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giáo</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sư</a:t>
            </a:r>
            <a:r>
              <a:rPr lang="en-US" sz="5400" dirty="0">
                <a:solidFill>
                  <a:prstClr val="white"/>
                </a:solidFill>
                <a:latin typeface="#9Slide03 Arima Madurai" panose="00000500000000000000" pitchFamily="2" charset="-93"/>
                <a:cs typeface="#9Slide03 Arima Madurai" panose="00000500000000000000" pitchFamily="2" charset="-93"/>
                <a:sym typeface="Arial"/>
              </a:rPr>
              <a:t> ở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bệnh</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viện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nhà</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nước</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nhân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vật</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tôi</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được</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chuẩn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đoán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bệnh</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gì</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về</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mắt</a:t>
            </a:r>
            <a:r>
              <a:rPr lang="en-US" sz="5400" dirty="0">
                <a:solidFill>
                  <a:prstClr val="white"/>
                </a:solidFill>
                <a:latin typeface="#9Slide03 Arima Madurai" panose="00000500000000000000" pitchFamily="2" charset="-93"/>
                <a:cs typeface="#9Slide03 Arima Madurai" panose="00000500000000000000" pitchFamily="2" charset="-93"/>
                <a:sym typeface="Arial"/>
              </a:rPr>
              <a:t>?</a:t>
            </a:r>
          </a:p>
        </p:txBody>
      </p:sp>
      <p:grpSp>
        <p:nvGrpSpPr>
          <p:cNvPr id="9" name="Group 8">
            <a:extLst>
              <a:ext uri="{FF2B5EF4-FFF2-40B4-BE49-F238E27FC236}">
                <a16:creationId xmlns:a16="http://schemas.microsoft.com/office/drawing/2014/main" id="{857221B5-C428-400B-B105-F89044BADEA4}"/>
              </a:ext>
            </a:extLst>
          </p:cNvPr>
          <p:cNvGrpSpPr/>
          <p:nvPr/>
        </p:nvGrpSpPr>
        <p:grpSpPr>
          <a:xfrm>
            <a:off x="1235621" y="3028739"/>
            <a:ext cx="847398" cy="3698322"/>
            <a:chOff x="823747" y="2019158"/>
            <a:chExt cx="564932" cy="2465548"/>
          </a:xfrm>
        </p:grpSpPr>
        <p:sp>
          <p:nvSpPr>
            <p:cNvPr id="6" name="Rectangle 5">
              <a:extLst>
                <a:ext uri="{FF2B5EF4-FFF2-40B4-BE49-F238E27FC236}">
                  <a16:creationId xmlns:a16="http://schemas.microsoft.com/office/drawing/2014/main" id="{112D4B60-D740-4975-AA3C-13791DBFD6B3}"/>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7" name="Rectangle 6">
              <a:extLst>
                <a:ext uri="{FF2B5EF4-FFF2-40B4-BE49-F238E27FC236}">
                  <a16:creationId xmlns:a16="http://schemas.microsoft.com/office/drawing/2014/main" id="{C2D3BB3C-FCB0-4AC0-991E-1513646167BC}"/>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8" name="Rectangle 7">
              <a:extLst>
                <a:ext uri="{FF2B5EF4-FFF2-40B4-BE49-F238E27FC236}">
                  <a16:creationId xmlns:a16="http://schemas.microsoft.com/office/drawing/2014/main" id="{398A87F5-1685-4FD0-A09D-60D3372CC42B}"/>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grpSp>
        <p:nvGrpSpPr>
          <p:cNvPr id="10" name="Group 9">
            <a:extLst>
              <a:ext uri="{FF2B5EF4-FFF2-40B4-BE49-F238E27FC236}">
                <a16:creationId xmlns:a16="http://schemas.microsoft.com/office/drawing/2014/main" id="{1E42839D-B9F4-41A7-B7DA-6D56B05C72F0}"/>
              </a:ext>
            </a:extLst>
          </p:cNvPr>
          <p:cNvGrpSpPr/>
          <p:nvPr/>
        </p:nvGrpSpPr>
        <p:grpSpPr>
          <a:xfrm>
            <a:off x="16204981" y="3030269"/>
            <a:ext cx="847398" cy="3698322"/>
            <a:chOff x="823747" y="2019158"/>
            <a:chExt cx="564932" cy="2465548"/>
          </a:xfrm>
        </p:grpSpPr>
        <p:sp>
          <p:nvSpPr>
            <p:cNvPr id="11" name="Rectangle 10">
              <a:extLst>
                <a:ext uri="{FF2B5EF4-FFF2-40B4-BE49-F238E27FC236}">
                  <a16:creationId xmlns:a16="http://schemas.microsoft.com/office/drawing/2014/main" id="{73EA670B-D453-442E-81BC-258FF0DE0FC8}"/>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2" name="Rectangle 11">
              <a:extLst>
                <a:ext uri="{FF2B5EF4-FFF2-40B4-BE49-F238E27FC236}">
                  <a16:creationId xmlns:a16="http://schemas.microsoft.com/office/drawing/2014/main" id="{6B3B5B09-784B-49E4-9029-3CCF15213B55}"/>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3" name="Rectangle 12">
              <a:extLst>
                <a:ext uri="{FF2B5EF4-FFF2-40B4-BE49-F238E27FC236}">
                  <a16:creationId xmlns:a16="http://schemas.microsoft.com/office/drawing/2014/main" id="{50134EAF-8C72-4E5A-A93C-5BE4039EB4DF}"/>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pic>
        <p:nvPicPr>
          <p:cNvPr id="2" name="Picture 1">
            <a:hlinkClick r:id="rId8" action="ppaction://hlinksldjump"/>
            <a:extLst>
              <a:ext uri="{FF2B5EF4-FFF2-40B4-BE49-F238E27FC236}">
                <a16:creationId xmlns:a16="http://schemas.microsoft.com/office/drawing/2014/main" id="{71BEB299-BC69-1856-4F84-F6CFEB6976C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947" y="1"/>
            <a:ext cx="3253158" cy="3253158"/>
          </a:xfrm>
          <a:prstGeom prst="rect">
            <a:avLst/>
          </a:prstGeom>
        </p:spPr>
      </p:pic>
    </p:spTree>
    <p:extLst>
      <p:ext uri="{BB962C8B-B14F-4D97-AF65-F5344CB8AC3E}">
        <p14:creationId xmlns:p14="http://schemas.microsoft.com/office/powerpoint/2010/main" val="2597980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par>
                                <p:cTn id="8" presetID="42" presetClass="path" presetSubtype="0" accel="50000" decel="50000" fill="hold" nodeType="withEffect">
                                  <p:stCondLst>
                                    <p:cond delay="0"/>
                                  </p:stCondLst>
                                  <p:childTnLst>
                                    <p:animMotion origin="layout" path="M -0.77213 -0.00024 L -4.79167E-6 -4.07407E-6 " pathEditMode="relative" rAng="0" ptsTypes="AA">
                                      <p:cBhvr>
                                        <p:cTn id="9" dur="500" fill="hold"/>
                                        <p:tgtEl>
                                          <p:spTgt spid="10"/>
                                        </p:tgtEl>
                                        <p:attrNameLst>
                                          <p:attrName>ppt_x</p:attrName>
                                          <p:attrName>ppt_y</p:attrName>
                                        </p:attrNameLst>
                                      </p:cBhvr>
                                      <p:rCtr x="38607" y="0"/>
                                    </p:animMotion>
                                  </p:childTnLst>
                                </p:cTn>
                              </p:par>
                            </p:childTnLst>
                          </p:cTn>
                        </p:par>
                        <p:par>
                          <p:cTn id="10" fill="hold">
                            <p:stCondLst>
                              <p:cond delay="500"/>
                            </p:stCondLst>
                            <p:childTnLst>
                              <p:par>
                                <p:cTn id="11" presetID="6"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500"/>
                                        <p:tgtEl>
                                          <p:spTgt spid="1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500"/>
                                        <p:tgtEl>
                                          <p:spTgt spid="1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500"/>
                                        <p:tgtEl>
                                          <p:spTgt spid="1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par>
                          <p:cTn id="39" fill="hold">
                            <p:stCondLst>
                              <p:cond delay="0"/>
                            </p:stCondLst>
                            <p:childTnLst>
                              <p:par>
                                <p:cTn id="40" presetID="45" presetClass="entr" presetSubtype="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250"/>
                                        <p:tgtEl>
                                          <p:spTgt spid="20"/>
                                        </p:tgtEl>
                                      </p:cBhvr>
                                    </p:animEffect>
                                    <p:anim calcmode="lin" valueType="num">
                                      <p:cBhvr>
                                        <p:cTn id="43" dur="1250" fill="hold"/>
                                        <p:tgtEl>
                                          <p:spTgt spid="20"/>
                                        </p:tgtEl>
                                        <p:attrNameLst>
                                          <p:attrName>ppt_w</p:attrName>
                                        </p:attrNameLst>
                                      </p:cBhvr>
                                      <p:tavLst>
                                        <p:tav tm="0" fmla="#ppt_w*sin(2.5*pi*$)">
                                          <p:val>
                                            <p:fltVal val="0"/>
                                          </p:val>
                                        </p:tav>
                                        <p:tav tm="100000">
                                          <p:val>
                                            <p:fltVal val="1"/>
                                          </p:val>
                                        </p:tav>
                                      </p:tavLst>
                                    </p:anim>
                                    <p:anim calcmode="lin" valueType="num">
                                      <p:cBhvr>
                                        <p:cTn id="44" dur="125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thang.wav"/>
                                        </p:tgtEl>
                                      </p:cMediaNode>
                                    </p:audio>
                                  </p:subTnLst>
                                </p:cTn>
                              </p:par>
                              <p:par>
                                <p:cTn id="45" presetID="45"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250"/>
                                        <p:tgtEl>
                                          <p:spTgt spid="24"/>
                                        </p:tgtEl>
                                      </p:cBhvr>
                                    </p:animEffect>
                                    <p:anim calcmode="lin" valueType="num">
                                      <p:cBhvr>
                                        <p:cTn id="48" dur="1250" fill="hold"/>
                                        <p:tgtEl>
                                          <p:spTgt spid="24"/>
                                        </p:tgtEl>
                                        <p:attrNameLst>
                                          <p:attrName>ppt_w</p:attrName>
                                        </p:attrNameLst>
                                      </p:cBhvr>
                                      <p:tavLst>
                                        <p:tav tm="0" fmla="#ppt_w*sin(2.5*pi*$)">
                                          <p:val>
                                            <p:fltVal val="0"/>
                                          </p:val>
                                        </p:tav>
                                        <p:tav tm="100000">
                                          <p:val>
                                            <p:fltVal val="1"/>
                                          </p:val>
                                        </p:tav>
                                      </p:tavLst>
                                    </p:anim>
                                    <p:anim calcmode="lin" valueType="num">
                                      <p:cBhvr>
                                        <p:cTn id="49" dur="1250" fill="hold"/>
                                        <p:tgtEl>
                                          <p:spTgt spid="24"/>
                                        </p:tgtEl>
                                        <p:attrNameLst>
                                          <p:attrName>ppt_h</p:attrName>
                                        </p:attrNameLst>
                                      </p:cBhvr>
                                      <p:tavLst>
                                        <p:tav tm="0">
                                          <p:val>
                                            <p:strVal val="#ppt_h"/>
                                          </p:val>
                                        </p:tav>
                                        <p:tav tm="100000">
                                          <p:val>
                                            <p:strVal val="#ppt_h"/>
                                          </p:val>
                                        </p:tav>
                                      </p:tavLst>
                                    </p:anim>
                                  </p:childTnLst>
                                </p:cTn>
                              </p:par>
                              <p:par>
                                <p:cTn id="50" presetID="45"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250"/>
                                        <p:tgtEl>
                                          <p:spTgt spid="19"/>
                                        </p:tgtEl>
                                      </p:cBhvr>
                                    </p:animEffect>
                                    <p:anim calcmode="lin" valueType="num">
                                      <p:cBhvr>
                                        <p:cTn id="53" dur="1250" fill="hold"/>
                                        <p:tgtEl>
                                          <p:spTgt spid="19"/>
                                        </p:tgtEl>
                                        <p:attrNameLst>
                                          <p:attrName>ppt_w</p:attrName>
                                        </p:attrNameLst>
                                      </p:cBhvr>
                                      <p:tavLst>
                                        <p:tav tm="0" fmla="#ppt_w*sin(2.5*pi*$)">
                                          <p:val>
                                            <p:fltVal val="0"/>
                                          </p:val>
                                        </p:tav>
                                        <p:tav tm="100000">
                                          <p:val>
                                            <p:fltVal val="1"/>
                                          </p:val>
                                        </p:tav>
                                      </p:tavLst>
                                    </p:anim>
                                    <p:anim calcmode="lin" valueType="num">
                                      <p:cBhvr>
                                        <p:cTn id="54" dur="1250" fill="hold"/>
                                        <p:tgtEl>
                                          <p:spTgt spid="19"/>
                                        </p:tgtEl>
                                        <p:attrNameLst>
                                          <p:attrName>ppt_h</p:attrName>
                                        </p:attrNameLst>
                                      </p:cBhvr>
                                      <p:tavLst>
                                        <p:tav tm="0">
                                          <p:val>
                                            <p:strVal val="#ppt_h"/>
                                          </p:val>
                                        </p:tav>
                                        <p:tav tm="100000">
                                          <p:val>
                                            <p:strVal val="#ppt_h"/>
                                          </p:val>
                                        </p:tav>
                                      </p:tavLst>
                                    </p:anim>
                                  </p:childTnLst>
                                </p:cTn>
                              </p:par>
                            </p:childTnLst>
                          </p:cTn>
                        </p:par>
                        <p:par>
                          <p:cTn id="55" fill="hold">
                            <p:stCondLst>
                              <p:cond delay="1250"/>
                            </p:stCondLst>
                            <p:childTnLst>
                              <p:par>
                                <p:cTn id="56" presetID="1" presetClass="entr" presetSubtype="0" fill="hold" grpId="0" nodeType="afterEffect">
                                  <p:stCondLst>
                                    <p:cond delay="0"/>
                                  </p:stCondLst>
                                  <p:childTnLst>
                                    <p:set>
                                      <p:cBhvr>
                                        <p:cTn id="57" dur="1" fill="hold">
                                          <p:stCondLst>
                                            <p:cond delay="0"/>
                                          </p:stCondLst>
                                        </p:cTn>
                                        <p:tgtEl>
                                          <p:spTgt spid="28"/>
                                        </p:tgtEl>
                                        <p:attrNameLst>
                                          <p:attrName>style.visibility</p:attrName>
                                        </p:attrNameLst>
                                      </p:cBhvr>
                                      <p:to>
                                        <p:strVal val="visible"/>
                                      </p:to>
                                    </p:set>
                                  </p:childTnLst>
                                </p:cTn>
                              </p:par>
                              <p:par>
                                <p:cTn id="58" presetID="42" presetClass="path" presetSubtype="0" accel="50000" decel="50000" fill="hold" grpId="1" nodeType="withEffect">
                                  <p:stCondLst>
                                    <p:cond delay="0"/>
                                  </p:stCondLst>
                                  <p:childTnLst>
                                    <p:animMotion origin="layout" path="M 0 0.06065 L 0 -0.2162 " pathEditMode="relative" rAng="0" ptsTypes="AA">
                                      <p:cBhvr>
                                        <p:cTn id="59" dur="750" fill="hold"/>
                                        <p:tgtEl>
                                          <p:spTgt spid="28"/>
                                        </p:tgtEl>
                                        <p:attrNameLst>
                                          <p:attrName>ppt_x</p:attrName>
                                          <p:attrName>ppt_y</p:attrName>
                                        </p:attrNameLst>
                                      </p:cBhvr>
                                      <p:rCtr x="0" y="-1384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15"/>
                                        </p:tgtEl>
                                        <p:attrNameLst>
                                          <p:attrName>fillcolor</p:attrName>
                                        </p:attrNameLst>
                                      </p:cBhvr>
                                      <p:to>
                                        <a:srgbClr val="92D050"/>
                                      </p:to>
                                    </p:animClr>
                                    <p:set>
                                      <p:cBhvr>
                                        <p:cTn id="65" dur="500" fill="hold"/>
                                        <p:tgtEl>
                                          <p:spTgt spid="15"/>
                                        </p:tgtEl>
                                        <p:attrNameLst>
                                          <p:attrName>fill.type</p:attrName>
                                        </p:attrNameLst>
                                      </p:cBhvr>
                                      <p:to>
                                        <p:strVal val="solid"/>
                                      </p:to>
                                    </p:set>
                                    <p:set>
                                      <p:cBhvr>
                                        <p:cTn id="66" dur="500" fill="hold"/>
                                        <p:tgtEl>
                                          <p:spTgt spid="1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5" name="Correct Answer #3 Sound Effect.wav"/>
                                        </p:tgtEl>
                                      </p:cMediaNode>
                                    </p:audio>
                                  </p:sub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500" fill="hold"/>
                                        <p:tgtEl>
                                          <p:spTgt spid="16"/>
                                        </p:tgtEl>
                                        <p:attrNameLst>
                                          <p:attrName>fillcolor</p:attrName>
                                        </p:attrNameLst>
                                      </p:cBhvr>
                                      <p:to>
                                        <a:srgbClr val="AEABAB"/>
                                      </p:to>
                                    </p:animClr>
                                    <p:set>
                                      <p:cBhvr>
                                        <p:cTn id="72" dur="500" fill="hold"/>
                                        <p:tgtEl>
                                          <p:spTgt spid="16"/>
                                        </p:tgtEl>
                                        <p:attrNameLst>
                                          <p:attrName>fill.type</p:attrName>
                                        </p:attrNameLst>
                                      </p:cBhvr>
                                      <p:to>
                                        <p:strVal val="solid"/>
                                      </p:to>
                                    </p:set>
                                    <p:set>
                                      <p:cBhvr>
                                        <p:cTn id="73" dur="500" fill="hold"/>
                                        <p:tgtEl>
                                          <p:spTgt spid="16"/>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6"/>
                  </p:tgtEl>
                </p:cond>
              </p:nextCondLst>
            </p:seq>
            <p:seq concurrent="1" nextAc="seek">
              <p:cTn id="74" restart="whenNotActive" fill="hold" evtFilter="cancelBubble" nodeType="interactiveSeq">
                <p:stCondLst>
                  <p:cond evt="onClick" delay="0">
                    <p:tgtEl>
                      <p:spTgt spid="14"/>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500" fill="hold"/>
                                        <p:tgtEl>
                                          <p:spTgt spid="14"/>
                                        </p:tgtEl>
                                        <p:attrNameLst>
                                          <p:attrName>fillcolor</p:attrName>
                                        </p:attrNameLst>
                                      </p:cBhvr>
                                      <p:to>
                                        <a:srgbClr val="AEABAB"/>
                                      </p:to>
                                    </p:animClr>
                                    <p:set>
                                      <p:cBhvr>
                                        <p:cTn id="79" dur="500" fill="hold"/>
                                        <p:tgtEl>
                                          <p:spTgt spid="14"/>
                                        </p:tgtEl>
                                        <p:attrNameLst>
                                          <p:attrName>fill.type</p:attrName>
                                        </p:attrNameLst>
                                      </p:cBhvr>
                                      <p:to>
                                        <p:strVal val="solid"/>
                                      </p:to>
                                    </p:set>
                                    <p:set>
                                      <p:cBhvr>
                                        <p:cTn id="80" dur="500" fill="hold"/>
                                        <p:tgtEl>
                                          <p:spTgt spid="14"/>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4"/>
                  </p:tgtEl>
                </p:cond>
              </p:nextCondLst>
            </p:seq>
            <p:seq concurrent="1" nextAc="seek">
              <p:cTn id="81" restart="whenNotActive" fill="hold" evtFilter="cancelBubble" nodeType="interactiveSeq">
                <p:stCondLst>
                  <p:cond evt="onClick" delay="0">
                    <p:tgtEl>
                      <p:spTgt spid="17"/>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500" fill="hold"/>
                                        <p:tgtEl>
                                          <p:spTgt spid="17"/>
                                        </p:tgtEl>
                                        <p:attrNameLst>
                                          <p:attrName>fillcolor</p:attrName>
                                        </p:attrNameLst>
                                      </p:cBhvr>
                                      <p:to>
                                        <a:srgbClr val="AEABAB"/>
                                      </p:to>
                                    </p:animClr>
                                    <p:set>
                                      <p:cBhvr>
                                        <p:cTn id="86" dur="500" fill="hold"/>
                                        <p:tgtEl>
                                          <p:spTgt spid="17"/>
                                        </p:tgtEl>
                                        <p:attrNameLst>
                                          <p:attrName>fill.type</p:attrName>
                                        </p:attrNameLst>
                                      </p:cBhvr>
                                      <p:to>
                                        <p:strVal val="solid"/>
                                      </p:to>
                                    </p:set>
                                    <p:set>
                                      <p:cBhvr>
                                        <p:cTn id="87" dur="500" fill="hold"/>
                                        <p:tgtEl>
                                          <p:spTgt spid="17"/>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7"/>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9" grpId="0" animBg="1"/>
      <p:bldP spid="24" grpId="0" animBg="1"/>
      <p:bldP spid="28" grpId="0" animBg="1"/>
      <p:bldP spid="28" grpId="1" animBg="1"/>
      <p:bldP spid="20" grpId="0" animBg="1"/>
      <p:bldP spid="5" grpId="0" animBg="1"/>
      <p:bldP spid="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CB7C6157-93C1-7710-EC70-4D1364873F6A}"/>
              </a:ext>
            </a:extLst>
          </p:cNvPr>
          <p:cNvSpPr/>
          <p:nvPr/>
        </p:nvSpPr>
        <p:spPr>
          <a:xfrm>
            <a:off x="3429000" y="2019300"/>
            <a:ext cx="10613737" cy="5140750"/>
          </a:xfrm>
          <a:custGeom>
            <a:avLst/>
            <a:gdLst/>
            <a:ahLst/>
            <a:cxnLst/>
            <a:rect l="l" t="t" r="r" b="b"/>
            <a:pathLst>
              <a:path w="17905954" h="9834912">
                <a:moveTo>
                  <a:pt x="0" y="0"/>
                </a:moveTo>
                <a:lnTo>
                  <a:pt x="17905953" y="0"/>
                </a:lnTo>
                <a:lnTo>
                  <a:pt x="17905953" y="9834911"/>
                </a:lnTo>
                <a:lnTo>
                  <a:pt x="0" y="98349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2">
            <a:extLst>
              <a:ext uri="{FF2B5EF4-FFF2-40B4-BE49-F238E27FC236}">
                <a16:creationId xmlns:a16="http://schemas.microsoft.com/office/drawing/2014/main" id="{87401246-0345-66C7-661F-5C4BAC1748E2}"/>
              </a:ext>
            </a:extLst>
          </p:cNvPr>
          <p:cNvSpPr/>
          <p:nvPr/>
        </p:nvSpPr>
        <p:spPr>
          <a:xfrm>
            <a:off x="10986655" y="6134100"/>
            <a:ext cx="7315200" cy="2907792"/>
          </a:xfrm>
          <a:custGeom>
            <a:avLst/>
            <a:gdLst/>
            <a:ahLst/>
            <a:cxnLst/>
            <a:rect l="l" t="t" r="r" b="b"/>
            <a:pathLst>
              <a:path w="7315200" h="2907792">
                <a:moveTo>
                  <a:pt x="0" y="0"/>
                </a:moveTo>
                <a:lnTo>
                  <a:pt x="7315200" y="0"/>
                </a:lnTo>
                <a:lnTo>
                  <a:pt x="7315200" y="2907792"/>
                </a:lnTo>
                <a:lnTo>
                  <a:pt x="0" y="290779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2">
            <a:extLst>
              <a:ext uri="{FF2B5EF4-FFF2-40B4-BE49-F238E27FC236}">
                <a16:creationId xmlns:a16="http://schemas.microsoft.com/office/drawing/2014/main" id="{739B68FE-F798-951C-D6B2-071E9ED795E0}"/>
              </a:ext>
            </a:extLst>
          </p:cNvPr>
          <p:cNvSpPr/>
          <p:nvPr/>
        </p:nvSpPr>
        <p:spPr>
          <a:xfrm flipV="1">
            <a:off x="-4876800" y="-4000500"/>
            <a:ext cx="9186530" cy="8229600"/>
          </a:xfrm>
          <a:custGeom>
            <a:avLst/>
            <a:gdLst/>
            <a:ahLst/>
            <a:cxnLst/>
            <a:rect l="l" t="t" r="r" b="b"/>
            <a:pathLst>
              <a:path w="9186530" h="8229600">
                <a:moveTo>
                  <a:pt x="0" y="8229600"/>
                </a:moveTo>
                <a:lnTo>
                  <a:pt x="9186530" y="8229600"/>
                </a:lnTo>
                <a:lnTo>
                  <a:pt x="9186530" y="0"/>
                </a:lnTo>
                <a:lnTo>
                  <a:pt x="0" y="0"/>
                </a:lnTo>
                <a:lnTo>
                  <a:pt x="0" y="8229600"/>
                </a:lnTo>
                <a:close/>
              </a:path>
            </a:pathLst>
          </a:custGeom>
          <a:blipFill>
            <a:blip r:embed="rId7"/>
            <a:stretch>
              <a:fillRect/>
            </a:stretch>
          </a:blipFill>
        </p:spPr>
      </p:sp>
      <p:sp>
        <p:nvSpPr>
          <p:cNvPr id="6" name="Freeform 3">
            <a:extLst>
              <a:ext uri="{FF2B5EF4-FFF2-40B4-BE49-F238E27FC236}">
                <a16:creationId xmlns:a16="http://schemas.microsoft.com/office/drawing/2014/main" id="{399046D1-E957-FDF4-AE31-322F6E735B1F}"/>
              </a:ext>
            </a:extLst>
          </p:cNvPr>
          <p:cNvSpPr/>
          <p:nvPr/>
        </p:nvSpPr>
        <p:spPr>
          <a:xfrm flipH="1">
            <a:off x="14666026" y="-4838700"/>
            <a:ext cx="9186530" cy="8229600"/>
          </a:xfrm>
          <a:custGeom>
            <a:avLst/>
            <a:gdLst/>
            <a:ahLst/>
            <a:cxnLst/>
            <a:rect l="l" t="t" r="r" b="b"/>
            <a:pathLst>
              <a:path w="9186530" h="8229600">
                <a:moveTo>
                  <a:pt x="9186530" y="0"/>
                </a:moveTo>
                <a:lnTo>
                  <a:pt x="0" y="0"/>
                </a:lnTo>
                <a:lnTo>
                  <a:pt x="0" y="8229600"/>
                </a:lnTo>
                <a:lnTo>
                  <a:pt x="9186530" y="8229600"/>
                </a:lnTo>
                <a:lnTo>
                  <a:pt x="9186530" y="0"/>
                </a:lnTo>
                <a:close/>
              </a:path>
            </a:pathLst>
          </a:custGeom>
          <a:blipFill>
            <a:blip r:embed="rId7"/>
            <a:stretch>
              <a:fillRect/>
            </a:stretch>
          </a:blipFill>
        </p:spPr>
      </p:sp>
      <p:sp>
        <p:nvSpPr>
          <p:cNvPr id="4" name="TextBox 3"/>
          <p:cNvSpPr txBox="1"/>
          <p:nvPr/>
        </p:nvSpPr>
        <p:spPr>
          <a:xfrm>
            <a:off x="5253149" y="3628935"/>
            <a:ext cx="8415670" cy="1200329"/>
          </a:xfrm>
          <a:prstGeom prst="rect">
            <a:avLst/>
          </a:prstGeom>
          <a:noFill/>
        </p:spPr>
        <p:txBody>
          <a:bodyPr wrap="square" rtlCol="0">
            <a:spAutoFit/>
          </a:bodyPr>
          <a:lstStyle/>
          <a:p>
            <a:r>
              <a:rPr lang="en-US" sz="7200" b="1" dirty="0" smtClean="0">
                <a:latin typeface="Times New Roman" panose="02020603050405020304" pitchFamily="18" charset="0"/>
                <a:cs typeface="Times New Roman" panose="02020603050405020304" pitchFamily="18" charset="0"/>
              </a:rPr>
              <a:t>I – </a:t>
            </a:r>
            <a:r>
              <a:rPr lang="en-US" sz="7200" b="1" dirty="0" err="1" smtClean="0">
                <a:latin typeface="Times New Roman" panose="02020603050405020304" pitchFamily="18" charset="0"/>
                <a:cs typeface="Times New Roman" panose="02020603050405020304" pitchFamily="18" charset="0"/>
              </a:rPr>
              <a:t>Tìm</a:t>
            </a:r>
            <a:r>
              <a:rPr lang="en-US" sz="7200" b="1" dirty="0" smtClean="0">
                <a:latin typeface="Times New Roman" panose="02020603050405020304" pitchFamily="18" charset="0"/>
                <a:cs typeface="Times New Roman" panose="02020603050405020304" pitchFamily="18" charset="0"/>
              </a:rPr>
              <a:t> </a:t>
            </a:r>
            <a:r>
              <a:rPr lang="en-US" sz="7200" b="1" dirty="0" err="1" smtClean="0">
                <a:latin typeface="Times New Roman" panose="02020603050405020304" pitchFamily="18" charset="0"/>
                <a:cs typeface="Times New Roman" panose="02020603050405020304" pitchFamily="18" charset="0"/>
              </a:rPr>
              <a:t>hiểu</a:t>
            </a:r>
            <a:r>
              <a:rPr lang="en-US" sz="7200" b="1" dirty="0" smtClean="0">
                <a:latin typeface="Times New Roman" panose="02020603050405020304" pitchFamily="18" charset="0"/>
                <a:cs typeface="Times New Roman" panose="02020603050405020304" pitchFamily="18" charset="0"/>
              </a:rPr>
              <a:t> </a:t>
            </a:r>
            <a:r>
              <a:rPr lang="en-US" sz="7200" b="1" dirty="0" err="1" smtClean="0">
                <a:latin typeface="Times New Roman" panose="02020603050405020304" pitchFamily="18" charset="0"/>
                <a:cs typeface="Times New Roman" panose="02020603050405020304" pitchFamily="18" charset="0"/>
              </a:rPr>
              <a:t>chung</a:t>
            </a:r>
            <a:endParaRPr lang="en-US" sz="7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1395421"/>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843EA6E-3C41-4B87-A636-A46C1E8E1F8E}"/>
              </a:ext>
            </a:extLst>
          </p:cNvPr>
          <p:cNvSpPr/>
          <p:nvPr/>
        </p:nvSpPr>
        <p:spPr>
          <a:xfrm>
            <a:off x="9845048" y="6765033"/>
            <a:ext cx="6783640" cy="1327022"/>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B.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Đeo</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kính</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thời</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trang</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hơn</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5" name="Rectangle 14">
            <a:extLst>
              <a:ext uri="{FF2B5EF4-FFF2-40B4-BE49-F238E27FC236}">
                <a16:creationId xmlns:a16="http://schemas.microsoft.com/office/drawing/2014/main" id="{B88C9650-7561-4599-B4E8-E0F74755243E}"/>
              </a:ext>
            </a:extLst>
          </p:cNvPr>
          <p:cNvSpPr/>
          <p:nvPr/>
        </p:nvSpPr>
        <p:spPr>
          <a:xfrm>
            <a:off x="1659308" y="8424963"/>
            <a:ext cx="7443596" cy="1327022"/>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buClr>
                <a:srgbClr val="000000"/>
              </a:buClr>
            </a:pPr>
            <a:r>
              <a:rPr lang="en-US" sz="3600" dirty="0">
                <a:solidFill>
                  <a:prstClr val="white"/>
                </a:solidFill>
                <a:latin typeface="#9Slide03 Arima Madurai" panose="00000500000000000000" pitchFamily="2" charset="-93"/>
                <a:cs typeface="#9Slide03 Arima Madurai" panose="00000500000000000000" pitchFamily="2" charset="-93"/>
                <a:sym typeface="Arial"/>
              </a:rPr>
              <a:t>C. </a:t>
            </a:r>
            <a:r>
              <a:rPr lang="en-US" sz="3600" kern="0" dirty="0" err="1">
                <a:solidFill>
                  <a:prstClr val="white"/>
                </a:solidFill>
                <a:latin typeface="Cambria" panose="02040503050406030204" pitchFamily="18" charset="0"/>
                <a:ea typeface="Cambria" panose="02040503050406030204" pitchFamily="18" charset="0"/>
                <a:sym typeface="Arial"/>
              </a:rPr>
              <a:t>Đeo</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kính</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để</a:t>
            </a:r>
            <a:r>
              <a:rPr lang="en-US" sz="3600" kern="0" dirty="0">
                <a:solidFill>
                  <a:prstClr val="white"/>
                </a:solidFill>
                <a:latin typeface="Cambria" panose="02040503050406030204" pitchFamily="18" charset="0"/>
                <a:ea typeface="Cambria" panose="02040503050406030204" pitchFamily="18" charset="0"/>
                <a:sym typeface="Arial"/>
              </a:rPr>
              <a:t> </a:t>
            </a:r>
            <a:r>
              <a:rPr lang="vi-VN" sz="3600" kern="0" dirty="0">
                <a:solidFill>
                  <a:prstClr val="white"/>
                </a:solidFill>
                <a:latin typeface="Cambria" panose="02040503050406030204" pitchFamily="18" charset="0"/>
                <a:ea typeface="Cambria" panose="02040503050406030204" pitchFamily="18" charset="0"/>
                <a:sym typeface="Arial"/>
              </a:rPr>
              <a:t>trông giống người có </a:t>
            </a:r>
            <a:r>
              <a:rPr lang="en-US" sz="3600" kern="0" dirty="0">
                <a:solidFill>
                  <a:prstClr val="white"/>
                </a:solidFill>
                <a:latin typeface="Cambria" panose="02040503050406030204" pitchFamily="18" charset="0"/>
                <a:ea typeface="Cambria" panose="02040503050406030204" pitchFamily="18" charset="0"/>
                <a:sym typeface="Arial"/>
              </a:rPr>
              <a:t>tri </a:t>
            </a:r>
            <a:r>
              <a:rPr lang="en-US" sz="3600" kern="0" dirty="0" err="1">
                <a:solidFill>
                  <a:prstClr val="white"/>
                </a:solidFill>
                <a:latin typeface="Cambria" panose="02040503050406030204" pitchFamily="18" charset="0"/>
                <a:ea typeface="Cambria" panose="02040503050406030204" pitchFamily="18" charset="0"/>
                <a:sym typeface="Arial"/>
              </a:rPr>
              <a:t>thức</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và</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được</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mọi</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người</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kính</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nể</a:t>
            </a:r>
            <a:r>
              <a:rPr lang="en-US" sz="3600" kern="0" dirty="0">
                <a:solidFill>
                  <a:prstClr val="white"/>
                </a:solidFill>
                <a:latin typeface="Cambria" panose="02040503050406030204" pitchFamily="18" charset="0"/>
                <a:ea typeface="Cambria" panose="02040503050406030204" pitchFamily="18" charset="0"/>
                <a:sym typeface="Arial"/>
              </a:rPr>
              <a:t>.</a:t>
            </a:r>
          </a:p>
        </p:txBody>
      </p:sp>
      <p:sp>
        <p:nvSpPr>
          <p:cNvPr id="16" name="Rectangle 15">
            <a:extLst>
              <a:ext uri="{FF2B5EF4-FFF2-40B4-BE49-F238E27FC236}">
                <a16:creationId xmlns:a16="http://schemas.microsoft.com/office/drawing/2014/main" id="{DA33C14B-6B9F-4969-8DE6-B95E78F3E8D0}"/>
              </a:ext>
            </a:extLst>
          </p:cNvPr>
          <p:cNvSpPr/>
          <p:nvPr/>
        </p:nvSpPr>
        <p:spPr>
          <a:xfrm>
            <a:off x="9845048" y="8424963"/>
            <a:ext cx="6783640" cy="1327022"/>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D.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Đeo</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kính</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vì</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sở</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thích</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7" name="Rectangle 16">
            <a:extLst>
              <a:ext uri="{FF2B5EF4-FFF2-40B4-BE49-F238E27FC236}">
                <a16:creationId xmlns:a16="http://schemas.microsoft.com/office/drawing/2014/main" id="{8071E247-1322-488F-A966-220ED7EBA0C0}"/>
              </a:ext>
            </a:extLst>
          </p:cNvPr>
          <p:cNvSpPr/>
          <p:nvPr/>
        </p:nvSpPr>
        <p:spPr>
          <a:xfrm>
            <a:off x="1659316" y="6785305"/>
            <a:ext cx="7443596" cy="1327022"/>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A.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Đeo</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kính</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trông</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lịch</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sự</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hơn</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9" name="Freeform: Shape 18">
            <a:extLst>
              <a:ext uri="{FF2B5EF4-FFF2-40B4-BE49-F238E27FC236}">
                <a16:creationId xmlns:a16="http://schemas.microsoft.com/office/drawing/2014/main" id="{0BFAB2A1-5ADD-45B8-B5FA-C6B763A7E3E6}"/>
              </a:ext>
            </a:extLst>
          </p:cNvPr>
          <p:cNvSpPr/>
          <p:nvPr/>
        </p:nvSpPr>
        <p:spPr>
          <a:xfrm>
            <a:off x="7150205" y="2557347"/>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D53737"/>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4" name="Freeform: Shape 23">
            <a:extLst>
              <a:ext uri="{FF2B5EF4-FFF2-40B4-BE49-F238E27FC236}">
                <a16:creationId xmlns:a16="http://schemas.microsoft.com/office/drawing/2014/main" id="{E45D2AD9-7311-46D1-B37F-DDA61773E104}"/>
              </a:ext>
            </a:extLst>
          </p:cNvPr>
          <p:cNvSpPr/>
          <p:nvPr/>
        </p:nvSpPr>
        <p:spPr>
          <a:xfrm flipV="1">
            <a:off x="7150205" y="573373"/>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8" name="Freeform: Shape 27">
            <a:extLst>
              <a:ext uri="{FF2B5EF4-FFF2-40B4-BE49-F238E27FC236}">
                <a16:creationId xmlns:a16="http://schemas.microsoft.com/office/drawing/2014/main" id="{A8B1078F-9A73-43E0-ABB8-0C4965B9BCF0}"/>
              </a:ext>
            </a:extLst>
          </p:cNvPr>
          <p:cNvSpPr/>
          <p:nvPr/>
        </p:nvSpPr>
        <p:spPr>
          <a:xfrm>
            <a:off x="7927850" y="4651248"/>
            <a:ext cx="2432304" cy="2432304"/>
          </a:xfrm>
          <a:custGeom>
            <a:avLst/>
            <a:gdLst>
              <a:gd name="connsiteX0" fmla="*/ 810768 w 1621536"/>
              <a:gd name="connsiteY0" fmla="*/ 270372 h 1621536"/>
              <a:gd name="connsiteX1" fmla="*/ 270372 w 1621536"/>
              <a:gd name="connsiteY1" fmla="*/ 810768 h 1621536"/>
              <a:gd name="connsiteX2" fmla="*/ 810768 w 1621536"/>
              <a:gd name="connsiteY2" fmla="*/ 1351164 h 1621536"/>
              <a:gd name="connsiteX3" fmla="*/ 1351164 w 1621536"/>
              <a:gd name="connsiteY3" fmla="*/ 810768 h 1621536"/>
              <a:gd name="connsiteX4" fmla="*/ 810768 w 1621536"/>
              <a:gd name="connsiteY4" fmla="*/ 270372 h 1621536"/>
              <a:gd name="connsiteX5" fmla="*/ 810768 w 1621536"/>
              <a:gd name="connsiteY5" fmla="*/ 0 h 1621536"/>
              <a:gd name="connsiteX6" fmla="*/ 1621536 w 1621536"/>
              <a:gd name="connsiteY6" fmla="*/ 810768 h 1621536"/>
              <a:gd name="connsiteX7" fmla="*/ 810768 w 1621536"/>
              <a:gd name="connsiteY7" fmla="*/ 1621536 h 1621536"/>
              <a:gd name="connsiteX8" fmla="*/ 0 w 1621536"/>
              <a:gd name="connsiteY8" fmla="*/ 810768 h 1621536"/>
              <a:gd name="connsiteX9" fmla="*/ 810768 w 1621536"/>
              <a:gd name="connsiteY9" fmla="*/ 0 h 162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1536" h="1621536">
                <a:moveTo>
                  <a:pt x="810768" y="270372"/>
                </a:moveTo>
                <a:cubicBezTo>
                  <a:pt x="810768" y="568824"/>
                  <a:pt x="568824" y="810768"/>
                  <a:pt x="270372" y="810768"/>
                </a:cubicBezTo>
                <a:cubicBezTo>
                  <a:pt x="568824" y="810768"/>
                  <a:pt x="810768" y="1052712"/>
                  <a:pt x="810768" y="1351164"/>
                </a:cubicBezTo>
                <a:cubicBezTo>
                  <a:pt x="810768" y="1052712"/>
                  <a:pt x="1052712" y="810768"/>
                  <a:pt x="1351164" y="810768"/>
                </a:cubicBezTo>
                <a:cubicBezTo>
                  <a:pt x="1052712" y="810768"/>
                  <a:pt x="810768" y="568824"/>
                  <a:pt x="810768" y="270372"/>
                </a:cubicBezTo>
                <a:close/>
                <a:moveTo>
                  <a:pt x="810768" y="0"/>
                </a:moveTo>
                <a:cubicBezTo>
                  <a:pt x="1258543" y="0"/>
                  <a:pt x="1621536" y="362993"/>
                  <a:pt x="1621536" y="810768"/>
                </a:cubicBezTo>
                <a:cubicBezTo>
                  <a:pt x="1621536" y="1258543"/>
                  <a:pt x="1258543" y="1621536"/>
                  <a:pt x="810768" y="1621536"/>
                </a:cubicBezTo>
                <a:cubicBezTo>
                  <a:pt x="362993" y="1621536"/>
                  <a:pt x="0" y="1258543"/>
                  <a:pt x="0" y="810768"/>
                </a:cubicBezTo>
                <a:cubicBezTo>
                  <a:pt x="0" y="362993"/>
                  <a:pt x="362993" y="0"/>
                  <a:pt x="810768" y="0"/>
                </a:cubicBezTo>
                <a:close/>
              </a:path>
            </a:pathLst>
          </a:custGeom>
          <a:solidFill>
            <a:srgbClr val="FFC000"/>
          </a:solidFill>
          <a:ln w="76200">
            <a:solidFill>
              <a:schemeClr val="accent4">
                <a:lumMod val="75000"/>
              </a:schemeClr>
            </a:solidFill>
          </a:ln>
          <a:effectLst>
            <a:glow rad="139700">
              <a:schemeClr val="accent4">
                <a:satMod val="175000"/>
                <a:alpha val="40000"/>
              </a:scheme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0" name="Freeform: Shape 19">
            <a:extLst>
              <a:ext uri="{FF2B5EF4-FFF2-40B4-BE49-F238E27FC236}">
                <a16:creationId xmlns:a16="http://schemas.microsoft.com/office/drawing/2014/main" id="{E33259DE-8C4D-49F9-A7FA-31A46D1E90D2}"/>
              </a:ext>
            </a:extLst>
          </p:cNvPr>
          <p:cNvSpPr/>
          <p:nvPr/>
        </p:nvSpPr>
        <p:spPr>
          <a:xfrm>
            <a:off x="7150205" y="2557346"/>
            <a:ext cx="3987586" cy="3433960"/>
          </a:xfrm>
          <a:custGeom>
            <a:avLst/>
            <a:gdLst>
              <a:gd name="connsiteX0" fmla="*/ 2658391 w 2658391"/>
              <a:gd name="connsiteY0" fmla="*/ 1 h 4054745"/>
              <a:gd name="connsiteX1" fmla="*/ 2658391 w 2658391"/>
              <a:gd name="connsiteY1" fmla="*/ 4054745 h 4054745"/>
              <a:gd name="connsiteX2" fmla="*/ 1 w 2658391"/>
              <a:gd name="connsiteY2" fmla="*/ 4054745 h 4054745"/>
              <a:gd name="connsiteX3" fmla="*/ 1 w 2658391"/>
              <a:gd name="connsiteY3" fmla="*/ 21 h 4054745"/>
              <a:gd name="connsiteX4" fmla="*/ 6863 w 2658391"/>
              <a:gd name="connsiteY4" fmla="*/ 135904 h 4054745"/>
              <a:gd name="connsiteX5" fmla="*/ 1329196 w 2658391"/>
              <a:gd name="connsiteY5" fmla="*/ 1329196 h 4054745"/>
              <a:gd name="connsiteX6" fmla="*/ 2658391 w 2658391"/>
              <a:gd name="connsiteY6" fmla="*/ 1 h 4054745"/>
              <a:gd name="connsiteX7" fmla="*/ 0 w 2658391"/>
              <a:gd name="connsiteY7" fmla="*/ 0 h 4054745"/>
              <a:gd name="connsiteX8" fmla="*/ 1 w 2658391"/>
              <a:gd name="connsiteY8" fmla="*/ 0 h 4054745"/>
              <a:gd name="connsiteX9" fmla="*/ 1 w 2658391"/>
              <a:gd name="connsiteY9" fmla="*/ 21 h 4054745"/>
              <a:gd name="connsiteX10" fmla="*/ 0 w 2658391"/>
              <a:gd name="connsiteY10" fmla="*/ 1 h 40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8391" h="4054745">
                <a:moveTo>
                  <a:pt x="2658391" y="1"/>
                </a:moveTo>
                <a:lnTo>
                  <a:pt x="2658391" y="4054745"/>
                </a:lnTo>
                <a:lnTo>
                  <a:pt x="1" y="4054745"/>
                </a:lnTo>
                <a:lnTo>
                  <a:pt x="1" y="21"/>
                </a:lnTo>
                <a:lnTo>
                  <a:pt x="6863" y="135904"/>
                </a:lnTo>
                <a:cubicBezTo>
                  <a:pt x="74931" y="806159"/>
                  <a:pt x="640982" y="1329196"/>
                  <a:pt x="1329196" y="1329196"/>
                </a:cubicBezTo>
                <a:cubicBezTo>
                  <a:pt x="2063290" y="1329196"/>
                  <a:pt x="2658391" y="734096"/>
                  <a:pt x="2658391" y="1"/>
                </a:cubicBezTo>
                <a:close/>
                <a:moveTo>
                  <a:pt x="0" y="0"/>
                </a:moveTo>
                <a:lnTo>
                  <a:pt x="1" y="0"/>
                </a:lnTo>
                <a:lnTo>
                  <a:pt x="1" y="21"/>
                </a:lnTo>
                <a:lnTo>
                  <a:pt x="0" y="1"/>
                </a:lnTo>
                <a:close/>
              </a:path>
            </a:pathLst>
          </a:custGeom>
          <a:solidFill>
            <a:srgbClr val="D537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r>
              <a:rPr lang="en-US" sz="14400">
                <a:solidFill>
                  <a:prstClr val="white"/>
                </a:solidFill>
                <a:latin typeface="#9Slide03 Arima Madurai" panose="00000500000000000000" pitchFamily="2" charset="-93"/>
                <a:cs typeface="#9Slide03 Arima Madurai" panose="00000500000000000000" pitchFamily="2" charset="-93"/>
                <a:sym typeface="Arial"/>
              </a:rPr>
              <a:t>3</a:t>
            </a:r>
          </a:p>
        </p:txBody>
      </p:sp>
      <p:sp>
        <p:nvSpPr>
          <p:cNvPr id="5" name="Rectangle 4">
            <a:extLst>
              <a:ext uri="{FF2B5EF4-FFF2-40B4-BE49-F238E27FC236}">
                <a16:creationId xmlns:a16="http://schemas.microsoft.com/office/drawing/2014/main" id="{8A578447-936F-44B8-9B2A-1105F9A08723}"/>
              </a:ext>
            </a:extLst>
          </p:cNvPr>
          <p:cNvSpPr/>
          <p:nvPr/>
        </p:nvSpPr>
        <p:spPr>
          <a:xfrm>
            <a:off x="1795296" y="3499947"/>
            <a:ext cx="14833384" cy="2758966"/>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6000" dirty="0" err="1">
                <a:solidFill>
                  <a:prstClr val="white"/>
                </a:solidFill>
                <a:latin typeface="#9Slide03 Arima Madurai" panose="00000500000000000000" pitchFamily="2" charset="-93"/>
                <a:cs typeface="#9Slide03 Arima Madurai" panose="00000500000000000000" pitchFamily="2" charset="-93"/>
                <a:sym typeface="Arial"/>
              </a:rPr>
              <a:t>Lí</a:t>
            </a:r>
            <a:r>
              <a:rPr lang="en-US" sz="6000" dirty="0">
                <a:solidFill>
                  <a:prstClr val="white"/>
                </a:solidFill>
                <a:latin typeface="#9Slide03 Arima Madurai" panose="00000500000000000000" pitchFamily="2" charset="-93"/>
                <a:cs typeface="#9Slide03 Arima Madurai" panose="00000500000000000000" pitchFamily="2" charset="-93"/>
                <a:sym typeface="Arial"/>
              </a:rPr>
              <a:t> do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vì</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sao</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nhân</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vật</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tôi</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phải</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đeo</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kính</a:t>
            </a:r>
            <a:r>
              <a:rPr lang="en-US" sz="6000" dirty="0">
                <a:solidFill>
                  <a:prstClr val="white"/>
                </a:solidFill>
                <a:latin typeface="#9Slide03 Arima Madurai" panose="00000500000000000000" pitchFamily="2" charset="-93"/>
                <a:cs typeface="#9Slide03 Arima Madurai" panose="00000500000000000000" pitchFamily="2" charset="-93"/>
                <a:sym typeface="Arial"/>
              </a:rPr>
              <a:t>?</a:t>
            </a:r>
          </a:p>
        </p:txBody>
      </p:sp>
      <p:grpSp>
        <p:nvGrpSpPr>
          <p:cNvPr id="9" name="Group 8">
            <a:extLst>
              <a:ext uri="{FF2B5EF4-FFF2-40B4-BE49-F238E27FC236}">
                <a16:creationId xmlns:a16="http://schemas.microsoft.com/office/drawing/2014/main" id="{857221B5-C428-400B-B105-F89044BADEA4}"/>
              </a:ext>
            </a:extLst>
          </p:cNvPr>
          <p:cNvGrpSpPr/>
          <p:nvPr/>
        </p:nvGrpSpPr>
        <p:grpSpPr>
          <a:xfrm>
            <a:off x="1235621" y="3028739"/>
            <a:ext cx="847398" cy="3698322"/>
            <a:chOff x="823747" y="2019158"/>
            <a:chExt cx="564932" cy="2465548"/>
          </a:xfrm>
        </p:grpSpPr>
        <p:sp>
          <p:nvSpPr>
            <p:cNvPr id="6" name="Rectangle 5">
              <a:extLst>
                <a:ext uri="{FF2B5EF4-FFF2-40B4-BE49-F238E27FC236}">
                  <a16:creationId xmlns:a16="http://schemas.microsoft.com/office/drawing/2014/main" id="{112D4B60-D740-4975-AA3C-13791DBFD6B3}"/>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7" name="Rectangle 6">
              <a:extLst>
                <a:ext uri="{FF2B5EF4-FFF2-40B4-BE49-F238E27FC236}">
                  <a16:creationId xmlns:a16="http://schemas.microsoft.com/office/drawing/2014/main" id="{C2D3BB3C-FCB0-4AC0-991E-1513646167BC}"/>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8" name="Rectangle 7">
              <a:extLst>
                <a:ext uri="{FF2B5EF4-FFF2-40B4-BE49-F238E27FC236}">
                  <a16:creationId xmlns:a16="http://schemas.microsoft.com/office/drawing/2014/main" id="{398A87F5-1685-4FD0-A09D-60D3372CC42B}"/>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grpSp>
        <p:nvGrpSpPr>
          <p:cNvPr id="10" name="Group 9">
            <a:extLst>
              <a:ext uri="{FF2B5EF4-FFF2-40B4-BE49-F238E27FC236}">
                <a16:creationId xmlns:a16="http://schemas.microsoft.com/office/drawing/2014/main" id="{1E42839D-B9F4-41A7-B7DA-6D56B05C72F0}"/>
              </a:ext>
            </a:extLst>
          </p:cNvPr>
          <p:cNvGrpSpPr/>
          <p:nvPr/>
        </p:nvGrpSpPr>
        <p:grpSpPr>
          <a:xfrm>
            <a:off x="16204981" y="3030269"/>
            <a:ext cx="847398" cy="3698322"/>
            <a:chOff x="823747" y="2019158"/>
            <a:chExt cx="564932" cy="2465548"/>
          </a:xfrm>
        </p:grpSpPr>
        <p:sp>
          <p:nvSpPr>
            <p:cNvPr id="11" name="Rectangle 10">
              <a:extLst>
                <a:ext uri="{FF2B5EF4-FFF2-40B4-BE49-F238E27FC236}">
                  <a16:creationId xmlns:a16="http://schemas.microsoft.com/office/drawing/2014/main" id="{73EA670B-D453-442E-81BC-258FF0DE0FC8}"/>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2" name="Rectangle 11">
              <a:extLst>
                <a:ext uri="{FF2B5EF4-FFF2-40B4-BE49-F238E27FC236}">
                  <a16:creationId xmlns:a16="http://schemas.microsoft.com/office/drawing/2014/main" id="{6B3B5B09-784B-49E4-9029-3CCF15213B55}"/>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3" name="Rectangle 12">
              <a:extLst>
                <a:ext uri="{FF2B5EF4-FFF2-40B4-BE49-F238E27FC236}">
                  <a16:creationId xmlns:a16="http://schemas.microsoft.com/office/drawing/2014/main" id="{50134EAF-8C72-4E5A-A93C-5BE4039EB4DF}"/>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pic>
        <p:nvPicPr>
          <p:cNvPr id="2" name="Picture 1">
            <a:hlinkClick r:id="rId8" action="ppaction://hlinksldjump"/>
            <a:extLst>
              <a:ext uri="{FF2B5EF4-FFF2-40B4-BE49-F238E27FC236}">
                <a16:creationId xmlns:a16="http://schemas.microsoft.com/office/drawing/2014/main" id="{0F3A494E-90FD-5066-F1AB-F24C7857754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947" y="1"/>
            <a:ext cx="3253158" cy="3253158"/>
          </a:xfrm>
          <a:prstGeom prst="rect">
            <a:avLst/>
          </a:prstGeom>
        </p:spPr>
      </p:pic>
    </p:spTree>
    <p:extLst>
      <p:ext uri="{BB962C8B-B14F-4D97-AF65-F5344CB8AC3E}">
        <p14:creationId xmlns:p14="http://schemas.microsoft.com/office/powerpoint/2010/main" val="3696036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par>
                                <p:cTn id="8" presetID="42" presetClass="path" presetSubtype="0" accel="50000" decel="50000" fill="hold" nodeType="withEffect">
                                  <p:stCondLst>
                                    <p:cond delay="0"/>
                                  </p:stCondLst>
                                  <p:childTnLst>
                                    <p:animMotion origin="layout" path="M -0.77213 -0.00024 L -4.79167E-6 -4.07407E-6 " pathEditMode="relative" rAng="0" ptsTypes="AA">
                                      <p:cBhvr>
                                        <p:cTn id="9" dur="500" fill="hold"/>
                                        <p:tgtEl>
                                          <p:spTgt spid="10"/>
                                        </p:tgtEl>
                                        <p:attrNameLst>
                                          <p:attrName>ppt_x</p:attrName>
                                          <p:attrName>ppt_y</p:attrName>
                                        </p:attrNameLst>
                                      </p:cBhvr>
                                      <p:rCtr x="38607" y="0"/>
                                    </p:animMotion>
                                  </p:childTnLst>
                                </p:cTn>
                              </p:par>
                            </p:childTnLst>
                          </p:cTn>
                        </p:par>
                        <p:par>
                          <p:cTn id="10" fill="hold">
                            <p:stCondLst>
                              <p:cond delay="500"/>
                            </p:stCondLst>
                            <p:childTnLst>
                              <p:par>
                                <p:cTn id="11" presetID="6"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500"/>
                                        <p:tgtEl>
                                          <p:spTgt spid="1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500"/>
                                        <p:tgtEl>
                                          <p:spTgt spid="1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500"/>
                                        <p:tgtEl>
                                          <p:spTgt spid="1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par>
                          <p:cTn id="39" fill="hold">
                            <p:stCondLst>
                              <p:cond delay="0"/>
                            </p:stCondLst>
                            <p:childTnLst>
                              <p:par>
                                <p:cTn id="40" presetID="45" presetClass="entr" presetSubtype="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250"/>
                                        <p:tgtEl>
                                          <p:spTgt spid="20"/>
                                        </p:tgtEl>
                                      </p:cBhvr>
                                    </p:animEffect>
                                    <p:anim calcmode="lin" valueType="num">
                                      <p:cBhvr>
                                        <p:cTn id="43" dur="1250" fill="hold"/>
                                        <p:tgtEl>
                                          <p:spTgt spid="20"/>
                                        </p:tgtEl>
                                        <p:attrNameLst>
                                          <p:attrName>ppt_w</p:attrName>
                                        </p:attrNameLst>
                                      </p:cBhvr>
                                      <p:tavLst>
                                        <p:tav tm="0" fmla="#ppt_w*sin(2.5*pi*$)">
                                          <p:val>
                                            <p:fltVal val="0"/>
                                          </p:val>
                                        </p:tav>
                                        <p:tav tm="100000">
                                          <p:val>
                                            <p:fltVal val="1"/>
                                          </p:val>
                                        </p:tav>
                                      </p:tavLst>
                                    </p:anim>
                                    <p:anim calcmode="lin" valueType="num">
                                      <p:cBhvr>
                                        <p:cTn id="44" dur="125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thang.wav"/>
                                        </p:tgtEl>
                                      </p:cMediaNode>
                                    </p:audio>
                                  </p:subTnLst>
                                </p:cTn>
                              </p:par>
                              <p:par>
                                <p:cTn id="45" presetID="45"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250"/>
                                        <p:tgtEl>
                                          <p:spTgt spid="24"/>
                                        </p:tgtEl>
                                      </p:cBhvr>
                                    </p:animEffect>
                                    <p:anim calcmode="lin" valueType="num">
                                      <p:cBhvr>
                                        <p:cTn id="48" dur="1250" fill="hold"/>
                                        <p:tgtEl>
                                          <p:spTgt spid="24"/>
                                        </p:tgtEl>
                                        <p:attrNameLst>
                                          <p:attrName>ppt_w</p:attrName>
                                        </p:attrNameLst>
                                      </p:cBhvr>
                                      <p:tavLst>
                                        <p:tav tm="0" fmla="#ppt_w*sin(2.5*pi*$)">
                                          <p:val>
                                            <p:fltVal val="0"/>
                                          </p:val>
                                        </p:tav>
                                        <p:tav tm="100000">
                                          <p:val>
                                            <p:fltVal val="1"/>
                                          </p:val>
                                        </p:tav>
                                      </p:tavLst>
                                    </p:anim>
                                    <p:anim calcmode="lin" valueType="num">
                                      <p:cBhvr>
                                        <p:cTn id="49" dur="1250" fill="hold"/>
                                        <p:tgtEl>
                                          <p:spTgt spid="24"/>
                                        </p:tgtEl>
                                        <p:attrNameLst>
                                          <p:attrName>ppt_h</p:attrName>
                                        </p:attrNameLst>
                                      </p:cBhvr>
                                      <p:tavLst>
                                        <p:tav tm="0">
                                          <p:val>
                                            <p:strVal val="#ppt_h"/>
                                          </p:val>
                                        </p:tav>
                                        <p:tav tm="100000">
                                          <p:val>
                                            <p:strVal val="#ppt_h"/>
                                          </p:val>
                                        </p:tav>
                                      </p:tavLst>
                                    </p:anim>
                                  </p:childTnLst>
                                </p:cTn>
                              </p:par>
                              <p:par>
                                <p:cTn id="50" presetID="45"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250"/>
                                        <p:tgtEl>
                                          <p:spTgt spid="19"/>
                                        </p:tgtEl>
                                      </p:cBhvr>
                                    </p:animEffect>
                                    <p:anim calcmode="lin" valueType="num">
                                      <p:cBhvr>
                                        <p:cTn id="53" dur="1250" fill="hold"/>
                                        <p:tgtEl>
                                          <p:spTgt spid="19"/>
                                        </p:tgtEl>
                                        <p:attrNameLst>
                                          <p:attrName>ppt_w</p:attrName>
                                        </p:attrNameLst>
                                      </p:cBhvr>
                                      <p:tavLst>
                                        <p:tav tm="0" fmla="#ppt_w*sin(2.5*pi*$)">
                                          <p:val>
                                            <p:fltVal val="0"/>
                                          </p:val>
                                        </p:tav>
                                        <p:tav tm="100000">
                                          <p:val>
                                            <p:fltVal val="1"/>
                                          </p:val>
                                        </p:tav>
                                      </p:tavLst>
                                    </p:anim>
                                    <p:anim calcmode="lin" valueType="num">
                                      <p:cBhvr>
                                        <p:cTn id="54" dur="1250" fill="hold"/>
                                        <p:tgtEl>
                                          <p:spTgt spid="19"/>
                                        </p:tgtEl>
                                        <p:attrNameLst>
                                          <p:attrName>ppt_h</p:attrName>
                                        </p:attrNameLst>
                                      </p:cBhvr>
                                      <p:tavLst>
                                        <p:tav tm="0">
                                          <p:val>
                                            <p:strVal val="#ppt_h"/>
                                          </p:val>
                                        </p:tav>
                                        <p:tav tm="100000">
                                          <p:val>
                                            <p:strVal val="#ppt_h"/>
                                          </p:val>
                                        </p:tav>
                                      </p:tavLst>
                                    </p:anim>
                                  </p:childTnLst>
                                </p:cTn>
                              </p:par>
                            </p:childTnLst>
                          </p:cTn>
                        </p:par>
                        <p:par>
                          <p:cTn id="55" fill="hold">
                            <p:stCondLst>
                              <p:cond delay="1250"/>
                            </p:stCondLst>
                            <p:childTnLst>
                              <p:par>
                                <p:cTn id="56" presetID="1" presetClass="entr" presetSubtype="0" fill="hold" grpId="0" nodeType="afterEffect">
                                  <p:stCondLst>
                                    <p:cond delay="0"/>
                                  </p:stCondLst>
                                  <p:childTnLst>
                                    <p:set>
                                      <p:cBhvr>
                                        <p:cTn id="57" dur="1" fill="hold">
                                          <p:stCondLst>
                                            <p:cond delay="0"/>
                                          </p:stCondLst>
                                        </p:cTn>
                                        <p:tgtEl>
                                          <p:spTgt spid="28"/>
                                        </p:tgtEl>
                                        <p:attrNameLst>
                                          <p:attrName>style.visibility</p:attrName>
                                        </p:attrNameLst>
                                      </p:cBhvr>
                                      <p:to>
                                        <p:strVal val="visible"/>
                                      </p:to>
                                    </p:set>
                                  </p:childTnLst>
                                </p:cTn>
                              </p:par>
                              <p:par>
                                <p:cTn id="58" presetID="42" presetClass="path" presetSubtype="0" accel="50000" decel="50000" fill="hold" grpId="1" nodeType="withEffect">
                                  <p:stCondLst>
                                    <p:cond delay="0"/>
                                  </p:stCondLst>
                                  <p:childTnLst>
                                    <p:animMotion origin="layout" path="M 0 0.06065 L 0 -0.2162 " pathEditMode="relative" rAng="0" ptsTypes="AA">
                                      <p:cBhvr>
                                        <p:cTn id="59" dur="750" fill="hold"/>
                                        <p:tgtEl>
                                          <p:spTgt spid="28"/>
                                        </p:tgtEl>
                                        <p:attrNameLst>
                                          <p:attrName>ppt_x</p:attrName>
                                          <p:attrName>ppt_y</p:attrName>
                                        </p:attrNameLst>
                                      </p:cBhvr>
                                      <p:rCtr x="0" y="-1384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15"/>
                                        </p:tgtEl>
                                        <p:attrNameLst>
                                          <p:attrName>fillcolor</p:attrName>
                                        </p:attrNameLst>
                                      </p:cBhvr>
                                      <p:to>
                                        <a:srgbClr val="92D050"/>
                                      </p:to>
                                    </p:animClr>
                                    <p:set>
                                      <p:cBhvr>
                                        <p:cTn id="65" dur="500" fill="hold"/>
                                        <p:tgtEl>
                                          <p:spTgt spid="15"/>
                                        </p:tgtEl>
                                        <p:attrNameLst>
                                          <p:attrName>fill.type</p:attrName>
                                        </p:attrNameLst>
                                      </p:cBhvr>
                                      <p:to>
                                        <p:strVal val="solid"/>
                                      </p:to>
                                    </p:set>
                                    <p:set>
                                      <p:cBhvr>
                                        <p:cTn id="66" dur="500" fill="hold"/>
                                        <p:tgtEl>
                                          <p:spTgt spid="1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5" name="Correct Answer #3 Sound Effect.wav"/>
                                        </p:tgtEl>
                                      </p:cMediaNode>
                                    </p:audio>
                                  </p:sub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500" fill="hold"/>
                                        <p:tgtEl>
                                          <p:spTgt spid="16"/>
                                        </p:tgtEl>
                                        <p:attrNameLst>
                                          <p:attrName>fillcolor</p:attrName>
                                        </p:attrNameLst>
                                      </p:cBhvr>
                                      <p:to>
                                        <a:srgbClr val="AEABAB"/>
                                      </p:to>
                                    </p:animClr>
                                    <p:set>
                                      <p:cBhvr>
                                        <p:cTn id="72" dur="500" fill="hold"/>
                                        <p:tgtEl>
                                          <p:spTgt spid="16"/>
                                        </p:tgtEl>
                                        <p:attrNameLst>
                                          <p:attrName>fill.type</p:attrName>
                                        </p:attrNameLst>
                                      </p:cBhvr>
                                      <p:to>
                                        <p:strVal val="solid"/>
                                      </p:to>
                                    </p:set>
                                    <p:set>
                                      <p:cBhvr>
                                        <p:cTn id="73" dur="500" fill="hold"/>
                                        <p:tgtEl>
                                          <p:spTgt spid="16"/>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6"/>
                  </p:tgtEl>
                </p:cond>
              </p:nextCondLst>
            </p:seq>
            <p:seq concurrent="1" nextAc="seek">
              <p:cTn id="74" restart="whenNotActive" fill="hold" evtFilter="cancelBubble" nodeType="interactiveSeq">
                <p:stCondLst>
                  <p:cond evt="onClick" delay="0">
                    <p:tgtEl>
                      <p:spTgt spid="14"/>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500" fill="hold"/>
                                        <p:tgtEl>
                                          <p:spTgt spid="14"/>
                                        </p:tgtEl>
                                        <p:attrNameLst>
                                          <p:attrName>fillcolor</p:attrName>
                                        </p:attrNameLst>
                                      </p:cBhvr>
                                      <p:to>
                                        <a:srgbClr val="AEABAB"/>
                                      </p:to>
                                    </p:animClr>
                                    <p:set>
                                      <p:cBhvr>
                                        <p:cTn id="79" dur="500" fill="hold"/>
                                        <p:tgtEl>
                                          <p:spTgt spid="14"/>
                                        </p:tgtEl>
                                        <p:attrNameLst>
                                          <p:attrName>fill.type</p:attrName>
                                        </p:attrNameLst>
                                      </p:cBhvr>
                                      <p:to>
                                        <p:strVal val="solid"/>
                                      </p:to>
                                    </p:set>
                                    <p:set>
                                      <p:cBhvr>
                                        <p:cTn id="80" dur="500" fill="hold"/>
                                        <p:tgtEl>
                                          <p:spTgt spid="14"/>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4"/>
                  </p:tgtEl>
                </p:cond>
              </p:nextCondLst>
            </p:seq>
            <p:seq concurrent="1" nextAc="seek">
              <p:cTn id="81" restart="whenNotActive" fill="hold" evtFilter="cancelBubble" nodeType="interactiveSeq">
                <p:stCondLst>
                  <p:cond evt="onClick" delay="0">
                    <p:tgtEl>
                      <p:spTgt spid="17"/>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500" fill="hold"/>
                                        <p:tgtEl>
                                          <p:spTgt spid="17"/>
                                        </p:tgtEl>
                                        <p:attrNameLst>
                                          <p:attrName>fillcolor</p:attrName>
                                        </p:attrNameLst>
                                      </p:cBhvr>
                                      <p:to>
                                        <a:srgbClr val="AEABAB"/>
                                      </p:to>
                                    </p:animClr>
                                    <p:set>
                                      <p:cBhvr>
                                        <p:cTn id="86" dur="500" fill="hold"/>
                                        <p:tgtEl>
                                          <p:spTgt spid="17"/>
                                        </p:tgtEl>
                                        <p:attrNameLst>
                                          <p:attrName>fill.type</p:attrName>
                                        </p:attrNameLst>
                                      </p:cBhvr>
                                      <p:to>
                                        <p:strVal val="solid"/>
                                      </p:to>
                                    </p:set>
                                    <p:set>
                                      <p:cBhvr>
                                        <p:cTn id="87" dur="500" fill="hold"/>
                                        <p:tgtEl>
                                          <p:spTgt spid="17"/>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7"/>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9" grpId="0" animBg="1"/>
      <p:bldP spid="24" grpId="0" animBg="1"/>
      <p:bldP spid="28" grpId="0" animBg="1"/>
      <p:bldP spid="28" grpId="1" animBg="1"/>
      <p:bldP spid="20" grpId="0" animBg="1"/>
      <p:bldP spid="5" grpId="0" animBg="1"/>
      <p:bldP spid="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843EA6E-3C41-4B87-A636-A46C1E8E1F8E}"/>
              </a:ext>
            </a:extLst>
          </p:cNvPr>
          <p:cNvSpPr/>
          <p:nvPr/>
        </p:nvSpPr>
        <p:spPr>
          <a:xfrm>
            <a:off x="1659308" y="863946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000" dirty="0">
                <a:solidFill>
                  <a:prstClr val="white"/>
                </a:solidFill>
                <a:latin typeface="#9Slide03 Arima Madurai" panose="00000500000000000000" pitchFamily="2" charset="-93"/>
                <a:cs typeface="#9Slide03 Arima Madurai" panose="00000500000000000000" pitchFamily="2" charset="-93"/>
                <a:sym typeface="Arial"/>
              </a:rPr>
              <a:t>C.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Nhân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vật</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tôi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thích</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thú</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khi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tìm</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được</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chiếc</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kính</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phù</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hợp</a:t>
            </a:r>
            <a:endParaRPr lang="en-US" sz="30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5" name="Rectangle 14">
            <a:extLst>
              <a:ext uri="{FF2B5EF4-FFF2-40B4-BE49-F238E27FC236}">
                <a16:creationId xmlns:a16="http://schemas.microsoft.com/office/drawing/2014/main" id="{B88C9650-7561-4599-B4E8-E0F74755243E}"/>
              </a:ext>
            </a:extLst>
          </p:cNvPr>
          <p:cNvSpPr/>
          <p:nvPr/>
        </p:nvSpPr>
        <p:spPr>
          <a:xfrm>
            <a:off x="9845036" y="6999806"/>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000" dirty="0">
                <a:solidFill>
                  <a:prstClr val="white"/>
                </a:solidFill>
                <a:latin typeface="#9Slide03 Arima Madurai" panose="00000500000000000000" pitchFamily="2" charset="-93"/>
                <a:cs typeface="#9Slide03 Arima Madurai" panose="00000500000000000000" pitchFamily="2" charset="-93"/>
                <a:sym typeface="Arial"/>
              </a:rPr>
              <a:t>B.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Nhân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vật</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tôi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nhận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ra</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bản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thân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không</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bị</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cận</a:t>
            </a:r>
            <a:endParaRPr lang="en-US" sz="30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6" name="Rectangle 15">
            <a:extLst>
              <a:ext uri="{FF2B5EF4-FFF2-40B4-BE49-F238E27FC236}">
                <a16:creationId xmlns:a16="http://schemas.microsoft.com/office/drawing/2014/main" id="{DA33C14B-6B9F-4969-8DE6-B95E78F3E8D0}"/>
              </a:ext>
            </a:extLst>
          </p:cNvPr>
          <p:cNvSpPr/>
          <p:nvPr/>
        </p:nvSpPr>
        <p:spPr>
          <a:xfrm>
            <a:off x="9845048" y="863946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000" dirty="0">
                <a:solidFill>
                  <a:prstClr val="white"/>
                </a:solidFill>
                <a:latin typeface="#9Slide03 Arima Madurai" panose="00000500000000000000" pitchFamily="2" charset="-93"/>
                <a:cs typeface="#9Slide03 Arima Madurai" panose="00000500000000000000" pitchFamily="2" charset="-93"/>
                <a:sym typeface="Arial"/>
              </a:rPr>
              <a:t>D.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Nhân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vật</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tôi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hài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lòng</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khi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có</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người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khen</a:t>
            </a:r>
            <a:r>
              <a:rPr lang="en-US" sz="3000" dirty="0">
                <a:solidFill>
                  <a:prstClr val="white"/>
                </a:solidFill>
                <a:latin typeface="#9Slide03 Arima Madurai" panose="00000500000000000000" pitchFamily="2" charset="-93"/>
                <a:cs typeface="#9Slide03 Arima Madurai" panose="00000500000000000000" pitchFamily="2" charset="-93"/>
                <a:sym typeface="Arial"/>
              </a:rPr>
              <a:t> “tri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thức</a:t>
            </a:r>
            <a:r>
              <a:rPr lang="en-US" sz="3000" dirty="0">
                <a:solidFill>
                  <a:prstClr val="white"/>
                </a:solidFill>
                <a:latin typeface="#9Slide03 Arima Madurai" panose="00000500000000000000" pitchFamily="2" charset="-93"/>
                <a:cs typeface="#9Slide03 Arima Madurai" panose="00000500000000000000" pitchFamily="2" charset="-93"/>
                <a:sym typeface="Arial"/>
              </a:rPr>
              <a:t>”</a:t>
            </a:r>
          </a:p>
        </p:txBody>
      </p:sp>
      <p:sp>
        <p:nvSpPr>
          <p:cNvPr id="17" name="Rectangle 16">
            <a:extLst>
              <a:ext uri="{FF2B5EF4-FFF2-40B4-BE49-F238E27FC236}">
                <a16:creationId xmlns:a16="http://schemas.microsoft.com/office/drawing/2014/main" id="{8071E247-1322-488F-A966-220ED7EBA0C0}"/>
              </a:ext>
            </a:extLst>
          </p:cNvPr>
          <p:cNvSpPr/>
          <p:nvPr/>
        </p:nvSpPr>
        <p:spPr>
          <a:xfrm>
            <a:off x="1659316" y="6999806"/>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000" dirty="0">
                <a:solidFill>
                  <a:prstClr val="white"/>
                </a:solidFill>
                <a:latin typeface="#9Slide03 Arima Madurai" panose="00000500000000000000" pitchFamily="2" charset="-93"/>
                <a:cs typeface="#9Slide03 Arima Madurai" panose="00000500000000000000" pitchFamily="2" charset="-93"/>
                <a:sym typeface="Arial"/>
              </a:rPr>
              <a:t>A.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Nhân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vật</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tôi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nhận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ra</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rằng</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các</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bác</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sĩ</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khám</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bệnh</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đều</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không</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giỏi</a:t>
            </a:r>
            <a:endParaRPr lang="en-US" sz="30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9" name="Freeform: Shape 18">
            <a:extLst>
              <a:ext uri="{FF2B5EF4-FFF2-40B4-BE49-F238E27FC236}">
                <a16:creationId xmlns:a16="http://schemas.microsoft.com/office/drawing/2014/main" id="{0BFAB2A1-5ADD-45B8-B5FA-C6B763A7E3E6}"/>
              </a:ext>
            </a:extLst>
          </p:cNvPr>
          <p:cNvSpPr/>
          <p:nvPr/>
        </p:nvSpPr>
        <p:spPr>
          <a:xfrm>
            <a:off x="7150205" y="2557347"/>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D53737"/>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66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4" name="Freeform: Shape 23">
            <a:extLst>
              <a:ext uri="{FF2B5EF4-FFF2-40B4-BE49-F238E27FC236}">
                <a16:creationId xmlns:a16="http://schemas.microsoft.com/office/drawing/2014/main" id="{E45D2AD9-7311-46D1-B37F-DDA61773E104}"/>
              </a:ext>
            </a:extLst>
          </p:cNvPr>
          <p:cNvSpPr/>
          <p:nvPr/>
        </p:nvSpPr>
        <p:spPr>
          <a:xfrm flipV="1">
            <a:off x="7150205" y="573373"/>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66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8" name="Freeform: Shape 27">
            <a:extLst>
              <a:ext uri="{FF2B5EF4-FFF2-40B4-BE49-F238E27FC236}">
                <a16:creationId xmlns:a16="http://schemas.microsoft.com/office/drawing/2014/main" id="{A8B1078F-9A73-43E0-ABB8-0C4965B9BCF0}"/>
              </a:ext>
            </a:extLst>
          </p:cNvPr>
          <p:cNvSpPr/>
          <p:nvPr/>
        </p:nvSpPr>
        <p:spPr>
          <a:xfrm>
            <a:off x="7927850" y="4651248"/>
            <a:ext cx="2432304" cy="2432304"/>
          </a:xfrm>
          <a:custGeom>
            <a:avLst/>
            <a:gdLst>
              <a:gd name="connsiteX0" fmla="*/ 810768 w 1621536"/>
              <a:gd name="connsiteY0" fmla="*/ 270372 h 1621536"/>
              <a:gd name="connsiteX1" fmla="*/ 270372 w 1621536"/>
              <a:gd name="connsiteY1" fmla="*/ 810768 h 1621536"/>
              <a:gd name="connsiteX2" fmla="*/ 810768 w 1621536"/>
              <a:gd name="connsiteY2" fmla="*/ 1351164 h 1621536"/>
              <a:gd name="connsiteX3" fmla="*/ 1351164 w 1621536"/>
              <a:gd name="connsiteY3" fmla="*/ 810768 h 1621536"/>
              <a:gd name="connsiteX4" fmla="*/ 810768 w 1621536"/>
              <a:gd name="connsiteY4" fmla="*/ 270372 h 1621536"/>
              <a:gd name="connsiteX5" fmla="*/ 810768 w 1621536"/>
              <a:gd name="connsiteY5" fmla="*/ 0 h 1621536"/>
              <a:gd name="connsiteX6" fmla="*/ 1621536 w 1621536"/>
              <a:gd name="connsiteY6" fmla="*/ 810768 h 1621536"/>
              <a:gd name="connsiteX7" fmla="*/ 810768 w 1621536"/>
              <a:gd name="connsiteY7" fmla="*/ 1621536 h 1621536"/>
              <a:gd name="connsiteX8" fmla="*/ 0 w 1621536"/>
              <a:gd name="connsiteY8" fmla="*/ 810768 h 1621536"/>
              <a:gd name="connsiteX9" fmla="*/ 810768 w 1621536"/>
              <a:gd name="connsiteY9" fmla="*/ 0 h 162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1536" h="1621536">
                <a:moveTo>
                  <a:pt x="810768" y="270372"/>
                </a:moveTo>
                <a:cubicBezTo>
                  <a:pt x="810768" y="568824"/>
                  <a:pt x="568824" y="810768"/>
                  <a:pt x="270372" y="810768"/>
                </a:cubicBezTo>
                <a:cubicBezTo>
                  <a:pt x="568824" y="810768"/>
                  <a:pt x="810768" y="1052712"/>
                  <a:pt x="810768" y="1351164"/>
                </a:cubicBezTo>
                <a:cubicBezTo>
                  <a:pt x="810768" y="1052712"/>
                  <a:pt x="1052712" y="810768"/>
                  <a:pt x="1351164" y="810768"/>
                </a:cubicBezTo>
                <a:cubicBezTo>
                  <a:pt x="1052712" y="810768"/>
                  <a:pt x="810768" y="568824"/>
                  <a:pt x="810768" y="270372"/>
                </a:cubicBezTo>
                <a:close/>
                <a:moveTo>
                  <a:pt x="810768" y="0"/>
                </a:moveTo>
                <a:cubicBezTo>
                  <a:pt x="1258543" y="0"/>
                  <a:pt x="1621536" y="362993"/>
                  <a:pt x="1621536" y="810768"/>
                </a:cubicBezTo>
                <a:cubicBezTo>
                  <a:pt x="1621536" y="1258543"/>
                  <a:pt x="1258543" y="1621536"/>
                  <a:pt x="810768" y="1621536"/>
                </a:cubicBezTo>
                <a:cubicBezTo>
                  <a:pt x="362993" y="1621536"/>
                  <a:pt x="0" y="1258543"/>
                  <a:pt x="0" y="810768"/>
                </a:cubicBezTo>
                <a:cubicBezTo>
                  <a:pt x="0" y="362993"/>
                  <a:pt x="362993" y="0"/>
                  <a:pt x="810768" y="0"/>
                </a:cubicBezTo>
                <a:close/>
              </a:path>
            </a:pathLst>
          </a:custGeom>
          <a:solidFill>
            <a:srgbClr val="FFC000"/>
          </a:solidFill>
          <a:ln w="76200">
            <a:solidFill>
              <a:schemeClr val="accent4">
                <a:lumMod val="75000"/>
              </a:schemeClr>
            </a:solidFill>
          </a:ln>
          <a:effectLst>
            <a:glow rad="139700">
              <a:schemeClr val="accent4">
                <a:satMod val="175000"/>
                <a:alpha val="40000"/>
              </a:scheme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24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0" name="Freeform: Shape 19">
            <a:extLst>
              <a:ext uri="{FF2B5EF4-FFF2-40B4-BE49-F238E27FC236}">
                <a16:creationId xmlns:a16="http://schemas.microsoft.com/office/drawing/2014/main" id="{E33259DE-8C4D-49F9-A7FA-31A46D1E90D2}"/>
              </a:ext>
            </a:extLst>
          </p:cNvPr>
          <p:cNvSpPr/>
          <p:nvPr/>
        </p:nvSpPr>
        <p:spPr>
          <a:xfrm>
            <a:off x="7150205" y="2557347"/>
            <a:ext cx="3987586" cy="3701566"/>
          </a:xfrm>
          <a:custGeom>
            <a:avLst/>
            <a:gdLst>
              <a:gd name="connsiteX0" fmla="*/ 2658391 w 2658391"/>
              <a:gd name="connsiteY0" fmla="*/ 1 h 4054745"/>
              <a:gd name="connsiteX1" fmla="*/ 2658391 w 2658391"/>
              <a:gd name="connsiteY1" fmla="*/ 4054745 h 4054745"/>
              <a:gd name="connsiteX2" fmla="*/ 1 w 2658391"/>
              <a:gd name="connsiteY2" fmla="*/ 4054745 h 4054745"/>
              <a:gd name="connsiteX3" fmla="*/ 1 w 2658391"/>
              <a:gd name="connsiteY3" fmla="*/ 21 h 4054745"/>
              <a:gd name="connsiteX4" fmla="*/ 6863 w 2658391"/>
              <a:gd name="connsiteY4" fmla="*/ 135904 h 4054745"/>
              <a:gd name="connsiteX5" fmla="*/ 1329196 w 2658391"/>
              <a:gd name="connsiteY5" fmla="*/ 1329196 h 4054745"/>
              <a:gd name="connsiteX6" fmla="*/ 2658391 w 2658391"/>
              <a:gd name="connsiteY6" fmla="*/ 1 h 4054745"/>
              <a:gd name="connsiteX7" fmla="*/ 0 w 2658391"/>
              <a:gd name="connsiteY7" fmla="*/ 0 h 4054745"/>
              <a:gd name="connsiteX8" fmla="*/ 1 w 2658391"/>
              <a:gd name="connsiteY8" fmla="*/ 0 h 4054745"/>
              <a:gd name="connsiteX9" fmla="*/ 1 w 2658391"/>
              <a:gd name="connsiteY9" fmla="*/ 21 h 4054745"/>
              <a:gd name="connsiteX10" fmla="*/ 0 w 2658391"/>
              <a:gd name="connsiteY10" fmla="*/ 1 h 40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8391" h="4054745">
                <a:moveTo>
                  <a:pt x="2658391" y="1"/>
                </a:moveTo>
                <a:lnTo>
                  <a:pt x="2658391" y="4054745"/>
                </a:lnTo>
                <a:lnTo>
                  <a:pt x="1" y="4054745"/>
                </a:lnTo>
                <a:lnTo>
                  <a:pt x="1" y="21"/>
                </a:lnTo>
                <a:lnTo>
                  <a:pt x="6863" y="135904"/>
                </a:lnTo>
                <a:cubicBezTo>
                  <a:pt x="74931" y="806159"/>
                  <a:pt x="640982" y="1329196"/>
                  <a:pt x="1329196" y="1329196"/>
                </a:cubicBezTo>
                <a:cubicBezTo>
                  <a:pt x="2063290" y="1329196"/>
                  <a:pt x="2658391" y="734096"/>
                  <a:pt x="2658391" y="1"/>
                </a:cubicBezTo>
                <a:close/>
                <a:moveTo>
                  <a:pt x="0" y="0"/>
                </a:moveTo>
                <a:lnTo>
                  <a:pt x="1" y="0"/>
                </a:lnTo>
                <a:lnTo>
                  <a:pt x="1" y="21"/>
                </a:lnTo>
                <a:lnTo>
                  <a:pt x="0" y="1"/>
                </a:lnTo>
                <a:close/>
              </a:path>
            </a:pathLst>
          </a:custGeom>
          <a:solidFill>
            <a:srgbClr val="D537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r>
              <a:rPr lang="en-US" sz="13200">
                <a:solidFill>
                  <a:prstClr val="white"/>
                </a:solidFill>
                <a:latin typeface="#9Slide03 Arima Madurai" panose="00000500000000000000" pitchFamily="2" charset="-93"/>
                <a:cs typeface="#9Slide03 Arima Madurai" panose="00000500000000000000" pitchFamily="2" charset="-93"/>
                <a:sym typeface="Arial"/>
              </a:rPr>
              <a:t>4</a:t>
            </a:r>
          </a:p>
        </p:txBody>
      </p:sp>
      <p:sp>
        <p:nvSpPr>
          <p:cNvPr id="5" name="Rectangle 4">
            <a:extLst>
              <a:ext uri="{FF2B5EF4-FFF2-40B4-BE49-F238E27FC236}">
                <a16:creationId xmlns:a16="http://schemas.microsoft.com/office/drawing/2014/main" id="{8A578447-936F-44B8-9B2A-1105F9A08723}"/>
              </a:ext>
            </a:extLst>
          </p:cNvPr>
          <p:cNvSpPr/>
          <p:nvPr/>
        </p:nvSpPr>
        <p:spPr>
          <a:xfrm>
            <a:off x="1949984" y="3499947"/>
            <a:ext cx="14254996" cy="2758966"/>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5400" dirty="0" err="1">
                <a:solidFill>
                  <a:prstClr val="white"/>
                </a:solidFill>
                <a:latin typeface="#9Slide03 Arima Madurai" panose="00000500000000000000" pitchFamily="2" charset="-93"/>
                <a:cs typeface="#9Slide03 Arima Madurai" panose="00000500000000000000" pitchFamily="2" charset="-93"/>
                <a:sym typeface="Arial"/>
              </a:rPr>
              <a:t>Kết</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thúc</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truyện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có</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gì</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bất</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ngờ</a:t>
            </a:r>
            <a:r>
              <a:rPr lang="en-US" sz="5400" dirty="0">
                <a:solidFill>
                  <a:prstClr val="white"/>
                </a:solidFill>
                <a:latin typeface="#9Slide03 Arima Madurai" panose="00000500000000000000" pitchFamily="2" charset="-93"/>
                <a:cs typeface="#9Slide03 Arima Madurai" panose="00000500000000000000" pitchFamily="2" charset="-93"/>
                <a:sym typeface="Arial"/>
              </a:rPr>
              <a:t>?</a:t>
            </a:r>
          </a:p>
        </p:txBody>
      </p:sp>
      <p:grpSp>
        <p:nvGrpSpPr>
          <p:cNvPr id="9" name="Group 8">
            <a:extLst>
              <a:ext uri="{FF2B5EF4-FFF2-40B4-BE49-F238E27FC236}">
                <a16:creationId xmlns:a16="http://schemas.microsoft.com/office/drawing/2014/main" id="{857221B5-C428-400B-B105-F89044BADEA4}"/>
              </a:ext>
            </a:extLst>
          </p:cNvPr>
          <p:cNvGrpSpPr/>
          <p:nvPr/>
        </p:nvGrpSpPr>
        <p:grpSpPr>
          <a:xfrm>
            <a:off x="1235621" y="3028739"/>
            <a:ext cx="847398" cy="3698322"/>
            <a:chOff x="823747" y="2019158"/>
            <a:chExt cx="564932" cy="2465548"/>
          </a:xfrm>
        </p:grpSpPr>
        <p:sp>
          <p:nvSpPr>
            <p:cNvPr id="6" name="Rectangle 5">
              <a:extLst>
                <a:ext uri="{FF2B5EF4-FFF2-40B4-BE49-F238E27FC236}">
                  <a16:creationId xmlns:a16="http://schemas.microsoft.com/office/drawing/2014/main" id="{112D4B60-D740-4975-AA3C-13791DBFD6B3}"/>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4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7" name="Rectangle 6">
              <a:extLst>
                <a:ext uri="{FF2B5EF4-FFF2-40B4-BE49-F238E27FC236}">
                  <a16:creationId xmlns:a16="http://schemas.microsoft.com/office/drawing/2014/main" id="{C2D3BB3C-FCB0-4AC0-991E-1513646167BC}"/>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4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8" name="Rectangle 7">
              <a:extLst>
                <a:ext uri="{FF2B5EF4-FFF2-40B4-BE49-F238E27FC236}">
                  <a16:creationId xmlns:a16="http://schemas.microsoft.com/office/drawing/2014/main" id="{398A87F5-1685-4FD0-A09D-60D3372CC42B}"/>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400">
                <a:solidFill>
                  <a:prstClr val="white"/>
                </a:solidFill>
                <a:latin typeface="#9Slide03 Arima Madurai" panose="00000500000000000000" pitchFamily="2" charset="-93"/>
                <a:cs typeface="#9Slide03 Arima Madurai" panose="00000500000000000000" pitchFamily="2" charset="-93"/>
                <a:sym typeface="Arial"/>
              </a:endParaRPr>
            </a:p>
          </p:txBody>
        </p:sp>
      </p:grpSp>
      <p:grpSp>
        <p:nvGrpSpPr>
          <p:cNvPr id="10" name="Group 9">
            <a:extLst>
              <a:ext uri="{FF2B5EF4-FFF2-40B4-BE49-F238E27FC236}">
                <a16:creationId xmlns:a16="http://schemas.microsoft.com/office/drawing/2014/main" id="{1E42839D-B9F4-41A7-B7DA-6D56B05C72F0}"/>
              </a:ext>
            </a:extLst>
          </p:cNvPr>
          <p:cNvGrpSpPr/>
          <p:nvPr/>
        </p:nvGrpSpPr>
        <p:grpSpPr>
          <a:xfrm>
            <a:off x="16204981" y="3030269"/>
            <a:ext cx="847398" cy="3698322"/>
            <a:chOff x="823747" y="2019158"/>
            <a:chExt cx="564932" cy="2465548"/>
          </a:xfrm>
        </p:grpSpPr>
        <p:sp>
          <p:nvSpPr>
            <p:cNvPr id="11" name="Rectangle 10">
              <a:extLst>
                <a:ext uri="{FF2B5EF4-FFF2-40B4-BE49-F238E27FC236}">
                  <a16:creationId xmlns:a16="http://schemas.microsoft.com/office/drawing/2014/main" id="{73EA670B-D453-442E-81BC-258FF0DE0FC8}"/>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4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2" name="Rectangle 11">
              <a:extLst>
                <a:ext uri="{FF2B5EF4-FFF2-40B4-BE49-F238E27FC236}">
                  <a16:creationId xmlns:a16="http://schemas.microsoft.com/office/drawing/2014/main" id="{6B3B5B09-784B-49E4-9029-3CCF15213B55}"/>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4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3" name="Rectangle 12">
              <a:extLst>
                <a:ext uri="{FF2B5EF4-FFF2-40B4-BE49-F238E27FC236}">
                  <a16:creationId xmlns:a16="http://schemas.microsoft.com/office/drawing/2014/main" id="{50134EAF-8C72-4E5A-A93C-5BE4039EB4DF}"/>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400">
                <a:solidFill>
                  <a:prstClr val="white"/>
                </a:solidFill>
                <a:latin typeface="#9Slide03 Arima Madurai" panose="00000500000000000000" pitchFamily="2" charset="-93"/>
                <a:cs typeface="#9Slide03 Arima Madurai" panose="00000500000000000000" pitchFamily="2" charset="-93"/>
                <a:sym typeface="Arial"/>
              </a:endParaRPr>
            </a:p>
          </p:txBody>
        </p:sp>
      </p:grpSp>
      <p:pic>
        <p:nvPicPr>
          <p:cNvPr id="2" name="Picture 1">
            <a:hlinkClick r:id="rId8" action="ppaction://hlinksldjump"/>
            <a:extLst>
              <a:ext uri="{FF2B5EF4-FFF2-40B4-BE49-F238E27FC236}">
                <a16:creationId xmlns:a16="http://schemas.microsoft.com/office/drawing/2014/main" id="{775467AF-7DE7-7BFB-31BD-FE1413E3AB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947" y="1"/>
            <a:ext cx="3253158" cy="3253158"/>
          </a:xfrm>
          <a:prstGeom prst="rect">
            <a:avLst/>
          </a:prstGeom>
        </p:spPr>
      </p:pic>
    </p:spTree>
    <p:extLst>
      <p:ext uri="{BB962C8B-B14F-4D97-AF65-F5344CB8AC3E}">
        <p14:creationId xmlns:p14="http://schemas.microsoft.com/office/powerpoint/2010/main" val="3711894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par>
                                <p:cTn id="8" presetID="42" presetClass="path" presetSubtype="0" accel="50000" decel="50000" fill="hold" nodeType="withEffect">
                                  <p:stCondLst>
                                    <p:cond delay="0"/>
                                  </p:stCondLst>
                                  <p:childTnLst>
                                    <p:animMotion origin="layout" path="M -0.77213 -0.00024 L -4.79167E-6 -4.07407E-6 " pathEditMode="relative" rAng="0" ptsTypes="AA">
                                      <p:cBhvr>
                                        <p:cTn id="9" dur="500" fill="hold"/>
                                        <p:tgtEl>
                                          <p:spTgt spid="10"/>
                                        </p:tgtEl>
                                        <p:attrNameLst>
                                          <p:attrName>ppt_x</p:attrName>
                                          <p:attrName>ppt_y</p:attrName>
                                        </p:attrNameLst>
                                      </p:cBhvr>
                                      <p:rCtr x="38607" y="0"/>
                                    </p:animMotion>
                                  </p:childTnLst>
                                </p:cTn>
                              </p:par>
                            </p:childTnLst>
                          </p:cTn>
                        </p:par>
                        <p:par>
                          <p:cTn id="10" fill="hold">
                            <p:stCondLst>
                              <p:cond delay="500"/>
                            </p:stCondLst>
                            <p:childTnLst>
                              <p:par>
                                <p:cTn id="11" presetID="6"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500"/>
                                        <p:tgtEl>
                                          <p:spTgt spid="1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500"/>
                                        <p:tgtEl>
                                          <p:spTgt spid="1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500"/>
                                        <p:tgtEl>
                                          <p:spTgt spid="1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par>
                          <p:cTn id="39" fill="hold">
                            <p:stCondLst>
                              <p:cond delay="0"/>
                            </p:stCondLst>
                            <p:childTnLst>
                              <p:par>
                                <p:cTn id="40" presetID="45" presetClass="entr" presetSubtype="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250"/>
                                        <p:tgtEl>
                                          <p:spTgt spid="20"/>
                                        </p:tgtEl>
                                      </p:cBhvr>
                                    </p:animEffect>
                                    <p:anim calcmode="lin" valueType="num">
                                      <p:cBhvr>
                                        <p:cTn id="43" dur="1250" fill="hold"/>
                                        <p:tgtEl>
                                          <p:spTgt spid="20"/>
                                        </p:tgtEl>
                                        <p:attrNameLst>
                                          <p:attrName>ppt_w</p:attrName>
                                        </p:attrNameLst>
                                      </p:cBhvr>
                                      <p:tavLst>
                                        <p:tav tm="0" fmla="#ppt_w*sin(2.5*pi*$)">
                                          <p:val>
                                            <p:fltVal val="0"/>
                                          </p:val>
                                        </p:tav>
                                        <p:tav tm="100000">
                                          <p:val>
                                            <p:fltVal val="1"/>
                                          </p:val>
                                        </p:tav>
                                      </p:tavLst>
                                    </p:anim>
                                    <p:anim calcmode="lin" valueType="num">
                                      <p:cBhvr>
                                        <p:cTn id="44" dur="125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thang.wav"/>
                                        </p:tgtEl>
                                      </p:cMediaNode>
                                    </p:audio>
                                  </p:subTnLst>
                                </p:cTn>
                              </p:par>
                              <p:par>
                                <p:cTn id="45" presetID="45"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250"/>
                                        <p:tgtEl>
                                          <p:spTgt spid="24"/>
                                        </p:tgtEl>
                                      </p:cBhvr>
                                    </p:animEffect>
                                    <p:anim calcmode="lin" valueType="num">
                                      <p:cBhvr>
                                        <p:cTn id="48" dur="1250" fill="hold"/>
                                        <p:tgtEl>
                                          <p:spTgt spid="24"/>
                                        </p:tgtEl>
                                        <p:attrNameLst>
                                          <p:attrName>ppt_w</p:attrName>
                                        </p:attrNameLst>
                                      </p:cBhvr>
                                      <p:tavLst>
                                        <p:tav tm="0" fmla="#ppt_w*sin(2.5*pi*$)">
                                          <p:val>
                                            <p:fltVal val="0"/>
                                          </p:val>
                                        </p:tav>
                                        <p:tav tm="100000">
                                          <p:val>
                                            <p:fltVal val="1"/>
                                          </p:val>
                                        </p:tav>
                                      </p:tavLst>
                                    </p:anim>
                                    <p:anim calcmode="lin" valueType="num">
                                      <p:cBhvr>
                                        <p:cTn id="49" dur="1250" fill="hold"/>
                                        <p:tgtEl>
                                          <p:spTgt spid="24"/>
                                        </p:tgtEl>
                                        <p:attrNameLst>
                                          <p:attrName>ppt_h</p:attrName>
                                        </p:attrNameLst>
                                      </p:cBhvr>
                                      <p:tavLst>
                                        <p:tav tm="0">
                                          <p:val>
                                            <p:strVal val="#ppt_h"/>
                                          </p:val>
                                        </p:tav>
                                        <p:tav tm="100000">
                                          <p:val>
                                            <p:strVal val="#ppt_h"/>
                                          </p:val>
                                        </p:tav>
                                      </p:tavLst>
                                    </p:anim>
                                  </p:childTnLst>
                                </p:cTn>
                              </p:par>
                              <p:par>
                                <p:cTn id="50" presetID="45"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250"/>
                                        <p:tgtEl>
                                          <p:spTgt spid="19"/>
                                        </p:tgtEl>
                                      </p:cBhvr>
                                    </p:animEffect>
                                    <p:anim calcmode="lin" valueType="num">
                                      <p:cBhvr>
                                        <p:cTn id="53" dur="1250" fill="hold"/>
                                        <p:tgtEl>
                                          <p:spTgt spid="19"/>
                                        </p:tgtEl>
                                        <p:attrNameLst>
                                          <p:attrName>ppt_w</p:attrName>
                                        </p:attrNameLst>
                                      </p:cBhvr>
                                      <p:tavLst>
                                        <p:tav tm="0" fmla="#ppt_w*sin(2.5*pi*$)">
                                          <p:val>
                                            <p:fltVal val="0"/>
                                          </p:val>
                                        </p:tav>
                                        <p:tav tm="100000">
                                          <p:val>
                                            <p:fltVal val="1"/>
                                          </p:val>
                                        </p:tav>
                                      </p:tavLst>
                                    </p:anim>
                                    <p:anim calcmode="lin" valueType="num">
                                      <p:cBhvr>
                                        <p:cTn id="54" dur="1250" fill="hold"/>
                                        <p:tgtEl>
                                          <p:spTgt spid="19"/>
                                        </p:tgtEl>
                                        <p:attrNameLst>
                                          <p:attrName>ppt_h</p:attrName>
                                        </p:attrNameLst>
                                      </p:cBhvr>
                                      <p:tavLst>
                                        <p:tav tm="0">
                                          <p:val>
                                            <p:strVal val="#ppt_h"/>
                                          </p:val>
                                        </p:tav>
                                        <p:tav tm="100000">
                                          <p:val>
                                            <p:strVal val="#ppt_h"/>
                                          </p:val>
                                        </p:tav>
                                      </p:tavLst>
                                    </p:anim>
                                  </p:childTnLst>
                                </p:cTn>
                              </p:par>
                            </p:childTnLst>
                          </p:cTn>
                        </p:par>
                        <p:par>
                          <p:cTn id="55" fill="hold">
                            <p:stCondLst>
                              <p:cond delay="1250"/>
                            </p:stCondLst>
                            <p:childTnLst>
                              <p:par>
                                <p:cTn id="56" presetID="1" presetClass="entr" presetSubtype="0" fill="hold" grpId="0" nodeType="afterEffect">
                                  <p:stCondLst>
                                    <p:cond delay="0"/>
                                  </p:stCondLst>
                                  <p:childTnLst>
                                    <p:set>
                                      <p:cBhvr>
                                        <p:cTn id="57" dur="1" fill="hold">
                                          <p:stCondLst>
                                            <p:cond delay="0"/>
                                          </p:stCondLst>
                                        </p:cTn>
                                        <p:tgtEl>
                                          <p:spTgt spid="28"/>
                                        </p:tgtEl>
                                        <p:attrNameLst>
                                          <p:attrName>style.visibility</p:attrName>
                                        </p:attrNameLst>
                                      </p:cBhvr>
                                      <p:to>
                                        <p:strVal val="visible"/>
                                      </p:to>
                                    </p:set>
                                  </p:childTnLst>
                                </p:cTn>
                              </p:par>
                              <p:par>
                                <p:cTn id="58" presetID="42" presetClass="path" presetSubtype="0" accel="50000" decel="50000" fill="hold" grpId="1" nodeType="withEffect">
                                  <p:stCondLst>
                                    <p:cond delay="0"/>
                                  </p:stCondLst>
                                  <p:childTnLst>
                                    <p:animMotion origin="layout" path="M 0 0.06065 L 0 -0.2162 " pathEditMode="relative" rAng="0" ptsTypes="AA">
                                      <p:cBhvr>
                                        <p:cTn id="59" dur="750" fill="hold"/>
                                        <p:tgtEl>
                                          <p:spTgt spid="28"/>
                                        </p:tgtEl>
                                        <p:attrNameLst>
                                          <p:attrName>ppt_x</p:attrName>
                                          <p:attrName>ppt_y</p:attrName>
                                        </p:attrNameLst>
                                      </p:cBhvr>
                                      <p:rCtr x="0" y="-1384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15"/>
                                        </p:tgtEl>
                                        <p:attrNameLst>
                                          <p:attrName>fillcolor</p:attrName>
                                        </p:attrNameLst>
                                      </p:cBhvr>
                                      <p:to>
                                        <a:srgbClr val="92D050"/>
                                      </p:to>
                                    </p:animClr>
                                    <p:set>
                                      <p:cBhvr>
                                        <p:cTn id="65" dur="500" fill="hold"/>
                                        <p:tgtEl>
                                          <p:spTgt spid="15"/>
                                        </p:tgtEl>
                                        <p:attrNameLst>
                                          <p:attrName>fill.type</p:attrName>
                                        </p:attrNameLst>
                                      </p:cBhvr>
                                      <p:to>
                                        <p:strVal val="solid"/>
                                      </p:to>
                                    </p:set>
                                    <p:set>
                                      <p:cBhvr>
                                        <p:cTn id="66" dur="500" fill="hold"/>
                                        <p:tgtEl>
                                          <p:spTgt spid="1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5" name="Correct Answer #3 Sound Effect.wav"/>
                                        </p:tgtEl>
                                      </p:cMediaNode>
                                    </p:audio>
                                  </p:sub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500" fill="hold"/>
                                        <p:tgtEl>
                                          <p:spTgt spid="16"/>
                                        </p:tgtEl>
                                        <p:attrNameLst>
                                          <p:attrName>fillcolor</p:attrName>
                                        </p:attrNameLst>
                                      </p:cBhvr>
                                      <p:to>
                                        <a:srgbClr val="AEABAB"/>
                                      </p:to>
                                    </p:animClr>
                                    <p:set>
                                      <p:cBhvr>
                                        <p:cTn id="72" dur="500" fill="hold"/>
                                        <p:tgtEl>
                                          <p:spTgt spid="16"/>
                                        </p:tgtEl>
                                        <p:attrNameLst>
                                          <p:attrName>fill.type</p:attrName>
                                        </p:attrNameLst>
                                      </p:cBhvr>
                                      <p:to>
                                        <p:strVal val="solid"/>
                                      </p:to>
                                    </p:set>
                                    <p:set>
                                      <p:cBhvr>
                                        <p:cTn id="73" dur="500" fill="hold"/>
                                        <p:tgtEl>
                                          <p:spTgt spid="16"/>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6"/>
                  </p:tgtEl>
                </p:cond>
              </p:nextCondLst>
            </p:seq>
            <p:seq concurrent="1" nextAc="seek">
              <p:cTn id="74" restart="whenNotActive" fill="hold" evtFilter="cancelBubble" nodeType="interactiveSeq">
                <p:stCondLst>
                  <p:cond evt="onClick" delay="0">
                    <p:tgtEl>
                      <p:spTgt spid="14"/>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500" fill="hold"/>
                                        <p:tgtEl>
                                          <p:spTgt spid="14"/>
                                        </p:tgtEl>
                                        <p:attrNameLst>
                                          <p:attrName>fillcolor</p:attrName>
                                        </p:attrNameLst>
                                      </p:cBhvr>
                                      <p:to>
                                        <a:srgbClr val="AEABAB"/>
                                      </p:to>
                                    </p:animClr>
                                    <p:set>
                                      <p:cBhvr>
                                        <p:cTn id="79" dur="500" fill="hold"/>
                                        <p:tgtEl>
                                          <p:spTgt spid="14"/>
                                        </p:tgtEl>
                                        <p:attrNameLst>
                                          <p:attrName>fill.type</p:attrName>
                                        </p:attrNameLst>
                                      </p:cBhvr>
                                      <p:to>
                                        <p:strVal val="solid"/>
                                      </p:to>
                                    </p:set>
                                    <p:set>
                                      <p:cBhvr>
                                        <p:cTn id="80" dur="500" fill="hold"/>
                                        <p:tgtEl>
                                          <p:spTgt spid="14"/>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4"/>
                  </p:tgtEl>
                </p:cond>
              </p:nextCondLst>
            </p:seq>
            <p:seq concurrent="1" nextAc="seek">
              <p:cTn id="81" restart="whenNotActive" fill="hold" evtFilter="cancelBubble" nodeType="interactiveSeq">
                <p:stCondLst>
                  <p:cond evt="onClick" delay="0">
                    <p:tgtEl>
                      <p:spTgt spid="17"/>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500" fill="hold"/>
                                        <p:tgtEl>
                                          <p:spTgt spid="17"/>
                                        </p:tgtEl>
                                        <p:attrNameLst>
                                          <p:attrName>fillcolor</p:attrName>
                                        </p:attrNameLst>
                                      </p:cBhvr>
                                      <p:to>
                                        <a:srgbClr val="AEABAB"/>
                                      </p:to>
                                    </p:animClr>
                                    <p:set>
                                      <p:cBhvr>
                                        <p:cTn id="86" dur="500" fill="hold"/>
                                        <p:tgtEl>
                                          <p:spTgt spid="17"/>
                                        </p:tgtEl>
                                        <p:attrNameLst>
                                          <p:attrName>fill.type</p:attrName>
                                        </p:attrNameLst>
                                      </p:cBhvr>
                                      <p:to>
                                        <p:strVal val="solid"/>
                                      </p:to>
                                    </p:set>
                                    <p:set>
                                      <p:cBhvr>
                                        <p:cTn id="87" dur="500" fill="hold"/>
                                        <p:tgtEl>
                                          <p:spTgt spid="17"/>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7"/>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9" grpId="0" animBg="1"/>
      <p:bldP spid="24" grpId="0" animBg="1"/>
      <p:bldP spid="28" grpId="0" animBg="1"/>
      <p:bldP spid="28" grpId="1" animBg="1"/>
      <p:bldP spid="20" grpId="0" animBg="1"/>
      <p:bldP spid="5" grpId="0" animBg="1"/>
      <p:bldP spid="5"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0BFAB2A1-5ADD-45B8-B5FA-C6B763A7E3E6}"/>
              </a:ext>
            </a:extLst>
          </p:cNvPr>
          <p:cNvSpPr/>
          <p:nvPr/>
        </p:nvSpPr>
        <p:spPr>
          <a:xfrm>
            <a:off x="7150205" y="2557347"/>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D53737"/>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4" name="Freeform: Shape 23">
            <a:extLst>
              <a:ext uri="{FF2B5EF4-FFF2-40B4-BE49-F238E27FC236}">
                <a16:creationId xmlns:a16="http://schemas.microsoft.com/office/drawing/2014/main" id="{E45D2AD9-7311-46D1-B37F-DDA61773E104}"/>
              </a:ext>
            </a:extLst>
          </p:cNvPr>
          <p:cNvSpPr/>
          <p:nvPr/>
        </p:nvSpPr>
        <p:spPr>
          <a:xfrm flipV="1">
            <a:off x="7150205" y="573373"/>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D11FC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8" name="Freeform: Shape 27">
            <a:extLst>
              <a:ext uri="{FF2B5EF4-FFF2-40B4-BE49-F238E27FC236}">
                <a16:creationId xmlns:a16="http://schemas.microsoft.com/office/drawing/2014/main" id="{A8B1078F-9A73-43E0-ABB8-0C4965B9BCF0}"/>
              </a:ext>
            </a:extLst>
          </p:cNvPr>
          <p:cNvSpPr/>
          <p:nvPr/>
        </p:nvSpPr>
        <p:spPr>
          <a:xfrm>
            <a:off x="7927850" y="4651248"/>
            <a:ext cx="2432304" cy="2432304"/>
          </a:xfrm>
          <a:custGeom>
            <a:avLst/>
            <a:gdLst>
              <a:gd name="connsiteX0" fmla="*/ 810768 w 1621536"/>
              <a:gd name="connsiteY0" fmla="*/ 270372 h 1621536"/>
              <a:gd name="connsiteX1" fmla="*/ 270372 w 1621536"/>
              <a:gd name="connsiteY1" fmla="*/ 810768 h 1621536"/>
              <a:gd name="connsiteX2" fmla="*/ 810768 w 1621536"/>
              <a:gd name="connsiteY2" fmla="*/ 1351164 h 1621536"/>
              <a:gd name="connsiteX3" fmla="*/ 1351164 w 1621536"/>
              <a:gd name="connsiteY3" fmla="*/ 810768 h 1621536"/>
              <a:gd name="connsiteX4" fmla="*/ 810768 w 1621536"/>
              <a:gd name="connsiteY4" fmla="*/ 270372 h 1621536"/>
              <a:gd name="connsiteX5" fmla="*/ 810768 w 1621536"/>
              <a:gd name="connsiteY5" fmla="*/ 0 h 1621536"/>
              <a:gd name="connsiteX6" fmla="*/ 1621536 w 1621536"/>
              <a:gd name="connsiteY6" fmla="*/ 810768 h 1621536"/>
              <a:gd name="connsiteX7" fmla="*/ 810768 w 1621536"/>
              <a:gd name="connsiteY7" fmla="*/ 1621536 h 1621536"/>
              <a:gd name="connsiteX8" fmla="*/ 0 w 1621536"/>
              <a:gd name="connsiteY8" fmla="*/ 810768 h 1621536"/>
              <a:gd name="connsiteX9" fmla="*/ 810768 w 1621536"/>
              <a:gd name="connsiteY9" fmla="*/ 0 h 162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1536" h="1621536">
                <a:moveTo>
                  <a:pt x="810768" y="270372"/>
                </a:moveTo>
                <a:cubicBezTo>
                  <a:pt x="810768" y="568824"/>
                  <a:pt x="568824" y="810768"/>
                  <a:pt x="270372" y="810768"/>
                </a:cubicBezTo>
                <a:cubicBezTo>
                  <a:pt x="568824" y="810768"/>
                  <a:pt x="810768" y="1052712"/>
                  <a:pt x="810768" y="1351164"/>
                </a:cubicBezTo>
                <a:cubicBezTo>
                  <a:pt x="810768" y="1052712"/>
                  <a:pt x="1052712" y="810768"/>
                  <a:pt x="1351164" y="810768"/>
                </a:cubicBezTo>
                <a:cubicBezTo>
                  <a:pt x="1052712" y="810768"/>
                  <a:pt x="810768" y="568824"/>
                  <a:pt x="810768" y="270372"/>
                </a:cubicBezTo>
                <a:close/>
                <a:moveTo>
                  <a:pt x="810768" y="0"/>
                </a:moveTo>
                <a:cubicBezTo>
                  <a:pt x="1258543" y="0"/>
                  <a:pt x="1621536" y="362993"/>
                  <a:pt x="1621536" y="810768"/>
                </a:cubicBezTo>
                <a:cubicBezTo>
                  <a:pt x="1621536" y="1258543"/>
                  <a:pt x="1258543" y="1621536"/>
                  <a:pt x="810768" y="1621536"/>
                </a:cubicBezTo>
                <a:cubicBezTo>
                  <a:pt x="362993" y="1621536"/>
                  <a:pt x="0" y="1258543"/>
                  <a:pt x="0" y="810768"/>
                </a:cubicBezTo>
                <a:cubicBezTo>
                  <a:pt x="0" y="362993"/>
                  <a:pt x="362993" y="0"/>
                  <a:pt x="810768" y="0"/>
                </a:cubicBezTo>
                <a:close/>
              </a:path>
            </a:pathLst>
          </a:custGeom>
          <a:solidFill>
            <a:srgbClr val="FFC000"/>
          </a:solidFill>
          <a:ln w="76200">
            <a:solidFill>
              <a:schemeClr val="accent4">
                <a:lumMod val="75000"/>
              </a:schemeClr>
            </a:solidFill>
          </a:ln>
          <a:effectLst>
            <a:glow rad="139700">
              <a:schemeClr val="accent4">
                <a:satMod val="175000"/>
                <a:alpha val="40000"/>
              </a:scheme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0" name="Freeform: Shape 19">
            <a:extLst>
              <a:ext uri="{FF2B5EF4-FFF2-40B4-BE49-F238E27FC236}">
                <a16:creationId xmlns:a16="http://schemas.microsoft.com/office/drawing/2014/main" id="{E33259DE-8C4D-49F9-A7FA-31A46D1E90D2}"/>
              </a:ext>
            </a:extLst>
          </p:cNvPr>
          <p:cNvSpPr/>
          <p:nvPr/>
        </p:nvSpPr>
        <p:spPr>
          <a:xfrm>
            <a:off x="7150205" y="2557347"/>
            <a:ext cx="3987586" cy="3701566"/>
          </a:xfrm>
          <a:custGeom>
            <a:avLst/>
            <a:gdLst>
              <a:gd name="connsiteX0" fmla="*/ 2658391 w 2658391"/>
              <a:gd name="connsiteY0" fmla="*/ 1 h 4054745"/>
              <a:gd name="connsiteX1" fmla="*/ 2658391 w 2658391"/>
              <a:gd name="connsiteY1" fmla="*/ 4054745 h 4054745"/>
              <a:gd name="connsiteX2" fmla="*/ 1 w 2658391"/>
              <a:gd name="connsiteY2" fmla="*/ 4054745 h 4054745"/>
              <a:gd name="connsiteX3" fmla="*/ 1 w 2658391"/>
              <a:gd name="connsiteY3" fmla="*/ 21 h 4054745"/>
              <a:gd name="connsiteX4" fmla="*/ 6863 w 2658391"/>
              <a:gd name="connsiteY4" fmla="*/ 135904 h 4054745"/>
              <a:gd name="connsiteX5" fmla="*/ 1329196 w 2658391"/>
              <a:gd name="connsiteY5" fmla="*/ 1329196 h 4054745"/>
              <a:gd name="connsiteX6" fmla="*/ 2658391 w 2658391"/>
              <a:gd name="connsiteY6" fmla="*/ 1 h 4054745"/>
              <a:gd name="connsiteX7" fmla="*/ 0 w 2658391"/>
              <a:gd name="connsiteY7" fmla="*/ 0 h 4054745"/>
              <a:gd name="connsiteX8" fmla="*/ 1 w 2658391"/>
              <a:gd name="connsiteY8" fmla="*/ 0 h 4054745"/>
              <a:gd name="connsiteX9" fmla="*/ 1 w 2658391"/>
              <a:gd name="connsiteY9" fmla="*/ 21 h 4054745"/>
              <a:gd name="connsiteX10" fmla="*/ 0 w 2658391"/>
              <a:gd name="connsiteY10" fmla="*/ 1 h 40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8391" h="4054745">
                <a:moveTo>
                  <a:pt x="2658391" y="1"/>
                </a:moveTo>
                <a:lnTo>
                  <a:pt x="2658391" y="4054745"/>
                </a:lnTo>
                <a:lnTo>
                  <a:pt x="1" y="4054745"/>
                </a:lnTo>
                <a:lnTo>
                  <a:pt x="1" y="21"/>
                </a:lnTo>
                <a:lnTo>
                  <a:pt x="6863" y="135904"/>
                </a:lnTo>
                <a:cubicBezTo>
                  <a:pt x="74931" y="806159"/>
                  <a:pt x="640982" y="1329196"/>
                  <a:pt x="1329196" y="1329196"/>
                </a:cubicBezTo>
                <a:cubicBezTo>
                  <a:pt x="2063290" y="1329196"/>
                  <a:pt x="2658391" y="734096"/>
                  <a:pt x="2658391" y="1"/>
                </a:cubicBezTo>
                <a:close/>
                <a:moveTo>
                  <a:pt x="0" y="0"/>
                </a:moveTo>
                <a:lnTo>
                  <a:pt x="1" y="0"/>
                </a:lnTo>
                <a:lnTo>
                  <a:pt x="1" y="21"/>
                </a:lnTo>
                <a:lnTo>
                  <a:pt x="0" y="1"/>
                </a:lnTo>
                <a:close/>
              </a:path>
            </a:pathLst>
          </a:custGeom>
          <a:solidFill>
            <a:srgbClr val="D537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r>
              <a:rPr lang="en-US" sz="14400">
                <a:solidFill>
                  <a:prstClr val="white"/>
                </a:solidFill>
                <a:latin typeface="#9Slide03 Arima Madurai" panose="00000500000000000000" pitchFamily="2" charset="-93"/>
                <a:cs typeface="#9Slide03 Arima Madurai" panose="00000500000000000000" pitchFamily="2" charset="-93"/>
                <a:sym typeface="Arial"/>
              </a:rPr>
              <a:t>5</a:t>
            </a:r>
          </a:p>
        </p:txBody>
      </p:sp>
      <p:sp>
        <p:nvSpPr>
          <p:cNvPr id="5" name="Rectangle 4">
            <a:extLst>
              <a:ext uri="{FF2B5EF4-FFF2-40B4-BE49-F238E27FC236}">
                <a16:creationId xmlns:a16="http://schemas.microsoft.com/office/drawing/2014/main" id="{8A578447-936F-44B8-9B2A-1105F9A08723}"/>
              </a:ext>
            </a:extLst>
          </p:cNvPr>
          <p:cNvSpPr/>
          <p:nvPr/>
        </p:nvSpPr>
        <p:spPr>
          <a:xfrm>
            <a:off x="2067248" y="3499947"/>
            <a:ext cx="14137732" cy="2758966"/>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5400" dirty="0" err="1">
                <a:solidFill>
                  <a:prstClr val="white"/>
                </a:solidFill>
                <a:latin typeface="#9Slide03 Arima Madurai" panose="00000500000000000000" pitchFamily="2" charset="-93"/>
                <a:cs typeface="#9Slide03 Arima Madurai" panose="00000500000000000000" pitchFamily="2" charset="-93"/>
                <a:sym typeface="Arial"/>
              </a:rPr>
              <a:t>Em</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hãy</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trình</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bày</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những</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điều</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bản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thân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rút</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ra</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sau</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khi</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học</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xong</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văn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bản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cái</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kính</a:t>
            </a:r>
            <a:r>
              <a:rPr lang="en-US" sz="5400" dirty="0">
                <a:solidFill>
                  <a:prstClr val="white"/>
                </a:solidFill>
                <a:latin typeface="#9Slide03 Arima Madurai" panose="00000500000000000000" pitchFamily="2" charset="-93"/>
                <a:cs typeface="#9Slide03 Arima Madurai" panose="00000500000000000000" pitchFamily="2" charset="-93"/>
                <a:sym typeface="Arial"/>
              </a:rPr>
              <a:t>”.</a:t>
            </a:r>
          </a:p>
        </p:txBody>
      </p:sp>
      <p:grpSp>
        <p:nvGrpSpPr>
          <p:cNvPr id="9" name="Group 8">
            <a:extLst>
              <a:ext uri="{FF2B5EF4-FFF2-40B4-BE49-F238E27FC236}">
                <a16:creationId xmlns:a16="http://schemas.microsoft.com/office/drawing/2014/main" id="{857221B5-C428-400B-B105-F89044BADEA4}"/>
              </a:ext>
            </a:extLst>
          </p:cNvPr>
          <p:cNvGrpSpPr/>
          <p:nvPr/>
        </p:nvGrpSpPr>
        <p:grpSpPr>
          <a:xfrm>
            <a:off x="1235621" y="3028739"/>
            <a:ext cx="847398" cy="3698322"/>
            <a:chOff x="823747" y="2019158"/>
            <a:chExt cx="564932" cy="2465548"/>
          </a:xfrm>
        </p:grpSpPr>
        <p:sp>
          <p:nvSpPr>
            <p:cNvPr id="6" name="Rectangle 5">
              <a:extLst>
                <a:ext uri="{FF2B5EF4-FFF2-40B4-BE49-F238E27FC236}">
                  <a16:creationId xmlns:a16="http://schemas.microsoft.com/office/drawing/2014/main" id="{112D4B60-D740-4975-AA3C-13791DBFD6B3}"/>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7" name="Rectangle 6">
              <a:extLst>
                <a:ext uri="{FF2B5EF4-FFF2-40B4-BE49-F238E27FC236}">
                  <a16:creationId xmlns:a16="http://schemas.microsoft.com/office/drawing/2014/main" id="{C2D3BB3C-FCB0-4AC0-991E-1513646167BC}"/>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8" name="Rectangle 7">
              <a:extLst>
                <a:ext uri="{FF2B5EF4-FFF2-40B4-BE49-F238E27FC236}">
                  <a16:creationId xmlns:a16="http://schemas.microsoft.com/office/drawing/2014/main" id="{398A87F5-1685-4FD0-A09D-60D3372CC42B}"/>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grpSp>
        <p:nvGrpSpPr>
          <p:cNvPr id="10" name="Group 9">
            <a:extLst>
              <a:ext uri="{FF2B5EF4-FFF2-40B4-BE49-F238E27FC236}">
                <a16:creationId xmlns:a16="http://schemas.microsoft.com/office/drawing/2014/main" id="{1E42839D-B9F4-41A7-B7DA-6D56B05C72F0}"/>
              </a:ext>
            </a:extLst>
          </p:cNvPr>
          <p:cNvGrpSpPr/>
          <p:nvPr/>
        </p:nvGrpSpPr>
        <p:grpSpPr>
          <a:xfrm>
            <a:off x="16204981" y="3030269"/>
            <a:ext cx="847398" cy="3698322"/>
            <a:chOff x="823747" y="2019158"/>
            <a:chExt cx="564932" cy="2465548"/>
          </a:xfrm>
        </p:grpSpPr>
        <p:sp>
          <p:nvSpPr>
            <p:cNvPr id="11" name="Rectangle 10">
              <a:extLst>
                <a:ext uri="{FF2B5EF4-FFF2-40B4-BE49-F238E27FC236}">
                  <a16:creationId xmlns:a16="http://schemas.microsoft.com/office/drawing/2014/main" id="{73EA670B-D453-442E-81BC-258FF0DE0FC8}"/>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2" name="Rectangle 11">
              <a:extLst>
                <a:ext uri="{FF2B5EF4-FFF2-40B4-BE49-F238E27FC236}">
                  <a16:creationId xmlns:a16="http://schemas.microsoft.com/office/drawing/2014/main" id="{6B3B5B09-784B-49E4-9029-3CCF15213B55}"/>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3" name="Rectangle 12">
              <a:extLst>
                <a:ext uri="{FF2B5EF4-FFF2-40B4-BE49-F238E27FC236}">
                  <a16:creationId xmlns:a16="http://schemas.microsoft.com/office/drawing/2014/main" id="{50134EAF-8C72-4E5A-A93C-5BE4039EB4DF}"/>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pic>
        <p:nvPicPr>
          <p:cNvPr id="2" name="Picture 1">
            <a:hlinkClick r:id="rId6" action="ppaction://hlinksldjump"/>
            <a:extLst>
              <a:ext uri="{FF2B5EF4-FFF2-40B4-BE49-F238E27FC236}">
                <a16:creationId xmlns:a16="http://schemas.microsoft.com/office/drawing/2014/main" id="{B0D40B8B-3942-9E8D-A23C-CB6C3B8CC1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947" y="1"/>
            <a:ext cx="3253158" cy="3253158"/>
          </a:xfrm>
          <a:prstGeom prst="rect">
            <a:avLst/>
          </a:prstGeom>
        </p:spPr>
      </p:pic>
    </p:spTree>
    <p:extLst>
      <p:ext uri="{BB962C8B-B14F-4D97-AF65-F5344CB8AC3E}">
        <p14:creationId xmlns:p14="http://schemas.microsoft.com/office/powerpoint/2010/main" val="2786060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par>
                                <p:cTn id="8" presetID="42" presetClass="path" presetSubtype="0" accel="50000" decel="50000" fill="hold" nodeType="withEffect">
                                  <p:stCondLst>
                                    <p:cond delay="0"/>
                                  </p:stCondLst>
                                  <p:childTnLst>
                                    <p:animMotion origin="layout" path="M -0.77213 -0.00024 L -4.79167E-6 -4.07407E-6 " pathEditMode="relative" rAng="0" ptsTypes="AA">
                                      <p:cBhvr>
                                        <p:cTn id="9" dur="500" fill="hold"/>
                                        <p:tgtEl>
                                          <p:spTgt spid="10"/>
                                        </p:tgtEl>
                                        <p:attrNameLst>
                                          <p:attrName>ppt_x</p:attrName>
                                          <p:attrName>ppt_y</p:attrName>
                                        </p:attrNameLst>
                                      </p:cBhvr>
                                      <p:rCtr x="38607" y="0"/>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5"/>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0"/>
                                          </p:stCondLst>
                                        </p:cTn>
                                        <p:tgtEl>
                                          <p:spTgt spid="10"/>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9"/>
                                        </p:tgtEl>
                                        <p:attrNameLst>
                                          <p:attrName>style.visibility</p:attrName>
                                        </p:attrNameLst>
                                      </p:cBhvr>
                                      <p:to>
                                        <p:strVal val="hidden"/>
                                      </p:to>
                                    </p:set>
                                  </p:childTnLst>
                                </p:cTn>
                              </p:par>
                            </p:childTnLst>
                          </p:cTn>
                        </p:par>
                        <p:par>
                          <p:cTn id="18" fill="hold">
                            <p:stCondLst>
                              <p:cond delay="0"/>
                            </p:stCondLst>
                            <p:childTnLst>
                              <p:par>
                                <p:cTn id="19" presetID="45"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250"/>
                                        <p:tgtEl>
                                          <p:spTgt spid="20"/>
                                        </p:tgtEl>
                                      </p:cBhvr>
                                    </p:animEffect>
                                    <p:anim calcmode="lin" valueType="num">
                                      <p:cBhvr>
                                        <p:cTn id="22" dur="1250" fill="hold"/>
                                        <p:tgtEl>
                                          <p:spTgt spid="20"/>
                                        </p:tgtEl>
                                        <p:attrNameLst>
                                          <p:attrName>ppt_w</p:attrName>
                                        </p:attrNameLst>
                                      </p:cBhvr>
                                      <p:tavLst>
                                        <p:tav tm="0" fmla="#ppt_w*sin(2.5*pi*$)">
                                          <p:val>
                                            <p:fltVal val="0"/>
                                          </p:val>
                                        </p:tav>
                                        <p:tav tm="100000">
                                          <p:val>
                                            <p:fltVal val="1"/>
                                          </p:val>
                                        </p:tav>
                                      </p:tavLst>
                                    </p:anim>
                                    <p:anim calcmode="lin" valueType="num">
                                      <p:cBhvr>
                                        <p:cTn id="23" dur="125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4" name="thang.wav"/>
                                        </p:tgtEl>
                                      </p:cMediaNode>
                                    </p:audio>
                                  </p:subTnLst>
                                </p:cTn>
                              </p:par>
                              <p:par>
                                <p:cTn id="24" presetID="45"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250"/>
                                        <p:tgtEl>
                                          <p:spTgt spid="24"/>
                                        </p:tgtEl>
                                      </p:cBhvr>
                                    </p:animEffect>
                                    <p:anim calcmode="lin" valueType="num">
                                      <p:cBhvr>
                                        <p:cTn id="27" dur="1250" fill="hold"/>
                                        <p:tgtEl>
                                          <p:spTgt spid="24"/>
                                        </p:tgtEl>
                                        <p:attrNameLst>
                                          <p:attrName>ppt_w</p:attrName>
                                        </p:attrNameLst>
                                      </p:cBhvr>
                                      <p:tavLst>
                                        <p:tav tm="0" fmla="#ppt_w*sin(2.5*pi*$)">
                                          <p:val>
                                            <p:fltVal val="0"/>
                                          </p:val>
                                        </p:tav>
                                        <p:tav tm="100000">
                                          <p:val>
                                            <p:fltVal val="1"/>
                                          </p:val>
                                        </p:tav>
                                      </p:tavLst>
                                    </p:anim>
                                    <p:anim calcmode="lin" valueType="num">
                                      <p:cBhvr>
                                        <p:cTn id="28" dur="1250" fill="hold"/>
                                        <p:tgtEl>
                                          <p:spTgt spid="24"/>
                                        </p:tgtEl>
                                        <p:attrNameLst>
                                          <p:attrName>ppt_h</p:attrName>
                                        </p:attrNameLst>
                                      </p:cBhvr>
                                      <p:tavLst>
                                        <p:tav tm="0">
                                          <p:val>
                                            <p:strVal val="#ppt_h"/>
                                          </p:val>
                                        </p:tav>
                                        <p:tav tm="100000">
                                          <p:val>
                                            <p:strVal val="#ppt_h"/>
                                          </p:val>
                                        </p:tav>
                                      </p:tavLst>
                                    </p:anim>
                                  </p:childTnLst>
                                </p:cTn>
                              </p:par>
                              <p:par>
                                <p:cTn id="29" presetID="45"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250"/>
                                        <p:tgtEl>
                                          <p:spTgt spid="19"/>
                                        </p:tgtEl>
                                      </p:cBhvr>
                                    </p:animEffect>
                                    <p:anim calcmode="lin" valueType="num">
                                      <p:cBhvr>
                                        <p:cTn id="32" dur="1250" fill="hold"/>
                                        <p:tgtEl>
                                          <p:spTgt spid="19"/>
                                        </p:tgtEl>
                                        <p:attrNameLst>
                                          <p:attrName>ppt_w</p:attrName>
                                        </p:attrNameLst>
                                      </p:cBhvr>
                                      <p:tavLst>
                                        <p:tav tm="0" fmla="#ppt_w*sin(2.5*pi*$)">
                                          <p:val>
                                            <p:fltVal val="0"/>
                                          </p:val>
                                        </p:tav>
                                        <p:tav tm="100000">
                                          <p:val>
                                            <p:fltVal val="1"/>
                                          </p:val>
                                        </p:tav>
                                      </p:tavLst>
                                    </p:anim>
                                    <p:anim calcmode="lin" valueType="num">
                                      <p:cBhvr>
                                        <p:cTn id="33" dur="1250" fill="hold"/>
                                        <p:tgtEl>
                                          <p:spTgt spid="19"/>
                                        </p:tgtEl>
                                        <p:attrNameLst>
                                          <p:attrName>ppt_h</p:attrName>
                                        </p:attrNameLst>
                                      </p:cBhvr>
                                      <p:tavLst>
                                        <p:tav tm="0">
                                          <p:val>
                                            <p:strVal val="#ppt_h"/>
                                          </p:val>
                                        </p:tav>
                                        <p:tav tm="100000">
                                          <p:val>
                                            <p:strVal val="#ppt_h"/>
                                          </p:val>
                                        </p:tav>
                                      </p:tavLst>
                                    </p:anim>
                                  </p:childTnLst>
                                </p:cTn>
                              </p:par>
                            </p:childTnLst>
                          </p:cTn>
                        </p:par>
                        <p:par>
                          <p:cTn id="34" fill="hold">
                            <p:stCondLst>
                              <p:cond delay="1250"/>
                            </p:stCondLst>
                            <p:childTnLst>
                              <p:par>
                                <p:cTn id="35" presetID="1" presetClass="entr" presetSubtype="0"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42" presetClass="path" presetSubtype="0" accel="50000" decel="50000" fill="hold" grpId="1" nodeType="withEffect">
                                  <p:stCondLst>
                                    <p:cond delay="0"/>
                                  </p:stCondLst>
                                  <p:childTnLst>
                                    <p:animMotion origin="layout" path="M 0 0.06065 L 0 -0.2162 " pathEditMode="relative" rAng="0" ptsTypes="AA">
                                      <p:cBhvr>
                                        <p:cTn id="38" dur="750" fill="hold"/>
                                        <p:tgtEl>
                                          <p:spTgt spid="28"/>
                                        </p:tgtEl>
                                        <p:attrNameLst>
                                          <p:attrName>ppt_x</p:attrName>
                                          <p:attrName>ppt_y</p:attrName>
                                        </p:attrNameLst>
                                      </p:cBhvr>
                                      <p:rCtr x="0" y="-138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animBg="1"/>
      <p:bldP spid="28" grpId="0" animBg="1"/>
      <p:bldP spid="28" grpId="1" animBg="1"/>
      <p:bldP spid="20" grpId="0" animBg="1"/>
      <p:bldP spid="5" grpId="0" animBg="1"/>
      <p:bldP spid="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5">
            <a:extLst>
              <a:ext uri="{FF2B5EF4-FFF2-40B4-BE49-F238E27FC236}">
                <a16:creationId xmlns:a16="http://schemas.microsoft.com/office/drawing/2014/main" id="{0DDC0556-5574-FB42-DF92-3D7E22933228}"/>
              </a:ext>
            </a:extLst>
          </p:cNvPr>
          <p:cNvSpPr txBox="1">
            <a:spLocks/>
          </p:cNvSpPr>
          <p:nvPr/>
        </p:nvSpPr>
        <p:spPr>
          <a:xfrm>
            <a:off x="1298836" y="190500"/>
            <a:ext cx="9663600" cy="1066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4800" indent="0">
              <a:lnSpc>
                <a:spcPct val="150000"/>
              </a:lnSpc>
              <a:buFont typeface="Arial" pitchFamily="34" charset="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1</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giả</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 name="Picture 2" descr="Aziz Nesin - Yaşasın Sanat - 1994 - insanokur">
            <a:extLst>
              <a:ext uri="{FF2B5EF4-FFF2-40B4-BE49-F238E27FC236}">
                <a16:creationId xmlns:a16="http://schemas.microsoft.com/office/drawing/2014/main" id="{A48AF009-A0A6-BDE7-0574-3F5950AB68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921" r="27921"/>
          <a:stretch>
            <a:fillRect/>
          </a:stretch>
        </p:blipFill>
        <p:spPr bwMode="auto">
          <a:xfrm>
            <a:off x="1011558" y="1520326"/>
            <a:ext cx="4911436" cy="7162555"/>
          </a:xfrm>
          <a:custGeom>
            <a:avLst/>
            <a:gdLst>
              <a:gd name="connsiteX0" fmla="*/ 0 w 4911436"/>
              <a:gd name="connsiteY0" fmla="*/ 0 h 7162555"/>
              <a:gd name="connsiteX1" fmla="*/ 4911436 w 4911436"/>
              <a:gd name="connsiteY1" fmla="*/ 0 h 7162555"/>
              <a:gd name="connsiteX2" fmla="*/ 4911436 w 4911436"/>
              <a:gd name="connsiteY2" fmla="*/ 7162555 h 7162555"/>
              <a:gd name="connsiteX3" fmla="*/ 0 w 4911436"/>
              <a:gd name="connsiteY3" fmla="*/ 7162555 h 7162555"/>
              <a:gd name="connsiteX4" fmla="*/ 0 w 4911436"/>
              <a:gd name="connsiteY4" fmla="*/ 0 h 7162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1436" h="7162555" extrusionOk="0">
                <a:moveTo>
                  <a:pt x="0" y="0"/>
                </a:moveTo>
                <a:cubicBezTo>
                  <a:pt x="1557724" y="-5264"/>
                  <a:pt x="4192558" y="84467"/>
                  <a:pt x="4911436" y="0"/>
                </a:cubicBezTo>
                <a:cubicBezTo>
                  <a:pt x="4783263" y="1778506"/>
                  <a:pt x="5040586" y="4217194"/>
                  <a:pt x="4911436" y="7162555"/>
                </a:cubicBezTo>
                <a:cubicBezTo>
                  <a:pt x="4266006" y="7268875"/>
                  <a:pt x="1869225" y="7154906"/>
                  <a:pt x="0" y="7162555"/>
                </a:cubicBezTo>
                <a:cubicBezTo>
                  <a:pt x="160128" y="5207347"/>
                  <a:pt x="25049" y="1549961"/>
                  <a:pt x="0" y="0"/>
                </a:cubicBezTo>
                <a:close/>
              </a:path>
            </a:pathLst>
          </a:custGeom>
          <a:noFill/>
          <a:ln>
            <a:solidFill>
              <a:schemeClr val="tx1"/>
            </a:solidFill>
            <a:extLst>
              <a:ext uri="{C807C97D-BFC1-408E-A445-0C87EB9F89A2}">
                <ask:lineSketchStyleProps xmlns:ask="http://schemas.microsoft.com/office/drawing/2018/sketchyshapes" xmlns="" sd="2650216993">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
        <p:nvSpPr>
          <p:cNvPr id="5" name="Subtitle 5">
            <a:extLst>
              <a:ext uri="{FF2B5EF4-FFF2-40B4-BE49-F238E27FC236}">
                <a16:creationId xmlns:a16="http://schemas.microsoft.com/office/drawing/2014/main" id="{E308FBB7-DA96-2470-16B4-0C0B9FEA6BC7}"/>
              </a:ext>
            </a:extLst>
          </p:cNvPr>
          <p:cNvSpPr txBox="1">
            <a:spLocks/>
          </p:cNvSpPr>
          <p:nvPr/>
        </p:nvSpPr>
        <p:spPr>
          <a:xfrm>
            <a:off x="6934200" y="2470180"/>
            <a:ext cx="9663600" cy="526284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50000"/>
              </a:lnSpc>
              <a:buFontTx/>
              <a:buChar cha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Quê</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Thổ</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Kì</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50000"/>
              </a:lnSpc>
              <a:buFontTx/>
              <a:buChar cha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Sáng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nhiều</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loại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tiểu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thuyết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truyện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cười</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nội</a:t>
            </a:r>
            <a:r>
              <a:rPr lang="en-US" sz="4400" dirty="0">
                <a:latin typeface="Times New Roman" panose="02020603050405020304" pitchFamily="18" charset="0"/>
                <a:ea typeface="Cambria" panose="02040503050406030204" pitchFamily="18" charset="0"/>
                <a:cs typeface="Times New Roman" panose="02020603050405020304" pitchFamily="18" charset="0"/>
              </a:rPr>
              <a:t> dung,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câu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chuyện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quen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thuộc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gũi</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50000"/>
              </a:lnSpc>
              <a:buFontTx/>
              <a:buChar cha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nghiệp</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hơn</a:t>
            </a:r>
            <a:r>
              <a:rPr lang="en-US" sz="4400" dirty="0">
                <a:latin typeface="Times New Roman" panose="02020603050405020304" pitchFamily="18" charset="0"/>
                <a:ea typeface="Cambria" panose="02040503050406030204" pitchFamily="18" charset="0"/>
                <a:cs typeface="Times New Roman" panose="02020603050405020304" pitchFamily="18" charset="0"/>
              </a:rPr>
              <a:t> 100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sách</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39B128D8-5A9B-1C56-BE84-8842AA8C7006}"/>
              </a:ext>
            </a:extLst>
          </p:cNvPr>
          <p:cNvSpPr/>
          <p:nvPr/>
        </p:nvSpPr>
        <p:spPr>
          <a:xfrm>
            <a:off x="5697797" y="1504638"/>
            <a:ext cx="9144000" cy="769441"/>
          </a:xfrm>
          <a:prstGeom prst="rect">
            <a:avLst/>
          </a:prstGeom>
        </p:spPr>
        <p:txBody>
          <a:bodyPr>
            <a:spAutoFit/>
          </a:bodyPr>
          <a:lstStyle/>
          <a:p>
            <a:pPr algn="ctr"/>
            <a:r>
              <a:rPr lang="en-US" sz="4400" b="1" dirty="0">
                <a:latin typeface="Times New Roman" panose="02020603050405020304" pitchFamily="18" charset="0"/>
                <a:ea typeface="Cambria" panose="02040503050406030204" pitchFamily="18" charset="0"/>
                <a:cs typeface="Times New Roman" panose="02020603050405020304" pitchFamily="18" charset="0"/>
              </a:rPr>
              <a:t>A-</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dít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Nê-xin</a:t>
            </a:r>
            <a:r>
              <a:rPr lang="en-US" sz="4400" b="1" dirty="0">
                <a:latin typeface="Times New Roman" panose="02020603050405020304" pitchFamily="18" charset="0"/>
                <a:ea typeface="Cambria" panose="02040503050406030204" pitchFamily="18" charset="0"/>
                <a:cs typeface="Times New Roman" panose="02020603050405020304" pitchFamily="18" charset="0"/>
              </a:rPr>
              <a:t>  (1915-1995)</a:t>
            </a:r>
          </a:p>
        </p:txBody>
      </p:sp>
      <p:pic>
        <p:nvPicPr>
          <p:cNvPr id="4" name="Picture 3" descr="A blue and black background&#10;&#10;Description automatically generated">
            <a:extLst>
              <a:ext uri="{FF2B5EF4-FFF2-40B4-BE49-F238E27FC236}">
                <a16:creationId xmlns:a16="http://schemas.microsoft.com/office/drawing/2014/main" id="{9C739042-7FD3-21AC-34D4-FBFD13D24D23}"/>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4616600" y="-1790700"/>
            <a:ext cx="5638800" cy="5638800"/>
          </a:xfrm>
          <a:prstGeom prst="rect">
            <a:avLst/>
          </a:prstGeom>
        </p:spPr>
      </p:pic>
    </p:spTree>
    <p:extLst>
      <p:ext uri="{BB962C8B-B14F-4D97-AF65-F5344CB8AC3E}">
        <p14:creationId xmlns:p14="http://schemas.microsoft.com/office/powerpoint/2010/main" val="195892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AA52F01-E355-65AE-34D1-3CA3A6D5F0F7}"/>
              </a:ext>
            </a:extLst>
          </p:cNvPr>
          <p:cNvSpPr txBox="1"/>
          <p:nvPr/>
        </p:nvSpPr>
        <p:spPr>
          <a:xfrm>
            <a:off x="533400" y="342900"/>
            <a:ext cx="93726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2</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5D3ABAE-ED60-0FA6-609C-3074627931A7}"/>
              </a:ext>
            </a:extLst>
          </p:cNvPr>
          <p:cNvPicPr>
            <a:picLocks noChangeAspect="1"/>
          </p:cNvPicPr>
          <p:nvPr/>
        </p:nvPicPr>
        <p:blipFill>
          <a:blip r:embed="rId3"/>
          <a:stretch>
            <a:fillRect/>
          </a:stretch>
        </p:blipFill>
        <p:spPr>
          <a:xfrm>
            <a:off x="11082984" y="6044466"/>
            <a:ext cx="6214416" cy="4242534"/>
          </a:xfrm>
          <a:custGeom>
            <a:avLst/>
            <a:gdLst>
              <a:gd name="connsiteX0" fmla="*/ 0 w 8839200"/>
              <a:gd name="connsiteY0" fmla="*/ 0 h 6034454"/>
              <a:gd name="connsiteX1" fmla="*/ 8839200 w 8839200"/>
              <a:gd name="connsiteY1" fmla="*/ 0 h 6034454"/>
              <a:gd name="connsiteX2" fmla="*/ 8839200 w 8839200"/>
              <a:gd name="connsiteY2" fmla="*/ 6034454 h 6034454"/>
              <a:gd name="connsiteX3" fmla="*/ 0 w 8839200"/>
              <a:gd name="connsiteY3" fmla="*/ 6034454 h 6034454"/>
              <a:gd name="connsiteX4" fmla="*/ 0 w 8839200"/>
              <a:gd name="connsiteY4" fmla="*/ 0 h 6034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200" h="6034454" fill="none" extrusionOk="0">
                <a:moveTo>
                  <a:pt x="0" y="0"/>
                </a:moveTo>
                <a:cubicBezTo>
                  <a:pt x="3861943" y="118661"/>
                  <a:pt x="5198080" y="-41423"/>
                  <a:pt x="8839200" y="0"/>
                </a:cubicBezTo>
                <a:cubicBezTo>
                  <a:pt x="8704471" y="857242"/>
                  <a:pt x="8883729" y="4677135"/>
                  <a:pt x="8839200" y="6034454"/>
                </a:cubicBezTo>
                <a:cubicBezTo>
                  <a:pt x="4585004" y="5884897"/>
                  <a:pt x="1946349" y="6034721"/>
                  <a:pt x="0" y="6034454"/>
                </a:cubicBezTo>
                <a:cubicBezTo>
                  <a:pt x="-141948" y="4408003"/>
                  <a:pt x="110327" y="1863190"/>
                  <a:pt x="0" y="0"/>
                </a:cubicBezTo>
                <a:close/>
              </a:path>
              <a:path w="8839200" h="6034454" stroke="0" extrusionOk="0">
                <a:moveTo>
                  <a:pt x="0" y="0"/>
                </a:moveTo>
                <a:cubicBezTo>
                  <a:pt x="1348222" y="-121326"/>
                  <a:pt x="6584376" y="134767"/>
                  <a:pt x="8839200" y="0"/>
                </a:cubicBezTo>
                <a:cubicBezTo>
                  <a:pt x="8980314" y="1470531"/>
                  <a:pt x="8680394" y="4947372"/>
                  <a:pt x="8839200" y="6034454"/>
                </a:cubicBezTo>
                <a:cubicBezTo>
                  <a:pt x="6375598" y="6021589"/>
                  <a:pt x="3576919" y="6169076"/>
                  <a:pt x="0" y="6034454"/>
                </a:cubicBezTo>
                <a:cubicBezTo>
                  <a:pt x="-34207" y="5149728"/>
                  <a:pt x="-42469" y="2102593"/>
                  <a:pt x="0" y="0"/>
                </a:cubicBezTo>
                <a:close/>
              </a:path>
            </a:pathLst>
          </a:custGeom>
          <a:ln>
            <a:solidFill>
              <a:schemeClr val="tx1"/>
            </a:solidFill>
            <a:extLst>
              <a:ext uri="{C807C97D-BFC1-408E-A445-0C87EB9F89A2}">
                <ask:lineSketchStyleProps xmlns:ask="http://schemas.microsoft.com/office/drawing/2018/sketchyshapes" xmlns="" sd="1890466202">
                  <a:prstGeom prst="rect">
                    <a:avLst/>
                  </a:prstGeom>
                  <ask:type>
                    <ask:lineSketchCurved/>
                  </ask:type>
                </ask:lineSketchStyleProps>
              </a:ext>
            </a:extLst>
          </a:ln>
        </p:spPr>
      </p:pic>
      <p:sp>
        <p:nvSpPr>
          <p:cNvPr id="6" name="TextBox 5">
            <a:extLst>
              <a:ext uri="{FF2B5EF4-FFF2-40B4-BE49-F238E27FC236}">
                <a16:creationId xmlns:a16="http://schemas.microsoft.com/office/drawing/2014/main" id="{27F6DB8B-9F38-8E5F-A022-D34EC63CEF3E}"/>
              </a:ext>
            </a:extLst>
          </p:cNvPr>
          <p:cNvSpPr txBox="1"/>
          <p:nvPr/>
        </p:nvSpPr>
        <p:spPr>
          <a:xfrm>
            <a:off x="4572000" y="1455241"/>
            <a:ext cx="13258800" cy="1446550"/>
          </a:xfrm>
          <a:prstGeom prst="rect">
            <a:avLst/>
          </a:prstGeom>
          <a:noFill/>
        </p:spPr>
        <p:txBody>
          <a:bodyPr wrap="square">
            <a:spAutoFit/>
          </a:bodyPr>
          <a:lstStyle/>
          <a:p>
            <a:pPr marL="279400" indent="0" algn="just">
              <a:buClr>
                <a:srgbClr val="4E2508"/>
              </a:buClr>
            </a:pP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thích</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đùa</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Thái Hà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dịch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NXB Văn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học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Hà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Nội</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2014</a:t>
            </a:r>
          </a:p>
        </p:txBody>
      </p:sp>
      <p:sp>
        <p:nvSpPr>
          <p:cNvPr id="10" name="Oval 9">
            <a:extLst>
              <a:ext uri="{FF2B5EF4-FFF2-40B4-BE49-F238E27FC236}">
                <a16:creationId xmlns:a16="http://schemas.microsoft.com/office/drawing/2014/main" id="{18C23B47-6344-2DE8-9DCB-1B244AF963FC}"/>
              </a:ext>
            </a:extLst>
          </p:cNvPr>
          <p:cNvSpPr/>
          <p:nvPr/>
        </p:nvSpPr>
        <p:spPr>
          <a:xfrm>
            <a:off x="838200" y="1455241"/>
            <a:ext cx="3276600" cy="2072640"/>
          </a:xfrm>
          <a:prstGeom prst="ellipse">
            <a:avLst/>
          </a:prstGeom>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Xuất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p>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xứ</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18C23B47-6344-2DE8-9DCB-1B244AF963FC}"/>
              </a:ext>
            </a:extLst>
          </p:cNvPr>
          <p:cNvSpPr/>
          <p:nvPr/>
        </p:nvSpPr>
        <p:spPr>
          <a:xfrm>
            <a:off x="860612" y="3908881"/>
            <a:ext cx="3276600" cy="2072640"/>
          </a:xfrm>
          <a:prstGeom prst="ellipse">
            <a:avLst/>
          </a:prstGeom>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pPr algn="ctr"/>
            <a:r>
              <a:rPr lang="en-US" sz="4400" b="1" dirty="0" err="1" smtClean="0">
                <a:solidFill>
                  <a:schemeClr val="tx1">
                    <a:lumMod val="95000"/>
                    <a:lumOff val="5000"/>
                  </a:schemeClr>
                </a:solidFill>
                <a:latin typeface="Times New Roman" panose="02020603050405020304" pitchFamily="18" charset="0"/>
                <a:cs typeface="Times New Roman" panose="02020603050405020304" pitchFamily="18" charset="0"/>
              </a:rPr>
              <a:t>Thể</a:t>
            </a:r>
            <a:r>
              <a:rPr lang="en-US" sz="4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smtClean="0">
                <a:solidFill>
                  <a:schemeClr val="tx1">
                    <a:lumMod val="95000"/>
                    <a:lumOff val="5000"/>
                  </a:schemeClr>
                </a:solidFill>
                <a:latin typeface="Times New Roman" panose="02020603050405020304" pitchFamily="18" charset="0"/>
                <a:cs typeface="Times New Roman" panose="02020603050405020304" pitchFamily="18" charset="0"/>
              </a:rPr>
              <a:t>loại</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27F6DB8B-9F38-8E5F-A022-D34EC63CEF3E}"/>
              </a:ext>
            </a:extLst>
          </p:cNvPr>
          <p:cNvSpPr txBox="1"/>
          <p:nvPr/>
        </p:nvSpPr>
        <p:spPr>
          <a:xfrm>
            <a:off x="4594412" y="4533900"/>
            <a:ext cx="13258800" cy="769441"/>
          </a:xfrm>
          <a:prstGeom prst="rect">
            <a:avLst/>
          </a:prstGeom>
          <a:noFill/>
        </p:spPr>
        <p:txBody>
          <a:bodyPr wrap="square">
            <a:spAutoFit/>
          </a:bodyPr>
          <a:lstStyle/>
          <a:p>
            <a:pPr marL="279400" indent="0" algn="just">
              <a:buClr>
                <a:srgbClr val="4E2508"/>
              </a:buClr>
            </a:pPr>
            <a:r>
              <a:rPr lang="en-US" sz="4400" dirty="0" err="1"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Truyện</a:t>
            </a:r>
            <a:r>
              <a:rPr lang="en-US" sz="4400"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cười</a:t>
            </a:r>
            <a:r>
              <a:rPr lang="en-US" sz="4400"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đại</a:t>
            </a:r>
            <a:endPar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1"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AA52F01-E355-65AE-34D1-3CA3A6D5F0F7}"/>
              </a:ext>
            </a:extLst>
          </p:cNvPr>
          <p:cNvSpPr txBox="1"/>
          <p:nvPr/>
        </p:nvSpPr>
        <p:spPr>
          <a:xfrm>
            <a:off x="533400" y="342900"/>
            <a:ext cx="93726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3</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Hướng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dẫn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đọc</a:t>
            </a:r>
            <a:endParaRPr lang="en-US" sz="4400" b="1" dirty="0">
              <a:latin typeface="Times New Roman" panose="02020603050405020304" pitchFamily="18" charset="0"/>
              <a:cs typeface="Times New Roman" panose="02020603050405020304" pitchFamily="18" charset="0"/>
            </a:endParaRPr>
          </a:p>
        </p:txBody>
      </p:sp>
      <p:sp>
        <p:nvSpPr>
          <p:cNvPr id="8" name="Subtitle 5">
            <a:extLst>
              <a:ext uri="{FF2B5EF4-FFF2-40B4-BE49-F238E27FC236}">
                <a16:creationId xmlns:a16="http://schemas.microsoft.com/office/drawing/2014/main" id="{0DDC0556-5574-FB42-DF92-3D7E22933228}"/>
              </a:ext>
            </a:extLst>
          </p:cNvPr>
          <p:cNvSpPr txBox="1">
            <a:spLocks/>
          </p:cNvSpPr>
          <p:nvPr/>
        </p:nvSpPr>
        <p:spPr>
          <a:xfrm>
            <a:off x="1219200" y="1257300"/>
            <a:ext cx="9663600" cy="1066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4800" indent="0">
              <a:lnSpc>
                <a:spcPct val="150000"/>
              </a:lnSpc>
              <a:buFont typeface="Arial" pitchFamily="34" charset="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Đọc</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chú</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thích</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Freeform 2">
            <a:extLst>
              <a:ext uri="{FF2B5EF4-FFF2-40B4-BE49-F238E27FC236}">
                <a16:creationId xmlns:a16="http://schemas.microsoft.com/office/drawing/2014/main" id="{01C0319A-F266-95BF-0539-801755CAC9F0}"/>
              </a:ext>
            </a:extLst>
          </p:cNvPr>
          <p:cNvSpPr/>
          <p:nvPr/>
        </p:nvSpPr>
        <p:spPr>
          <a:xfrm>
            <a:off x="13335000" y="0"/>
            <a:ext cx="4729144" cy="3068782"/>
          </a:xfrm>
          <a:custGeom>
            <a:avLst/>
            <a:gdLst/>
            <a:ahLst/>
            <a:cxnLst/>
            <a:rect l="l" t="t" r="r" b="b"/>
            <a:pathLst>
              <a:path w="5974301" h="4114800">
                <a:moveTo>
                  <a:pt x="0" y="0"/>
                </a:moveTo>
                <a:lnTo>
                  <a:pt x="5974302" y="0"/>
                </a:lnTo>
                <a:lnTo>
                  <a:pt x="597430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Subtitle 5">
            <a:extLst>
              <a:ext uri="{FF2B5EF4-FFF2-40B4-BE49-F238E27FC236}">
                <a16:creationId xmlns:a16="http://schemas.microsoft.com/office/drawing/2014/main" id="{66C29A2C-76EC-B445-C2A6-688B1AB8CC66}"/>
              </a:ext>
            </a:extLst>
          </p:cNvPr>
          <p:cNvSpPr txBox="1">
            <a:spLocks/>
          </p:cNvSpPr>
          <p:nvPr/>
        </p:nvSpPr>
        <p:spPr>
          <a:xfrm>
            <a:off x="914400" y="2444406"/>
            <a:ext cx="16081707" cy="5262846"/>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1pPr>
            <a:lvl2pPr marL="914400" marR="0" lvl="1" indent="-304800" algn="ctr" rtl="0">
              <a:lnSpc>
                <a:spcPct val="100000"/>
              </a:lnSpc>
              <a:spcBef>
                <a:spcPts val="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2pPr>
            <a:lvl3pPr marL="1371600" marR="0" lvl="2"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3pPr>
            <a:lvl4pPr marL="1828800" marR="0" lvl="3"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4pPr>
            <a:lvl5pPr marL="2286000" marR="0" lvl="4"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5pPr>
            <a:lvl6pPr marL="2743200" marR="0" lvl="5"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6pPr>
            <a:lvl7pPr marL="3200400" marR="0" lvl="6"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7pPr>
            <a:lvl8pPr marL="3657600" marR="0" lvl="7"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8pPr>
            <a:lvl9pPr marL="4114800" marR="0" lvl="8" indent="-304800" algn="ctr" rtl="0">
              <a:lnSpc>
                <a:spcPct val="100000"/>
              </a:lnSpc>
              <a:spcBef>
                <a:spcPts val="1600"/>
              </a:spcBef>
              <a:spcAft>
                <a:spcPts val="160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9pPr>
          </a:lstStyle>
          <a:p>
            <a:pPr marL="304800" indent="0" algn="just">
              <a:lnSpc>
                <a:spcPct val="150000"/>
              </a:lnSpc>
              <a:buClr>
                <a:srgbClr val="3C1717"/>
              </a:buClr>
              <a:buNone/>
            </a:pP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Đốc</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tờ</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tiếng</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Pháp</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bác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sĩ</a:t>
            </a:r>
            <a:endPar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a:p>
            <a:pPr marL="304800" indent="0" algn="just">
              <a:lnSpc>
                <a:spcPct val="150000"/>
              </a:lnSpc>
              <a:buClr>
                <a:srgbClr val="3C1717"/>
              </a:buClr>
              <a:buNone/>
            </a:pP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Thánh</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A-la</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đức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thánh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tối</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cao</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theo</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đạo</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Hồi</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a:t>
            </a:r>
          </a:p>
          <a:p>
            <a:pPr marL="304800" indent="0" algn="just">
              <a:lnSpc>
                <a:spcPct val="150000"/>
              </a:lnSpc>
              <a:buClr>
                <a:srgbClr val="3C1717"/>
              </a:buClr>
              <a:buNone/>
            </a:pP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Đục</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mắt</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bệnh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do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thủy</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tinh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mờ</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ảnh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hưởng</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tới</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chất</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lượng</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nhìn</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hình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ảnh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mắt</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a:t>
            </a:r>
          </a:p>
          <a:p>
            <a:pPr marL="304800" indent="0" algn="just">
              <a:lnSpc>
                <a:spcPct val="150000"/>
              </a:lnSpc>
              <a:buClr>
                <a:srgbClr val="3C1717"/>
              </a:buClr>
              <a:buNone/>
            </a:pP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Mù</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màu</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bệnh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mắt</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phân</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biệt</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màu</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sắc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khác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nhau</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37244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48"/>
          <p:cNvSpPr txBox="1">
            <a:spLocks noGrp="1"/>
          </p:cNvSpPr>
          <p:nvPr>
            <p:ph type="title"/>
          </p:nvPr>
        </p:nvSpPr>
        <p:spPr>
          <a:xfrm>
            <a:off x="6255996" y="111878"/>
            <a:ext cx="15408000" cy="1145400"/>
          </a:xfrm>
          <a:prstGeom prst="rect">
            <a:avLst/>
          </a:prstGeom>
        </p:spPr>
        <p:txBody>
          <a:bodyPr spcFirstLastPara="1" wrap="square" lIns="182850" tIns="182850" rIns="182850" bIns="182850" anchor="t" anchorCtr="0">
            <a:noAutofit/>
          </a:bodyPr>
          <a:lstStyle/>
          <a:p>
            <a:r>
              <a:rPr lang="en-US" sz="5600" b="1" dirty="0">
                <a:latin typeface="Cambria" panose="02040503050406030204" pitchFamily="18" charset="0"/>
                <a:ea typeface="Cambria" panose="02040503050406030204" pitchFamily="18" charset="0"/>
              </a:rPr>
              <a:t>T</a:t>
            </a:r>
            <a:r>
              <a:rPr lang="en" sz="5600" b="1" dirty="0">
                <a:latin typeface="Cambria" panose="02040503050406030204" pitchFamily="18" charset="0"/>
                <a:ea typeface="Cambria" panose="02040503050406030204" pitchFamily="18" charset="0"/>
              </a:rPr>
              <a:t>óm tắt văn bản</a:t>
            </a:r>
            <a:endParaRPr sz="5600" b="1" dirty="0">
              <a:latin typeface="Cambria" panose="02040503050406030204" pitchFamily="18" charset="0"/>
              <a:ea typeface="Cambria" panose="02040503050406030204" pitchFamily="18" charset="0"/>
            </a:endParaRPr>
          </a:p>
        </p:txBody>
      </p:sp>
      <p:sp>
        <p:nvSpPr>
          <p:cNvPr id="859" name="Google Shape;859;p48"/>
          <p:cNvSpPr txBox="1"/>
          <p:nvPr/>
        </p:nvSpPr>
        <p:spPr>
          <a:xfrm flipH="1">
            <a:off x="3338616" y="2319917"/>
            <a:ext cx="3624600" cy="1433084"/>
          </a:xfrm>
          <a:prstGeom prst="rect">
            <a:avLst/>
          </a:prstGeom>
          <a:noFill/>
          <a:ln>
            <a:noFill/>
          </a:ln>
        </p:spPr>
        <p:txBody>
          <a:bodyPr spcFirstLastPara="1" wrap="square" lIns="182850" tIns="182850" rIns="182850" bIns="182850" anchor="t" anchorCtr="0">
            <a:noAutofit/>
          </a:bodyPr>
          <a:lstStyle/>
          <a:p>
            <a:pPr algn="ctr" defTabSz="1828800">
              <a:buClr>
                <a:srgbClr val="000000"/>
              </a:buClr>
            </a:pPr>
            <a:r>
              <a:rPr lang="en" sz="4000" kern="0" dirty="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Manrope SemiBold"/>
              </a:rPr>
              <a:t>Nhân vật tôi muốn đeo kính cho tri thức</a:t>
            </a:r>
            <a:endParaRPr sz="4000" kern="0" dirty="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Manrope SemiBold"/>
            </a:endParaRPr>
          </a:p>
        </p:txBody>
      </p:sp>
      <p:sp>
        <p:nvSpPr>
          <p:cNvPr id="861" name="Google Shape;861;p48"/>
          <p:cNvSpPr txBox="1"/>
          <p:nvPr/>
        </p:nvSpPr>
        <p:spPr>
          <a:xfrm flipH="1">
            <a:off x="8205187" y="2312809"/>
            <a:ext cx="3624600" cy="1433084"/>
          </a:xfrm>
          <a:prstGeom prst="rect">
            <a:avLst/>
          </a:prstGeom>
          <a:noFill/>
          <a:ln>
            <a:noFill/>
          </a:ln>
        </p:spPr>
        <p:txBody>
          <a:bodyPr spcFirstLastPara="1" wrap="square" lIns="182850" tIns="182850" rIns="182850" bIns="182850" anchor="t" anchorCtr="0">
            <a:noAutofit/>
          </a:bodyPr>
          <a:lstStyle/>
          <a:p>
            <a:pPr algn="ctr" defTabSz="1828800">
              <a:buClr>
                <a:srgbClr val="000000"/>
              </a:buClr>
            </a:pPr>
            <a:r>
              <a:rPr lang="en" sz="3600" kern="0" dirty="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Manrope SemiBold"/>
              </a:rPr>
              <a:t>Đi đo kính lần 1, bị cận thị. </a:t>
            </a:r>
            <a:r>
              <a:rPr lang="en-US" sz="3600" kern="0" dirty="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Manrope SemiBold"/>
              </a:rPr>
              <a:t>Đ</a:t>
            </a:r>
            <a:r>
              <a:rPr lang="en" sz="3600" kern="0" dirty="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Manrope SemiBold"/>
              </a:rPr>
              <a:t>eo kính nhưng không nhìn được</a:t>
            </a:r>
            <a:endParaRPr sz="3600" kern="0" dirty="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Manrope SemiBold"/>
            </a:endParaRPr>
          </a:p>
        </p:txBody>
      </p:sp>
      <p:sp>
        <p:nvSpPr>
          <p:cNvPr id="863" name="Google Shape;863;p48"/>
          <p:cNvSpPr txBox="1"/>
          <p:nvPr/>
        </p:nvSpPr>
        <p:spPr>
          <a:xfrm flipH="1">
            <a:off x="13204406" y="2269433"/>
            <a:ext cx="3624600" cy="1433084"/>
          </a:xfrm>
          <a:prstGeom prst="rect">
            <a:avLst/>
          </a:prstGeom>
          <a:noFill/>
          <a:ln>
            <a:noFill/>
          </a:ln>
        </p:spPr>
        <p:txBody>
          <a:bodyPr spcFirstLastPara="1" wrap="square" lIns="182850" tIns="182850" rIns="182850" bIns="182850" anchor="t" anchorCtr="0">
            <a:noAutofit/>
          </a:bodyPr>
          <a:lstStyle/>
          <a:p>
            <a:pPr algn="ctr" defTabSz="1828800">
              <a:buClr>
                <a:srgbClr val="000000"/>
              </a:buClr>
            </a:pPr>
            <a:r>
              <a:rPr lang="en" sz="3600" kern="0" dirty="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Manrope SemiBold"/>
              </a:rPr>
              <a:t>Đi đo kính lần 2, viễn thị. Đeo kính nhưng vẫn không nhìn được </a:t>
            </a:r>
            <a:endParaRPr sz="3600" kern="0" dirty="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Manrope SemiBold"/>
            </a:endParaRPr>
          </a:p>
        </p:txBody>
      </p:sp>
      <p:sp>
        <p:nvSpPr>
          <p:cNvPr id="865" name="Google Shape;865;p48"/>
          <p:cNvSpPr txBox="1"/>
          <p:nvPr/>
        </p:nvSpPr>
        <p:spPr>
          <a:xfrm flipH="1">
            <a:off x="1252874" y="6988979"/>
            <a:ext cx="4093198" cy="2566309"/>
          </a:xfrm>
          <a:prstGeom prst="rect">
            <a:avLst/>
          </a:prstGeom>
          <a:noFill/>
          <a:ln>
            <a:noFill/>
          </a:ln>
        </p:spPr>
        <p:txBody>
          <a:bodyPr spcFirstLastPara="1" wrap="square" lIns="182850" tIns="182850" rIns="182850" bIns="182850" anchor="t" anchorCtr="0">
            <a:noAutofit/>
          </a:bodyPr>
          <a:lstStyle/>
          <a:p>
            <a:pPr algn="ctr" defTabSz="1828800">
              <a:buClr>
                <a:srgbClr val="000000"/>
              </a:buClr>
            </a:pPr>
            <a:r>
              <a:rPr lang="en" sz="4000" kern="0" dirty="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Manrope SemiBold"/>
              </a:rPr>
              <a:t>Đi đo kính các lần tiếp, uống thuốc, mắt vẫn không cải thiện.</a:t>
            </a:r>
            <a:endParaRPr sz="4000" kern="0" dirty="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Manrope SemiBold"/>
            </a:endParaRPr>
          </a:p>
        </p:txBody>
      </p:sp>
      <p:sp>
        <p:nvSpPr>
          <p:cNvPr id="867" name="Google Shape;867;p48"/>
          <p:cNvSpPr txBox="1"/>
          <p:nvPr/>
        </p:nvSpPr>
        <p:spPr>
          <a:xfrm flipH="1">
            <a:off x="6705600" y="7179946"/>
            <a:ext cx="5124186" cy="1433084"/>
          </a:xfrm>
          <a:prstGeom prst="rect">
            <a:avLst/>
          </a:prstGeom>
          <a:noFill/>
          <a:ln>
            <a:noFill/>
          </a:ln>
        </p:spPr>
        <p:txBody>
          <a:bodyPr spcFirstLastPara="1" wrap="square" lIns="182850" tIns="182850" rIns="182850" bIns="182850" anchor="t" anchorCtr="0">
            <a:noAutofit/>
          </a:bodyPr>
          <a:lstStyle/>
          <a:p>
            <a:pPr algn="ctr" defTabSz="1828800">
              <a:buClr>
                <a:srgbClr val="000000"/>
              </a:buClr>
            </a:pPr>
            <a:r>
              <a:rPr lang="en" sz="4000" kern="0" dirty="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Manrope SemiBold"/>
              </a:rPr>
              <a:t>Đeo kính, không nhìn được đường, bị ngã, văng kính ra ngoài</a:t>
            </a:r>
            <a:endParaRPr sz="4000" kern="0" dirty="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Manrope SemiBold"/>
            </a:endParaRPr>
          </a:p>
        </p:txBody>
      </p:sp>
      <p:sp>
        <p:nvSpPr>
          <p:cNvPr id="869" name="Google Shape;869;p48"/>
          <p:cNvSpPr txBox="1"/>
          <p:nvPr/>
        </p:nvSpPr>
        <p:spPr>
          <a:xfrm flipH="1">
            <a:off x="12598902" y="7179946"/>
            <a:ext cx="3624600" cy="1433084"/>
          </a:xfrm>
          <a:prstGeom prst="rect">
            <a:avLst/>
          </a:prstGeom>
          <a:noFill/>
          <a:ln>
            <a:noFill/>
          </a:ln>
        </p:spPr>
        <p:txBody>
          <a:bodyPr spcFirstLastPara="1" wrap="square" lIns="182850" tIns="182850" rIns="182850" bIns="182850" anchor="t" anchorCtr="0">
            <a:noAutofit/>
          </a:bodyPr>
          <a:lstStyle/>
          <a:p>
            <a:pPr algn="ctr" defTabSz="1828800">
              <a:buClr>
                <a:srgbClr val="000000"/>
              </a:buClr>
            </a:pPr>
            <a:r>
              <a:rPr lang="en" sz="4000" kern="0" dirty="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Manrope SemiBold"/>
              </a:rPr>
              <a:t>Mắt nhìn rõ hơn nhưng thực ra mắt kính đã bị vỡ.</a:t>
            </a:r>
            <a:endParaRPr sz="4000" kern="0" dirty="0">
              <a:solidFill>
                <a:srgbClr val="3C1717"/>
              </a:solidFill>
              <a:latin typeface="Times New Roman" panose="02020603050405020304" pitchFamily="18" charset="0"/>
              <a:ea typeface="Cambria" panose="02040503050406030204" pitchFamily="18" charset="0"/>
              <a:cs typeface="Times New Roman" panose="02020603050405020304" pitchFamily="18" charset="0"/>
              <a:sym typeface="Manrope SemiBold"/>
            </a:endParaRPr>
          </a:p>
        </p:txBody>
      </p:sp>
      <p:pic>
        <p:nvPicPr>
          <p:cNvPr id="870" name="Google Shape;870;p48"/>
          <p:cNvPicPr preferRelativeResize="0"/>
          <p:nvPr/>
        </p:nvPicPr>
        <p:blipFill rotWithShape="1">
          <a:blip r:embed="rId3">
            <a:alphaModFix/>
          </a:blip>
          <a:srcRect l="7266" t="15037" r="5920" b="12666"/>
          <a:stretch/>
        </p:blipFill>
        <p:spPr>
          <a:xfrm rot="-3065397">
            <a:off x="241587" y="165990"/>
            <a:ext cx="2556558" cy="2403024"/>
          </a:xfrm>
          <a:prstGeom prst="rect">
            <a:avLst/>
          </a:prstGeom>
          <a:noFill/>
          <a:ln>
            <a:noFill/>
          </a:ln>
        </p:spPr>
      </p:pic>
      <p:pic>
        <p:nvPicPr>
          <p:cNvPr id="871" name="Google Shape;871;p48"/>
          <p:cNvPicPr preferRelativeResize="0"/>
          <p:nvPr/>
        </p:nvPicPr>
        <p:blipFill rotWithShape="1">
          <a:blip r:embed="rId4">
            <a:alphaModFix/>
          </a:blip>
          <a:srcRect l="8217" t="18949" r="9444" b="17714"/>
          <a:stretch/>
        </p:blipFill>
        <p:spPr>
          <a:xfrm rot="-446038">
            <a:off x="1207135" y="1402938"/>
            <a:ext cx="2141642" cy="1859484"/>
          </a:xfrm>
          <a:prstGeom prst="rect">
            <a:avLst/>
          </a:prstGeom>
          <a:noFill/>
          <a:ln>
            <a:noFill/>
          </a:ln>
        </p:spPr>
      </p:pic>
      <p:sp>
        <p:nvSpPr>
          <p:cNvPr id="873" name="Google Shape;873;p48"/>
          <p:cNvSpPr/>
          <p:nvPr/>
        </p:nvSpPr>
        <p:spPr>
          <a:xfrm>
            <a:off x="4793472" y="1767318"/>
            <a:ext cx="552600" cy="552600"/>
          </a:xfrm>
          <a:prstGeom prst="ellipse">
            <a:avLst/>
          </a:pr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Cambria" panose="02040503050406030204" pitchFamily="18" charset="0"/>
              <a:ea typeface="Cambria" panose="02040503050406030204" pitchFamily="18" charset="0"/>
              <a:cs typeface="Arial"/>
              <a:sym typeface="Arial"/>
            </a:endParaRPr>
          </a:p>
        </p:txBody>
      </p:sp>
      <p:sp>
        <p:nvSpPr>
          <p:cNvPr id="874" name="Google Shape;874;p48"/>
          <p:cNvSpPr/>
          <p:nvPr/>
        </p:nvSpPr>
        <p:spPr>
          <a:xfrm>
            <a:off x="10074760" y="1767318"/>
            <a:ext cx="552600" cy="552600"/>
          </a:xfrm>
          <a:prstGeom prst="ellipse">
            <a:avLst/>
          </a:pr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Cambria" panose="02040503050406030204" pitchFamily="18" charset="0"/>
              <a:ea typeface="Cambria" panose="02040503050406030204" pitchFamily="18" charset="0"/>
              <a:cs typeface="Arial"/>
              <a:sym typeface="Arial"/>
            </a:endParaRPr>
          </a:p>
        </p:txBody>
      </p:sp>
      <p:sp>
        <p:nvSpPr>
          <p:cNvPr id="875" name="Google Shape;875;p48"/>
          <p:cNvSpPr/>
          <p:nvPr/>
        </p:nvSpPr>
        <p:spPr>
          <a:xfrm>
            <a:off x="14740406" y="1767318"/>
            <a:ext cx="552600" cy="552600"/>
          </a:xfrm>
          <a:prstGeom prst="ellipse">
            <a:avLst/>
          </a:pr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Cambria" panose="02040503050406030204" pitchFamily="18" charset="0"/>
              <a:ea typeface="Cambria" panose="02040503050406030204" pitchFamily="18" charset="0"/>
              <a:cs typeface="Arial"/>
              <a:sym typeface="Arial"/>
            </a:endParaRPr>
          </a:p>
        </p:txBody>
      </p:sp>
      <p:cxnSp>
        <p:nvCxnSpPr>
          <p:cNvPr id="876" name="Google Shape;876;p48"/>
          <p:cNvCxnSpPr>
            <a:stCxn id="873" idx="6"/>
            <a:endCxn id="874" idx="2"/>
          </p:cNvCxnSpPr>
          <p:nvPr/>
        </p:nvCxnSpPr>
        <p:spPr>
          <a:xfrm>
            <a:off x="5346072" y="2043618"/>
            <a:ext cx="4728688" cy="0"/>
          </a:xfrm>
          <a:prstGeom prst="straightConnector1">
            <a:avLst/>
          </a:prstGeom>
          <a:noFill/>
          <a:ln w="28575" cap="flat" cmpd="sng">
            <a:solidFill>
              <a:schemeClr val="lt2"/>
            </a:solidFill>
            <a:prstDash val="solid"/>
            <a:round/>
            <a:headEnd type="none" w="med" len="med"/>
            <a:tailEnd type="none" w="med" len="med"/>
          </a:ln>
        </p:spPr>
      </p:cxnSp>
      <p:cxnSp>
        <p:nvCxnSpPr>
          <p:cNvPr id="877" name="Google Shape;877;p48"/>
          <p:cNvCxnSpPr>
            <a:cxnSpLocks/>
            <a:stCxn id="874" idx="6"/>
            <a:endCxn id="875" idx="2"/>
          </p:cNvCxnSpPr>
          <p:nvPr/>
        </p:nvCxnSpPr>
        <p:spPr>
          <a:xfrm>
            <a:off x="10627361" y="2043618"/>
            <a:ext cx="4113046" cy="0"/>
          </a:xfrm>
          <a:prstGeom prst="straightConnector1">
            <a:avLst/>
          </a:prstGeom>
          <a:noFill/>
          <a:ln w="28575" cap="flat" cmpd="sng">
            <a:solidFill>
              <a:schemeClr val="lt2"/>
            </a:solidFill>
            <a:prstDash val="solid"/>
            <a:round/>
            <a:headEnd type="none" w="med" len="med"/>
            <a:tailEnd type="none" w="med" len="med"/>
          </a:ln>
        </p:spPr>
      </p:cxnSp>
      <p:sp>
        <p:nvSpPr>
          <p:cNvPr id="878" name="Google Shape;878;p48"/>
          <p:cNvSpPr/>
          <p:nvPr/>
        </p:nvSpPr>
        <p:spPr>
          <a:xfrm>
            <a:off x="2512574" y="6433758"/>
            <a:ext cx="552600" cy="552600"/>
          </a:xfrm>
          <a:prstGeom prst="ellipse">
            <a:avLst/>
          </a:pr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Cambria" panose="02040503050406030204" pitchFamily="18" charset="0"/>
              <a:ea typeface="Cambria" panose="02040503050406030204" pitchFamily="18" charset="0"/>
              <a:cs typeface="Arial"/>
              <a:sym typeface="Arial"/>
            </a:endParaRPr>
          </a:p>
        </p:txBody>
      </p:sp>
      <p:sp>
        <p:nvSpPr>
          <p:cNvPr id="879" name="Google Shape;879;p48"/>
          <p:cNvSpPr/>
          <p:nvPr/>
        </p:nvSpPr>
        <p:spPr>
          <a:xfrm>
            <a:off x="8780988" y="6436382"/>
            <a:ext cx="552600" cy="552600"/>
          </a:xfrm>
          <a:prstGeom prst="ellipse">
            <a:avLst/>
          </a:pr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Cambria" panose="02040503050406030204" pitchFamily="18" charset="0"/>
              <a:ea typeface="Cambria" panose="02040503050406030204" pitchFamily="18" charset="0"/>
              <a:cs typeface="Arial"/>
              <a:sym typeface="Arial"/>
            </a:endParaRPr>
          </a:p>
        </p:txBody>
      </p:sp>
      <p:sp>
        <p:nvSpPr>
          <p:cNvPr id="880" name="Google Shape;880;p48"/>
          <p:cNvSpPr/>
          <p:nvPr/>
        </p:nvSpPr>
        <p:spPr>
          <a:xfrm>
            <a:off x="13959996" y="6436382"/>
            <a:ext cx="552600" cy="552600"/>
          </a:xfrm>
          <a:prstGeom prst="ellipse">
            <a:avLst/>
          </a:pr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Cambria" panose="02040503050406030204" pitchFamily="18" charset="0"/>
              <a:ea typeface="Cambria" panose="02040503050406030204" pitchFamily="18" charset="0"/>
              <a:cs typeface="Arial"/>
              <a:sym typeface="Arial"/>
            </a:endParaRPr>
          </a:p>
        </p:txBody>
      </p:sp>
      <p:cxnSp>
        <p:nvCxnSpPr>
          <p:cNvPr id="881" name="Google Shape;881;p48"/>
          <p:cNvCxnSpPr>
            <a:cxnSpLocks/>
            <a:stCxn id="875" idx="6"/>
            <a:endCxn id="878" idx="1"/>
          </p:cNvCxnSpPr>
          <p:nvPr/>
        </p:nvCxnSpPr>
        <p:spPr>
          <a:xfrm flipH="1">
            <a:off x="2593501" y="2043619"/>
            <a:ext cx="12699506" cy="4471066"/>
          </a:xfrm>
          <a:prstGeom prst="bentConnector4">
            <a:avLst>
              <a:gd name="adj1" fmla="val -14612"/>
              <a:gd name="adj2" fmla="val 60005"/>
            </a:avLst>
          </a:prstGeom>
          <a:noFill/>
          <a:ln w="28575" cap="flat" cmpd="sng">
            <a:solidFill>
              <a:schemeClr val="lt2"/>
            </a:solidFill>
            <a:prstDash val="solid"/>
            <a:round/>
            <a:headEnd type="none" w="med" len="med"/>
            <a:tailEnd type="none" w="med" len="med"/>
          </a:ln>
        </p:spPr>
      </p:cxnSp>
      <p:cxnSp>
        <p:nvCxnSpPr>
          <p:cNvPr id="882" name="Google Shape;882;p48"/>
          <p:cNvCxnSpPr>
            <a:stCxn id="878" idx="6"/>
            <a:endCxn id="879" idx="2"/>
          </p:cNvCxnSpPr>
          <p:nvPr/>
        </p:nvCxnSpPr>
        <p:spPr>
          <a:xfrm>
            <a:off x="3065175" y="6710058"/>
            <a:ext cx="5715814" cy="2624"/>
          </a:xfrm>
          <a:prstGeom prst="straightConnector1">
            <a:avLst/>
          </a:prstGeom>
          <a:noFill/>
          <a:ln w="28575" cap="flat" cmpd="sng">
            <a:solidFill>
              <a:schemeClr val="lt2"/>
            </a:solidFill>
            <a:prstDash val="solid"/>
            <a:round/>
            <a:headEnd type="none" w="med" len="med"/>
            <a:tailEnd type="none" w="med" len="med"/>
          </a:ln>
        </p:spPr>
      </p:cxnSp>
      <p:cxnSp>
        <p:nvCxnSpPr>
          <p:cNvPr id="883" name="Google Shape;883;p48"/>
          <p:cNvCxnSpPr>
            <a:stCxn id="879" idx="6"/>
            <a:endCxn id="880" idx="2"/>
          </p:cNvCxnSpPr>
          <p:nvPr/>
        </p:nvCxnSpPr>
        <p:spPr>
          <a:xfrm>
            <a:off x="9333588" y="6712682"/>
            <a:ext cx="4626408" cy="0"/>
          </a:xfrm>
          <a:prstGeom prst="straightConnector1">
            <a:avLst/>
          </a:prstGeom>
          <a:noFill/>
          <a:ln w="2857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2766018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57"/>
                                        </p:tgtEl>
                                        <p:attrNameLst>
                                          <p:attrName>style.visibility</p:attrName>
                                        </p:attrNameLst>
                                      </p:cBhvr>
                                      <p:to>
                                        <p:strVal val="visible"/>
                                      </p:to>
                                    </p:set>
                                    <p:animEffect transition="in" filter="barn(inVertical)">
                                      <p:cBhvr>
                                        <p:cTn id="7" dur="500"/>
                                        <p:tgtEl>
                                          <p:spTgt spid="85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73"/>
                                        </p:tgtEl>
                                        <p:attrNameLst>
                                          <p:attrName>style.visibility</p:attrName>
                                        </p:attrNameLst>
                                      </p:cBhvr>
                                      <p:to>
                                        <p:strVal val="visible"/>
                                      </p:to>
                                    </p:set>
                                    <p:animEffect transition="in" filter="barn(inVertical)">
                                      <p:cBhvr>
                                        <p:cTn id="12" dur="500"/>
                                        <p:tgtEl>
                                          <p:spTgt spid="87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59"/>
                                        </p:tgtEl>
                                        <p:attrNameLst>
                                          <p:attrName>style.visibility</p:attrName>
                                        </p:attrNameLst>
                                      </p:cBhvr>
                                      <p:to>
                                        <p:strVal val="visible"/>
                                      </p:to>
                                    </p:set>
                                    <p:animEffect transition="in" filter="barn(inVertical)">
                                      <p:cBhvr>
                                        <p:cTn id="15" dur="500"/>
                                        <p:tgtEl>
                                          <p:spTgt spid="85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76"/>
                                        </p:tgtEl>
                                        <p:attrNameLst>
                                          <p:attrName>style.visibility</p:attrName>
                                        </p:attrNameLst>
                                      </p:cBhvr>
                                      <p:to>
                                        <p:strVal val="visible"/>
                                      </p:to>
                                    </p:set>
                                    <p:animEffect transition="in" filter="barn(inVertical)">
                                      <p:cBhvr>
                                        <p:cTn id="20" dur="500"/>
                                        <p:tgtEl>
                                          <p:spTgt spid="87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74"/>
                                        </p:tgtEl>
                                        <p:attrNameLst>
                                          <p:attrName>style.visibility</p:attrName>
                                        </p:attrNameLst>
                                      </p:cBhvr>
                                      <p:to>
                                        <p:strVal val="visible"/>
                                      </p:to>
                                    </p:set>
                                    <p:animEffect transition="in" filter="barn(inVertical)">
                                      <p:cBhvr>
                                        <p:cTn id="23" dur="500"/>
                                        <p:tgtEl>
                                          <p:spTgt spid="87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61"/>
                                        </p:tgtEl>
                                        <p:attrNameLst>
                                          <p:attrName>style.visibility</p:attrName>
                                        </p:attrNameLst>
                                      </p:cBhvr>
                                      <p:to>
                                        <p:strVal val="visible"/>
                                      </p:to>
                                    </p:set>
                                    <p:animEffect transition="in" filter="barn(inVertical)">
                                      <p:cBhvr>
                                        <p:cTn id="26" dur="500"/>
                                        <p:tgtEl>
                                          <p:spTgt spid="86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77"/>
                                        </p:tgtEl>
                                        <p:attrNameLst>
                                          <p:attrName>style.visibility</p:attrName>
                                        </p:attrNameLst>
                                      </p:cBhvr>
                                      <p:to>
                                        <p:strVal val="visible"/>
                                      </p:to>
                                    </p:set>
                                    <p:animEffect transition="in" filter="wipe(down)">
                                      <p:cBhvr>
                                        <p:cTn id="31" dur="500"/>
                                        <p:tgtEl>
                                          <p:spTgt spid="87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875"/>
                                        </p:tgtEl>
                                        <p:attrNameLst>
                                          <p:attrName>style.visibility</p:attrName>
                                        </p:attrNameLst>
                                      </p:cBhvr>
                                      <p:to>
                                        <p:strVal val="visible"/>
                                      </p:to>
                                    </p:set>
                                    <p:animEffect transition="in" filter="wipe(down)">
                                      <p:cBhvr>
                                        <p:cTn id="34" dur="500"/>
                                        <p:tgtEl>
                                          <p:spTgt spid="875"/>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863"/>
                                        </p:tgtEl>
                                        <p:attrNameLst>
                                          <p:attrName>style.visibility</p:attrName>
                                        </p:attrNameLst>
                                      </p:cBhvr>
                                      <p:to>
                                        <p:strVal val="visible"/>
                                      </p:to>
                                    </p:set>
                                    <p:animEffect transition="in" filter="wipe(down)">
                                      <p:cBhvr>
                                        <p:cTn id="37" dur="500"/>
                                        <p:tgtEl>
                                          <p:spTgt spid="86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881"/>
                                        </p:tgtEl>
                                        <p:attrNameLst>
                                          <p:attrName>style.visibility</p:attrName>
                                        </p:attrNameLst>
                                      </p:cBhvr>
                                      <p:to>
                                        <p:strVal val="visible"/>
                                      </p:to>
                                    </p:set>
                                    <p:animEffect transition="in" filter="barn(inVertical)">
                                      <p:cBhvr>
                                        <p:cTn id="42" dur="500"/>
                                        <p:tgtEl>
                                          <p:spTgt spid="88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78"/>
                                        </p:tgtEl>
                                        <p:attrNameLst>
                                          <p:attrName>style.visibility</p:attrName>
                                        </p:attrNameLst>
                                      </p:cBhvr>
                                      <p:to>
                                        <p:strVal val="visible"/>
                                      </p:to>
                                    </p:set>
                                    <p:animEffect transition="in" filter="barn(inVertical)">
                                      <p:cBhvr>
                                        <p:cTn id="47" dur="500"/>
                                        <p:tgtEl>
                                          <p:spTgt spid="87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865"/>
                                        </p:tgtEl>
                                        <p:attrNameLst>
                                          <p:attrName>style.visibility</p:attrName>
                                        </p:attrNameLst>
                                      </p:cBhvr>
                                      <p:to>
                                        <p:strVal val="visible"/>
                                      </p:to>
                                    </p:set>
                                    <p:animEffect transition="in" filter="barn(inVertical)">
                                      <p:cBhvr>
                                        <p:cTn id="50" dur="500"/>
                                        <p:tgtEl>
                                          <p:spTgt spid="865"/>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879"/>
                                        </p:tgtEl>
                                        <p:attrNameLst>
                                          <p:attrName>style.visibility</p:attrName>
                                        </p:attrNameLst>
                                      </p:cBhvr>
                                      <p:to>
                                        <p:strVal val="visible"/>
                                      </p:to>
                                    </p:set>
                                    <p:animEffect transition="in" filter="fade">
                                      <p:cBhvr>
                                        <p:cTn id="55" dur="1000"/>
                                        <p:tgtEl>
                                          <p:spTgt spid="879"/>
                                        </p:tgtEl>
                                      </p:cBhvr>
                                    </p:animEffect>
                                    <p:anim calcmode="lin" valueType="num">
                                      <p:cBhvr>
                                        <p:cTn id="56" dur="1000" fill="hold"/>
                                        <p:tgtEl>
                                          <p:spTgt spid="879"/>
                                        </p:tgtEl>
                                        <p:attrNameLst>
                                          <p:attrName>ppt_x</p:attrName>
                                        </p:attrNameLst>
                                      </p:cBhvr>
                                      <p:tavLst>
                                        <p:tav tm="0">
                                          <p:val>
                                            <p:strVal val="#ppt_x"/>
                                          </p:val>
                                        </p:tav>
                                        <p:tav tm="100000">
                                          <p:val>
                                            <p:strVal val="#ppt_x"/>
                                          </p:val>
                                        </p:tav>
                                      </p:tavLst>
                                    </p:anim>
                                    <p:anim calcmode="lin" valueType="num">
                                      <p:cBhvr>
                                        <p:cTn id="57" dur="1000" fill="hold"/>
                                        <p:tgtEl>
                                          <p:spTgt spid="879"/>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882"/>
                                        </p:tgtEl>
                                        <p:attrNameLst>
                                          <p:attrName>style.visibility</p:attrName>
                                        </p:attrNameLst>
                                      </p:cBhvr>
                                      <p:to>
                                        <p:strVal val="visible"/>
                                      </p:to>
                                    </p:set>
                                    <p:animEffect transition="in" filter="fade">
                                      <p:cBhvr>
                                        <p:cTn id="60" dur="1000"/>
                                        <p:tgtEl>
                                          <p:spTgt spid="882"/>
                                        </p:tgtEl>
                                      </p:cBhvr>
                                    </p:animEffect>
                                    <p:anim calcmode="lin" valueType="num">
                                      <p:cBhvr>
                                        <p:cTn id="61" dur="1000" fill="hold"/>
                                        <p:tgtEl>
                                          <p:spTgt spid="882"/>
                                        </p:tgtEl>
                                        <p:attrNameLst>
                                          <p:attrName>ppt_x</p:attrName>
                                        </p:attrNameLst>
                                      </p:cBhvr>
                                      <p:tavLst>
                                        <p:tav tm="0">
                                          <p:val>
                                            <p:strVal val="#ppt_x"/>
                                          </p:val>
                                        </p:tav>
                                        <p:tav tm="100000">
                                          <p:val>
                                            <p:strVal val="#ppt_x"/>
                                          </p:val>
                                        </p:tav>
                                      </p:tavLst>
                                    </p:anim>
                                    <p:anim calcmode="lin" valueType="num">
                                      <p:cBhvr>
                                        <p:cTn id="62" dur="1000" fill="hold"/>
                                        <p:tgtEl>
                                          <p:spTgt spid="882"/>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867"/>
                                        </p:tgtEl>
                                        <p:attrNameLst>
                                          <p:attrName>style.visibility</p:attrName>
                                        </p:attrNameLst>
                                      </p:cBhvr>
                                      <p:to>
                                        <p:strVal val="visible"/>
                                      </p:to>
                                    </p:set>
                                    <p:animEffect transition="in" filter="fade">
                                      <p:cBhvr>
                                        <p:cTn id="65" dur="1000"/>
                                        <p:tgtEl>
                                          <p:spTgt spid="867"/>
                                        </p:tgtEl>
                                      </p:cBhvr>
                                    </p:animEffect>
                                    <p:anim calcmode="lin" valueType="num">
                                      <p:cBhvr>
                                        <p:cTn id="66" dur="1000" fill="hold"/>
                                        <p:tgtEl>
                                          <p:spTgt spid="867"/>
                                        </p:tgtEl>
                                        <p:attrNameLst>
                                          <p:attrName>ppt_x</p:attrName>
                                        </p:attrNameLst>
                                      </p:cBhvr>
                                      <p:tavLst>
                                        <p:tav tm="0">
                                          <p:val>
                                            <p:strVal val="#ppt_x"/>
                                          </p:val>
                                        </p:tav>
                                        <p:tav tm="100000">
                                          <p:val>
                                            <p:strVal val="#ppt_x"/>
                                          </p:val>
                                        </p:tav>
                                      </p:tavLst>
                                    </p:anim>
                                    <p:anim calcmode="lin" valueType="num">
                                      <p:cBhvr>
                                        <p:cTn id="67" dur="1000" fill="hold"/>
                                        <p:tgtEl>
                                          <p:spTgt spid="867"/>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883"/>
                                        </p:tgtEl>
                                        <p:attrNameLst>
                                          <p:attrName>style.visibility</p:attrName>
                                        </p:attrNameLst>
                                      </p:cBhvr>
                                      <p:to>
                                        <p:strVal val="visible"/>
                                      </p:to>
                                    </p:set>
                                    <p:animEffect transition="in" filter="fade">
                                      <p:cBhvr>
                                        <p:cTn id="72" dur="1000"/>
                                        <p:tgtEl>
                                          <p:spTgt spid="883"/>
                                        </p:tgtEl>
                                      </p:cBhvr>
                                    </p:animEffect>
                                    <p:anim calcmode="lin" valueType="num">
                                      <p:cBhvr>
                                        <p:cTn id="73" dur="1000" fill="hold"/>
                                        <p:tgtEl>
                                          <p:spTgt spid="883"/>
                                        </p:tgtEl>
                                        <p:attrNameLst>
                                          <p:attrName>ppt_x</p:attrName>
                                        </p:attrNameLst>
                                      </p:cBhvr>
                                      <p:tavLst>
                                        <p:tav tm="0">
                                          <p:val>
                                            <p:strVal val="#ppt_x"/>
                                          </p:val>
                                        </p:tav>
                                        <p:tav tm="100000">
                                          <p:val>
                                            <p:strVal val="#ppt_x"/>
                                          </p:val>
                                        </p:tav>
                                      </p:tavLst>
                                    </p:anim>
                                    <p:anim calcmode="lin" valueType="num">
                                      <p:cBhvr>
                                        <p:cTn id="74" dur="1000" fill="hold"/>
                                        <p:tgtEl>
                                          <p:spTgt spid="883"/>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880"/>
                                        </p:tgtEl>
                                        <p:attrNameLst>
                                          <p:attrName>style.visibility</p:attrName>
                                        </p:attrNameLst>
                                      </p:cBhvr>
                                      <p:to>
                                        <p:strVal val="visible"/>
                                      </p:to>
                                    </p:set>
                                    <p:animEffect transition="in" filter="fade">
                                      <p:cBhvr>
                                        <p:cTn id="77" dur="1000"/>
                                        <p:tgtEl>
                                          <p:spTgt spid="880"/>
                                        </p:tgtEl>
                                      </p:cBhvr>
                                    </p:animEffect>
                                    <p:anim calcmode="lin" valueType="num">
                                      <p:cBhvr>
                                        <p:cTn id="78" dur="1000" fill="hold"/>
                                        <p:tgtEl>
                                          <p:spTgt spid="880"/>
                                        </p:tgtEl>
                                        <p:attrNameLst>
                                          <p:attrName>ppt_x</p:attrName>
                                        </p:attrNameLst>
                                      </p:cBhvr>
                                      <p:tavLst>
                                        <p:tav tm="0">
                                          <p:val>
                                            <p:strVal val="#ppt_x"/>
                                          </p:val>
                                        </p:tav>
                                        <p:tav tm="100000">
                                          <p:val>
                                            <p:strVal val="#ppt_x"/>
                                          </p:val>
                                        </p:tav>
                                      </p:tavLst>
                                    </p:anim>
                                    <p:anim calcmode="lin" valueType="num">
                                      <p:cBhvr>
                                        <p:cTn id="79" dur="1000" fill="hold"/>
                                        <p:tgtEl>
                                          <p:spTgt spid="880"/>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869"/>
                                        </p:tgtEl>
                                        <p:attrNameLst>
                                          <p:attrName>style.visibility</p:attrName>
                                        </p:attrNameLst>
                                      </p:cBhvr>
                                      <p:to>
                                        <p:strVal val="visible"/>
                                      </p:to>
                                    </p:set>
                                    <p:animEffect transition="in" filter="fade">
                                      <p:cBhvr>
                                        <p:cTn id="82" dur="1000"/>
                                        <p:tgtEl>
                                          <p:spTgt spid="869"/>
                                        </p:tgtEl>
                                      </p:cBhvr>
                                    </p:animEffect>
                                    <p:anim calcmode="lin" valueType="num">
                                      <p:cBhvr>
                                        <p:cTn id="83" dur="1000" fill="hold"/>
                                        <p:tgtEl>
                                          <p:spTgt spid="869"/>
                                        </p:tgtEl>
                                        <p:attrNameLst>
                                          <p:attrName>ppt_x</p:attrName>
                                        </p:attrNameLst>
                                      </p:cBhvr>
                                      <p:tavLst>
                                        <p:tav tm="0">
                                          <p:val>
                                            <p:strVal val="#ppt_x"/>
                                          </p:val>
                                        </p:tav>
                                        <p:tav tm="100000">
                                          <p:val>
                                            <p:strVal val="#ppt_x"/>
                                          </p:val>
                                        </p:tav>
                                      </p:tavLst>
                                    </p:anim>
                                    <p:anim calcmode="lin" valueType="num">
                                      <p:cBhvr>
                                        <p:cTn id="84" dur="1000" fill="hold"/>
                                        <p:tgtEl>
                                          <p:spTgt spid="8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7" grpId="0"/>
      <p:bldP spid="859" grpId="0"/>
      <p:bldP spid="861" grpId="0"/>
      <p:bldP spid="863" grpId="0"/>
      <p:bldP spid="865" grpId="0"/>
      <p:bldP spid="867" grpId="0"/>
      <p:bldP spid="869" grpId="0"/>
      <p:bldP spid="873" grpId="0" animBg="1"/>
      <p:bldP spid="874" grpId="0" animBg="1"/>
      <p:bldP spid="875" grpId="0" animBg="1"/>
      <p:bldP spid="878" grpId="0" animBg="1"/>
      <p:bldP spid="879" grpId="0" animBg="1"/>
      <p:bldP spid="88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AA52F01-E355-65AE-34D1-3CA3A6D5F0F7}"/>
              </a:ext>
            </a:extLst>
          </p:cNvPr>
          <p:cNvSpPr txBox="1"/>
          <p:nvPr/>
        </p:nvSpPr>
        <p:spPr>
          <a:xfrm>
            <a:off x="533400" y="342900"/>
            <a:ext cx="9372600" cy="769441"/>
          </a:xfrm>
          <a:prstGeom prst="rect">
            <a:avLst/>
          </a:prstGeom>
          <a:noFill/>
        </p:spPr>
        <p:txBody>
          <a:bodyPr wrap="square" rtlCol="0">
            <a:spAutoFit/>
          </a:bodyPr>
          <a:lstStyle/>
          <a:p>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b</a:t>
            </a:r>
            <a:r>
              <a:rPr lang="en-US" sz="4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smtClean="0">
                <a:solidFill>
                  <a:schemeClr val="tx1">
                    <a:lumMod val="95000"/>
                    <a:lumOff val="5000"/>
                  </a:schemeClr>
                </a:solidFill>
                <a:latin typeface="Times New Roman" panose="02020603050405020304" pitchFamily="18" charset="0"/>
                <a:cs typeface="Times New Roman" panose="02020603050405020304" pitchFamily="18" charset="0"/>
              </a:rPr>
              <a:t>Đặc</a:t>
            </a:r>
            <a:r>
              <a:rPr lang="en-US" sz="4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smtClean="0">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4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smtClean="0">
                <a:solidFill>
                  <a:schemeClr val="tx1">
                    <a:lumMod val="95000"/>
                    <a:lumOff val="5000"/>
                  </a:schemeClr>
                </a:solidFill>
                <a:latin typeface="Times New Roman" panose="02020603050405020304" pitchFamily="18" charset="0"/>
                <a:cs typeface="Times New Roman" panose="02020603050405020304" pitchFamily="18" charset="0"/>
              </a:rPr>
              <a:t>thể</a:t>
            </a:r>
            <a:r>
              <a:rPr lang="en-US" sz="4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smtClean="0">
                <a:solidFill>
                  <a:schemeClr val="tx1">
                    <a:lumMod val="95000"/>
                    <a:lumOff val="5000"/>
                  </a:schemeClr>
                </a:solidFill>
                <a:latin typeface="Times New Roman" panose="02020603050405020304" pitchFamily="18" charset="0"/>
                <a:cs typeface="Times New Roman" panose="02020603050405020304" pitchFamily="18" charset="0"/>
              </a:rPr>
              <a:t>loại</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9" name="Block Arc 8">
            <a:extLst>
              <a:ext uri="{FF2B5EF4-FFF2-40B4-BE49-F238E27FC236}">
                <a16:creationId xmlns:a16="http://schemas.microsoft.com/office/drawing/2014/main" id="{41001FD0-5287-9EB6-43BA-D6827BE8D9E4}"/>
              </a:ext>
            </a:extLst>
          </p:cNvPr>
          <p:cNvSpPr/>
          <p:nvPr/>
        </p:nvSpPr>
        <p:spPr>
          <a:xfrm>
            <a:off x="-4445815" y="2153557"/>
            <a:ext cx="7797096" cy="8128000"/>
          </a:xfrm>
          <a:prstGeom prst="blockArc">
            <a:avLst>
              <a:gd name="adj1" fmla="val 17527788"/>
              <a:gd name="adj2" fmla="val 4119114"/>
              <a:gd name="adj3" fmla="val 5750"/>
            </a:avLst>
          </a:pr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sp>
      <p:sp>
        <p:nvSpPr>
          <p:cNvPr id="11" name="Oval 10">
            <a:extLst>
              <a:ext uri="{FF2B5EF4-FFF2-40B4-BE49-F238E27FC236}">
                <a16:creationId xmlns:a16="http://schemas.microsoft.com/office/drawing/2014/main" id="{924AAD20-3CDD-AC65-A5A0-AEC395E9FDB0}"/>
              </a:ext>
            </a:extLst>
          </p:cNvPr>
          <p:cNvSpPr/>
          <p:nvPr/>
        </p:nvSpPr>
        <p:spPr>
          <a:xfrm>
            <a:off x="1158570" y="2138216"/>
            <a:ext cx="3505200" cy="2072640"/>
          </a:xfrm>
          <a:prstGeom prst="ellipse">
            <a:avLst/>
          </a:prstGeom>
        </p:spPr>
        <p:style>
          <a:lnRef idx="2">
            <a:schemeClr val="lt1">
              <a:hueOff val="0"/>
              <a:satOff val="0"/>
              <a:lumOff val="0"/>
              <a:alphaOff val="0"/>
            </a:schemeClr>
          </a:lnRef>
          <a:fillRef idx="1">
            <a:schemeClr val="accent2">
              <a:tint val="50000"/>
              <a:hueOff val="2501437"/>
              <a:satOff val="-2237"/>
              <a:lumOff val="6"/>
              <a:alphaOff val="0"/>
            </a:schemeClr>
          </a:fillRef>
          <a:effectRef idx="0">
            <a:schemeClr val="accent2">
              <a:tint val="50000"/>
              <a:hueOff val="2501437"/>
              <a:satOff val="-2237"/>
              <a:lumOff val="6"/>
              <a:alphaOff val="0"/>
            </a:schemeClr>
          </a:effectRef>
          <a:fontRef idx="minor">
            <a:schemeClr val="lt1">
              <a:hueOff val="0"/>
              <a:satOff val="0"/>
              <a:lumOff val="0"/>
              <a:alphaOff val="0"/>
            </a:schemeClr>
          </a:fontRef>
        </p:style>
        <p:txBody>
          <a:bodyPr/>
          <a:lstStyle/>
          <a:p>
            <a:pPr algn="ctr"/>
            <a:r>
              <a:rPr lang="en-US" sz="4400" b="1" dirty="0" err="1" smtClean="0">
                <a:solidFill>
                  <a:schemeClr val="tx1">
                    <a:lumMod val="95000"/>
                    <a:lumOff val="5000"/>
                  </a:schemeClr>
                </a:solidFill>
                <a:latin typeface="Times New Roman" panose="02020603050405020304" pitchFamily="18" charset="0"/>
                <a:cs typeface="Times New Roman" panose="02020603050405020304" pitchFamily="18" charset="0"/>
              </a:rPr>
              <a:t>Bối</a:t>
            </a:r>
            <a:r>
              <a:rPr lang="en-US" sz="4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smtClean="0">
                <a:solidFill>
                  <a:schemeClr val="tx1">
                    <a:lumMod val="95000"/>
                    <a:lumOff val="5000"/>
                  </a:schemeClr>
                </a:solidFill>
                <a:latin typeface="Times New Roman" panose="02020603050405020304" pitchFamily="18" charset="0"/>
                <a:cs typeface="Times New Roman" panose="02020603050405020304" pitchFamily="18" charset="0"/>
              </a:rPr>
              <a:t>cảnh</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7DEA2D9D-4BBA-D0C6-BC24-2A04BF3F5DBC}"/>
              </a:ext>
            </a:extLst>
          </p:cNvPr>
          <p:cNvSpPr/>
          <p:nvPr/>
        </p:nvSpPr>
        <p:spPr>
          <a:xfrm>
            <a:off x="1003850" y="7783967"/>
            <a:ext cx="3415750" cy="2072640"/>
          </a:xfrm>
          <a:prstGeom prst="ellipse">
            <a:avLst/>
          </a:prstGeom>
        </p:spPr>
        <p:style>
          <a:lnRef idx="2">
            <a:schemeClr val="lt1">
              <a:hueOff val="0"/>
              <a:satOff val="0"/>
              <a:lumOff val="0"/>
              <a:alphaOff val="0"/>
            </a:schemeClr>
          </a:lnRef>
          <a:fillRef idx="1">
            <a:schemeClr val="accent2">
              <a:tint val="50000"/>
              <a:hueOff val="5002875"/>
              <a:satOff val="-4473"/>
              <a:lumOff val="13"/>
              <a:alphaOff val="0"/>
            </a:schemeClr>
          </a:fillRef>
          <a:effectRef idx="0">
            <a:schemeClr val="accent2">
              <a:tint val="50000"/>
              <a:hueOff val="5002875"/>
              <a:satOff val="-4473"/>
              <a:lumOff val="13"/>
              <a:alphaOff val="0"/>
            </a:schemeClr>
          </a:effectRef>
          <a:fontRef idx="minor">
            <a:schemeClr val="lt1">
              <a:hueOff val="0"/>
              <a:satOff val="0"/>
              <a:lumOff val="0"/>
              <a:alphaOff val="0"/>
            </a:schemeClr>
          </a:fontRef>
        </p:style>
        <p:txBody>
          <a:bodyPr/>
          <a:lstStyle/>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Nội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dung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chính</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797FF5C1-CC14-C032-7A72-76FDA12AF19E}"/>
              </a:ext>
            </a:extLst>
          </p:cNvPr>
          <p:cNvSpPr txBox="1"/>
          <p:nvPr/>
        </p:nvSpPr>
        <p:spPr>
          <a:xfrm>
            <a:off x="5242112" y="4908908"/>
            <a:ext cx="10374084" cy="2123658"/>
          </a:xfrm>
          <a:prstGeom prst="rect">
            <a:avLst/>
          </a:prstGeom>
          <a:noFill/>
        </p:spPr>
        <p:txBody>
          <a:bodyPr wrap="square">
            <a:spAutoFit/>
          </a:bodyPr>
          <a:lstStyle/>
          <a:p>
            <a:pPr marL="850900" indent="-571500" algn="just">
              <a:buClr>
                <a:srgbClr val="4E2508"/>
              </a:buClr>
              <a:buFontTx/>
              <a:buChar char="-"/>
            </a:pP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vật</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tôi</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vật</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chính</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a:t>
            </a:r>
          </a:p>
          <a:p>
            <a:pPr marL="850900" indent="-571500" algn="just">
              <a:buClr>
                <a:srgbClr val="4E2508"/>
              </a:buClr>
              <a:buFontTx/>
              <a:buChar char="-"/>
            </a:pP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bác</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sĩ</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thầy</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thuốc</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bạn</a:t>
            </a:r>
            <a:endPar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a:p>
            <a:pPr marL="850900" indent="-571500" algn="just">
              <a:buClr>
                <a:srgbClr val="4E2508"/>
              </a:buClr>
              <a:buFontTx/>
              <a:buChar char="-"/>
            </a:pP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vợ</a:t>
            </a:r>
            <a:endPar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3CD3C0EB-A8BC-4132-2914-B31A846362CB}"/>
              </a:ext>
            </a:extLst>
          </p:cNvPr>
          <p:cNvSpPr txBox="1"/>
          <p:nvPr/>
        </p:nvSpPr>
        <p:spPr>
          <a:xfrm>
            <a:off x="4419600" y="7353300"/>
            <a:ext cx="13487400" cy="2800767"/>
          </a:xfrm>
          <a:prstGeom prst="rect">
            <a:avLst/>
          </a:prstGeom>
          <a:noFill/>
        </p:spPr>
        <p:txBody>
          <a:bodyPr wrap="square">
            <a:spAutoFit/>
          </a:bodyPr>
          <a:lstStyle/>
          <a:p>
            <a:pPr marL="279400" indent="0"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Văn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bản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xoay quanh câu chuyện về nhân vật “tôi” chỉ vì tính sĩ, muốn bản thân mình trông tri thức mà đã đi cắt kính hết lần này đến lần khác. Qua đó, truyện phê phán, châm biế</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m</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những người ưa sĩ diện trong xã hội.</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924AAD20-3CDD-AC65-A5A0-AEC395E9FDB0}"/>
              </a:ext>
            </a:extLst>
          </p:cNvPr>
          <p:cNvSpPr/>
          <p:nvPr/>
        </p:nvSpPr>
        <p:spPr>
          <a:xfrm>
            <a:off x="1714500" y="4959926"/>
            <a:ext cx="3505200" cy="2072640"/>
          </a:xfrm>
          <a:prstGeom prst="ellipse">
            <a:avLst/>
          </a:prstGeom>
        </p:spPr>
        <p:style>
          <a:lnRef idx="2">
            <a:schemeClr val="lt1">
              <a:hueOff val="0"/>
              <a:satOff val="0"/>
              <a:lumOff val="0"/>
              <a:alphaOff val="0"/>
            </a:schemeClr>
          </a:lnRef>
          <a:fillRef idx="1">
            <a:schemeClr val="accent2">
              <a:tint val="50000"/>
              <a:hueOff val="2501437"/>
              <a:satOff val="-2237"/>
              <a:lumOff val="6"/>
              <a:alphaOff val="0"/>
            </a:schemeClr>
          </a:fillRef>
          <a:effectRef idx="0">
            <a:schemeClr val="accent2">
              <a:tint val="50000"/>
              <a:hueOff val="2501437"/>
              <a:satOff val="-2237"/>
              <a:lumOff val="6"/>
              <a:alphaOff val="0"/>
            </a:schemeClr>
          </a:effectRef>
          <a:fontRef idx="minor">
            <a:schemeClr val="lt1">
              <a:hueOff val="0"/>
              <a:satOff val="0"/>
              <a:lumOff val="0"/>
              <a:alphaOff val="0"/>
            </a:schemeClr>
          </a:fontRef>
        </p:style>
        <p:txBody>
          <a:bodyPr/>
          <a:lstStyle/>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vật</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797FF5C1-CC14-C032-7A72-76FDA12AF19E}"/>
              </a:ext>
            </a:extLst>
          </p:cNvPr>
          <p:cNvSpPr txBox="1"/>
          <p:nvPr/>
        </p:nvSpPr>
        <p:spPr>
          <a:xfrm>
            <a:off x="5215218" y="2563346"/>
            <a:ext cx="10374084" cy="1446550"/>
          </a:xfrm>
          <a:prstGeom prst="rect">
            <a:avLst/>
          </a:prstGeom>
          <a:noFill/>
        </p:spPr>
        <p:txBody>
          <a:bodyPr wrap="square">
            <a:spAutoFit/>
          </a:bodyPr>
          <a:lstStyle/>
          <a:p>
            <a:pPr marL="850900" indent="-571500" algn="just">
              <a:buClr>
                <a:srgbClr val="4E2508"/>
              </a:buClr>
              <a:buFontTx/>
              <a:buChar char="-"/>
            </a:pPr>
            <a:r>
              <a:rPr lang="en-US" sz="4400" dirty="0" err="1"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Tình</a:t>
            </a:r>
            <a:r>
              <a:rPr lang="en-US" sz="4400"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huống</a:t>
            </a:r>
            <a:r>
              <a:rPr lang="en-US" sz="4400"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mâu</a:t>
            </a:r>
            <a:r>
              <a:rPr lang="en-US" sz="4400"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thuẫn</a:t>
            </a:r>
            <a:r>
              <a:rPr lang="en-US" sz="4400"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giữa</a:t>
            </a:r>
            <a:r>
              <a:rPr lang="en-US" sz="4400"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400"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tế</a:t>
            </a:r>
            <a:r>
              <a:rPr lang="en-US" sz="4400"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mong</a:t>
            </a:r>
            <a:r>
              <a:rPr lang="en-US" sz="4400"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muốn</a:t>
            </a:r>
            <a:r>
              <a:rPr lang="en-US" sz="4400"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vật</a:t>
            </a:r>
            <a:r>
              <a:rPr lang="en-US" sz="4400"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tôi</a:t>
            </a:r>
            <a:r>
              <a:rPr lang="en-US" sz="4400"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7455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8" grpId="0"/>
      <p:bldP spid="21" grpId="0"/>
      <p:bldP spid="15" grpId="0" animBg="1"/>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13F2849-7276-AC77-2279-6D04CC032907}"/>
              </a:ext>
            </a:extLst>
          </p:cNvPr>
          <p:cNvSpPr/>
          <p:nvPr/>
        </p:nvSpPr>
        <p:spPr>
          <a:xfrm>
            <a:off x="751214" y="876300"/>
            <a:ext cx="6716386" cy="8610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1">
              <a:lumMod val="20000"/>
              <a:lumOff val="80000"/>
            </a:schemeClr>
          </a:solidFill>
          <a:ln w="38100" cap="rnd">
            <a:solidFill>
              <a:srgbClr val="FFFFFF"/>
            </a:solidFill>
            <a:prstDash val="solid"/>
            <a:round/>
          </a:ln>
        </p:spPr>
      </p:sp>
      <p:sp>
        <p:nvSpPr>
          <p:cNvPr id="11" name="Rectangle 10"/>
          <p:cNvSpPr/>
          <p:nvPr/>
        </p:nvSpPr>
        <p:spPr>
          <a:xfrm>
            <a:off x="1138892" y="1104900"/>
            <a:ext cx="5932814" cy="986360"/>
          </a:xfrm>
          <a:prstGeom prst="rect">
            <a:avLst/>
          </a:prstGeom>
        </p:spPr>
        <p:txBody>
          <a:bodyPr wrap="square">
            <a:spAutoFit/>
          </a:bodyPr>
          <a:lstStyle/>
          <a:p>
            <a:pPr algn="ctr" fontAlgn="base">
              <a:lnSpc>
                <a:spcPct val="150000"/>
              </a:lnSpc>
            </a:pPr>
            <a:r>
              <a:rPr lang="vi-VN" sz="4400" b="1" dirty="0">
                <a:latin typeface="+mj-lt"/>
              </a:rPr>
              <a:t>Cốt truyện</a:t>
            </a:r>
            <a:endParaRPr lang="vi-VN" sz="4400" dirty="0">
              <a:latin typeface="+mj-lt"/>
            </a:endParaRPr>
          </a:p>
        </p:txBody>
      </p:sp>
      <p:sp>
        <p:nvSpPr>
          <p:cNvPr id="8" name="Rectangle 7">
            <a:extLst>
              <a:ext uri="{FF2B5EF4-FFF2-40B4-BE49-F238E27FC236}">
                <a16:creationId xmlns:a16="http://schemas.microsoft.com/office/drawing/2014/main" id="{EED18FC1-F493-82B3-CEDE-CE765548D9DE}"/>
              </a:ext>
            </a:extLst>
          </p:cNvPr>
          <p:cNvSpPr/>
          <p:nvPr/>
        </p:nvSpPr>
        <p:spPr>
          <a:xfrm>
            <a:off x="1138892" y="2319860"/>
            <a:ext cx="5932814" cy="6064674"/>
          </a:xfrm>
          <a:prstGeom prst="rect">
            <a:avLst/>
          </a:prstGeom>
        </p:spPr>
        <p:txBody>
          <a:bodyPr wrap="square">
            <a:spAutoFit/>
          </a:bodyPr>
          <a:lstStyle/>
          <a:p>
            <a:pPr algn="just" fontAlgn="base">
              <a:lnSpc>
                <a:spcPct val="150000"/>
              </a:lnSpc>
            </a:pPr>
            <a:r>
              <a:rPr lang="en-US" sz="4400" dirty="0">
                <a:latin typeface="Times New Roman" panose="02020603050405020304" pitchFamily="18" charset="0"/>
                <a:cs typeface="Times New Roman" panose="02020603050405020304" pitchFamily="18" charset="0"/>
              </a:rPr>
              <a:t>Đ</a:t>
            </a:r>
            <a:r>
              <a:rPr lang="vi-VN" sz="4400" dirty="0">
                <a:latin typeface="+mj-lt"/>
              </a:rPr>
              <a:t>ơn giản: kể về những lần đi khám và cắt mắt kính của nhân vật “tôi”, và khi mắt anh có thể nhìn thấy rõ ràng cũng là lúc mắt kính bị vỡ.</a:t>
            </a:r>
          </a:p>
        </p:txBody>
      </p:sp>
      <p:sp>
        <p:nvSpPr>
          <p:cNvPr id="9" name="Freeform 4">
            <a:extLst>
              <a:ext uri="{FF2B5EF4-FFF2-40B4-BE49-F238E27FC236}">
                <a16:creationId xmlns:a16="http://schemas.microsoft.com/office/drawing/2014/main" id="{7359B680-8D13-F00F-2EFF-D04890893B40}"/>
              </a:ext>
            </a:extLst>
          </p:cNvPr>
          <p:cNvSpPr/>
          <p:nvPr/>
        </p:nvSpPr>
        <p:spPr>
          <a:xfrm>
            <a:off x="8839200" y="876300"/>
            <a:ext cx="8077200" cy="8610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1">
              <a:lumMod val="20000"/>
              <a:lumOff val="80000"/>
            </a:schemeClr>
          </a:solidFill>
          <a:ln w="38100" cap="rnd">
            <a:solidFill>
              <a:srgbClr val="FFFFFF"/>
            </a:solidFill>
            <a:prstDash val="solid"/>
            <a:round/>
          </a:ln>
        </p:spPr>
      </p:sp>
      <p:sp>
        <p:nvSpPr>
          <p:cNvPr id="10" name="Rectangle 9">
            <a:extLst>
              <a:ext uri="{FF2B5EF4-FFF2-40B4-BE49-F238E27FC236}">
                <a16:creationId xmlns:a16="http://schemas.microsoft.com/office/drawing/2014/main" id="{5CFE7121-F1A2-5E30-DEF2-7FDB390B754A}"/>
              </a:ext>
            </a:extLst>
          </p:cNvPr>
          <p:cNvSpPr/>
          <p:nvPr/>
        </p:nvSpPr>
        <p:spPr>
          <a:xfrm>
            <a:off x="9226878" y="1104900"/>
            <a:ext cx="7232322" cy="999441"/>
          </a:xfrm>
          <a:prstGeom prst="rect">
            <a:avLst/>
          </a:prstGeom>
        </p:spPr>
        <p:txBody>
          <a:bodyPr wrap="square">
            <a:spAutoFit/>
          </a:bodyPr>
          <a:lstStyle/>
          <a:p>
            <a:pPr algn="ctr" fontAlgn="base">
              <a:lnSpc>
                <a:spcPct val="150000"/>
              </a:lnSpc>
            </a:pP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endParaRPr lang="vi-VN" sz="44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714C6DA7-537B-2658-98F0-0BAAFA07901D}"/>
              </a:ext>
            </a:extLst>
          </p:cNvPr>
          <p:cNvSpPr/>
          <p:nvPr/>
        </p:nvSpPr>
        <p:spPr>
          <a:xfrm>
            <a:off x="9144000" y="2324100"/>
            <a:ext cx="7315200" cy="7080336"/>
          </a:xfrm>
          <a:prstGeom prst="rect">
            <a:avLst/>
          </a:prstGeom>
        </p:spPr>
        <p:txBody>
          <a:bodyPr wrap="square">
            <a:spAutoFit/>
          </a:bodyPr>
          <a:lstStyle/>
          <a:p>
            <a:pPr algn="just" fontAlgn="base">
              <a:lnSpc>
                <a:spcPct val="150000"/>
              </a:lnSpc>
            </a:pPr>
            <a:r>
              <a:rPr lang="en-US" sz="4400" dirty="0">
                <a:latin typeface="Times New Roman" panose="02020603050405020304" pitchFamily="18" charset="0"/>
                <a:cs typeface="Times New Roman" panose="02020603050405020304" pitchFamily="18" charset="0"/>
              </a:rPr>
              <a:t>- N</a:t>
            </a:r>
            <a:r>
              <a:rPr lang="vi-VN" sz="4400" dirty="0">
                <a:latin typeface="Times New Roman" panose="02020603050405020304" pitchFamily="18" charset="0"/>
                <a:cs typeface="Times New Roman" panose="02020603050405020304" pitchFamily="18" charset="0"/>
              </a:rPr>
              <a:t>hân vật “tôi”, các bác sĩ, người bạn, người vợ</a:t>
            </a:r>
          </a:p>
          <a:p>
            <a:pPr algn="just" fontAlgn="base">
              <a:lnSpc>
                <a:spcPct val="150000"/>
              </a:lnSpc>
            </a:pPr>
            <a:r>
              <a:rPr lang="vi-VN" sz="4400" dirty="0">
                <a:latin typeface="Times New Roman" panose="02020603050405020304" pitchFamily="18" charset="0"/>
                <a:cs typeface="Times New Roman" panose="02020603050405020304" pitchFamily="18" charset="0"/>
              </a:rPr>
              <a:t>+ Hành động thông qua mỗi lần đi khám và cắt mắt kính của nhân vật “tôi”.</a:t>
            </a:r>
          </a:p>
          <a:p>
            <a:pPr algn="just" fontAlgn="base">
              <a:lnSpc>
                <a:spcPct val="150000"/>
              </a:lnSpc>
            </a:pPr>
            <a:r>
              <a:rPr lang="vi-VN" sz="4400" dirty="0">
                <a:latin typeface="Times New Roman" panose="02020603050405020304" pitchFamily="18" charset="0"/>
                <a:cs typeface="Times New Roman" panose="02020603050405020304" pitchFamily="18" charset="0"/>
              </a:rPr>
              <a:t>+ Lời thoại: hóm hỉnh, hài hước.</a:t>
            </a:r>
          </a:p>
        </p:txBody>
      </p:sp>
    </p:spTree>
    <p:extLst>
      <p:ext uri="{BB962C8B-B14F-4D97-AF65-F5344CB8AC3E}">
        <p14:creationId xmlns:p14="http://schemas.microsoft.com/office/powerpoint/2010/main" val="42936251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10"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ypewriter Style Portfolio by Slidesgo">
  <a:themeElements>
    <a:clrScheme name="Simple Light">
      <a:dk1>
        <a:srgbClr val="3C1717"/>
      </a:dk1>
      <a:lt1>
        <a:srgbClr val="DBD6CA"/>
      </a:lt1>
      <a:dk2>
        <a:srgbClr val="E2DDD1"/>
      </a:dk2>
      <a:lt2>
        <a:srgbClr val="BD6432"/>
      </a:lt2>
      <a:accent1>
        <a:srgbClr val="55645F"/>
      </a:accent1>
      <a:accent2>
        <a:srgbClr val="FFFFFF"/>
      </a:accent2>
      <a:accent3>
        <a:srgbClr val="FFFFFF"/>
      </a:accent3>
      <a:accent4>
        <a:srgbClr val="FFFFFF"/>
      </a:accent4>
      <a:accent5>
        <a:srgbClr val="FFFFFF"/>
      </a:accent5>
      <a:accent6>
        <a:srgbClr val="FFFFFF"/>
      </a:accent6>
      <a:hlink>
        <a:srgbClr val="3C171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522</TotalTime>
  <Words>1610</Words>
  <Application>Microsoft Office PowerPoint</Application>
  <PresentationFormat>Custom</PresentationFormat>
  <Paragraphs>230</Paragraphs>
  <Slides>32</Slides>
  <Notes>31</Notes>
  <HiddenSlides>0</HiddenSlides>
  <MMClips>2</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32</vt:i4>
      </vt:variant>
    </vt:vector>
  </HeadingPairs>
  <TitlesOfParts>
    <vt:vector size="49" baseType="lpstr">
      <vt:lpstr>Times New Roman</vt:lpstr>
      <vt:lpstr>Wingdings</vt:lpstr>
      <vt:lpstr>Bebas Neue</vt:lpstr>
      <vt:lpstr>#9Slide03 SVNAgency FB</vt:lpstr>
      <vt:lpstr>Calibri Light</vt:lpstr>
      <vt:lpstr>Manrope SemiBold</vt:lpstr>
      <vt:lpstr>Calibri</vt:lpstr>
      <vt:lpstr>#9Slide03 AmpleSoft Bold</vt:lpstr>
      <vt:lpstr>Arial</vt:lpstr>
      <vt:lpstr>Cambria</vt:lpstr>
      <vt:lpstr>#9Slide05 MetroScript</vt:lpstr>
      <vt:lpstr>Nunito Light</vt:lpstr>
      <vt:lpstr>#9Slide03 Arima Madurai</vt:lpstr>
      <vt:lpstr>Bree Serif</vt:lpstr>
      <vt:lpstr>Office Theme</vt:lpstr>
      <vt:lpstr>1_Office Theme</vt:lpstr>
      <vt:lpstr>Typewriter Style Portfolio by Slidesgo</vt:lpstr>
      <vt:lpstr>PowerPoint Presentation</vt:lpstr>
      <vt:lpstr>PowerPoint Presentation</vt:lpstr>
      <vt:lpstr>PowerPoint Presentation</vt:lpstr>
      <vt:lpstr>PowerPoint Presentation</vt:lpstr>
      <vt:lpstr>PowerPoint Presentation</vt:lpstr>
      <vt:lpstr>PowerPoint Presentation</vt:lpstr>
      <vt:lpstr>Tóm tắt văn bản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Nhân vật tôi và những lần thay kính</vt:lpstr>
      <vt:lpstr>PowerPoint Presentation</vt:lpstr>
      <vt:lpstr>PowerPoint Presentation</vt:lpstr>
      <vt:lpstr>PowerPoint Presentation</vt:lpstr>
      <vt:lpstr>PowerPoint Presentation</vt:lpstr>
      <vt:lpstr>PowerPoint Presentation</vt:lpstr>
      <vt:lpstr>PowerPoint Presentation</vt:lpstr>
      <vt:lpstr>1. Giá trị nghệ thuật</vt:lpstr>
      <vt:lpstr>2. Giá trị nội dung</vt:lpstr>
      <vt:lpstr>Vẽ sơ đồ tư duy “Đặc điểm của thể loại truyện cười trong văn bản “Cái kính”</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Brown Watercolor Wedding Organizer Presentation</dc:title>
  <cp:lastModifiedBy>Nguyễn Thùy</cp:lastModifiedBy>
  <cp:revision>41</cp:revision>
  <dcterms:created xsi:type="dcterms:W3CDTF">2006-08-16T00:00:00Z</dcterms:created>
  <dcterms:modified xsi:type="dcterms:W3CDTF">2024-11-26T08:45:48Z</dcterms:modified>
  <dc:identifier>DAFwf3QmLuI</dc:identifier>
</cp:coreProperties>
</file>