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2" r:id="rId5"/>
    <p:sldId id="264" r:id="rId6"/>
    <p:sldId id="263" r:id="rId7"/>
    <p:sldId id="265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14" autoAdjust="0"/>
    <p:restoredTop sz="94660"/>
  </p:normalViewPr>
  <p:slideViewPr>
    <p:cSldViewPr snapToGrid="0">
      <p:cViewPr varScale="1">
        <p:scale>
          <a:sx n="69" d="100"/>
          <a:sy n="69" d="100"/>
        </p:scale>
        <p:origin x="600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16/5/2023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684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16/5/2023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452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16/5/2023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893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16/5/2023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52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16/5/2023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684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16/5/2023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60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16/5/2023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072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16/5/2023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681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16/5/2023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023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16/5/2023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996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16/5/2023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10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B561D-C668-48BD-B552-8CC5773A8FA0}" type="datetimeFigureOut">
              <a:rPr lang="en-US" smtClean="0"/>
              <a:t>16/5/2023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988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microsoft.com/office/2007/relationships/media" Target="../media/media2.mp3"/><Relationship Id="rId7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gif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5.png"/><Relationship Id="rId4" Type="http://schemas.openxmlformats.org/officeDocument/2006/relationships/audio" Target="../media/media2.mp3"/><Relationship Id="rId9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pic>
        <p:nvPicPr>
          <p:cNvPr id="25" name="NHAC MO DAU BAI HOC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912" end="3716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144500" y="2314204"/>
            <a:ext cx="609600" cy="609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51522" y="0"/>
            <a:ext cx="2944663" cy="70104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535" y="0"/>
            <a:ext cx="3261163" cy="70104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410" y="0"/>
            <a:ext cx="2944663" cy="70104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959" y="0"/>
            <a:ext cx="3258409" cy="70104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8230" y="-2685503"/>
            <a:ext cx="14014579" cy="1185862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29939" y="1080338"/>
            <a:ext cx="1068266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smtClean="0">
                <a:ln>
                  <a:solidFill>
                    <a:schemeClr val="bg1"/>
                  </a:solidFill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</a:t>
            </a:r>
          </a:p>
          <a:p>
            <a:pPr algn="ctr"/>
            <a:r>
              <a:rPr lang="vi-VN" sz="6000" b="1" dirty="0" smtClean="0">
                <a:ln>
                  <a:solidFill>
                    <a:schemeClr val="bg1"/>
                  </a:solidFill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EM ĐẾN VỚI TIẾT HỌC</a:t>
            </a:r>
            <a:endParaRPr lang="en-US" sz="6000" b="1" dirty="0">
              <a:ln>
                <a:solidFill>
                  <a:schemeClr val="bg1"/>
                </a:solidFill>
              </a:ln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20279" y="3249968"/>
            <a:ext cx="10722542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26: THỰC HÀNH </a:t>
            </a:r>
            <a:r>
              <a:rPr lang="vi-VN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TÌM HIỂU </a:t>
            </a:r>
            <a:r>
              <a:rPr lang="vi-VN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 </a:t>
            </a:r>
            <a:r>
              <a:rPr lang="vi-VN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 CỦA CON NGƯỜI LÊN MÔI TRƯỜNG TỰ NHIÊN 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vi-VN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SẢN </a:t>
            </a:r>
            <a:r>
              <a:rPr lang="vi-VN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endParaRPr lang="en-US" sz="4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Tieng hai au va bie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363623" y="43568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392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8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11111E-6 L 0.46067 0.00972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34" y="48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-0.45039 0.00556 " pathEditMode="relative" rAng="0" ptsTypes="AA">
                                      <p:cBhvr>
                                        <p:cTn id="12" dur="4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26" y="27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08333E-7 -1.11111E-6 L 0.18607 -0.00278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97" y="-13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45833E-6 -1.11111E-6 L -0.17722 0.00556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67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22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7576">
                <p:cTn id="3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10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8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4" y="160774"/>
            <a:ext cx="1922493" cy="127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136807" y="327301"/>
            <a:ext cx="994289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26: THỰC 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HÀNH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TÌM HIỂU 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TÁC 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ĐỘNG CỦA CON NGƯỜI LÊN MÔI TRƯỜNG TỰ NHIÊN </a:t>
            </a: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TRONG 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SẢN 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XUẤT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Horizontal Scroll 5"/>
          <p:cNvSpPr/>
          <p:nvPr/>
        </p:nvSpPr>
        <p:spPr>
          <a:xfrm>
            <a:off x="1175560" y="1665170"/>
            <a:ext cx="8951496" cy="4446872"/>
          </a:xfrm>
          <a:prstGeom prst="horizontalScrol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 DUNG TIẾT THỰC HÀNH </a:t>
            </a:r>
          </a:p>
          <a:p>
            <a:pPr algn="just"/>
            <a:r>
              <a:rPr lang="vi-VN" sz="2800" dirty="0" smtClean="0">
                <a:latin typeface="+mj-lt"/>
              </a:rPr>
              <a:t>1</a:t>
            </a:r>
            <a:r>
              <a:rPr lang="vi-VN" sz="2800" dirty="0">
                <a:latin typeface="+mj-lt"/>
              </a:rPr>
              <a:t>. Lựa chọn đề tài viết báo cáo</a:t>
            </a:r>
            <a:endParaRPr lang="en-US" sz="2800" dirty="0">
              <a:latin typeface="+mj-lt"/>
            </a:endParaRPr>
          </a:p>
          <a:p>
            <a:pPr algn="just"/>
            <a:r>
              <a:rPr lang="vi-VN" sz="2800" dirty="0">
                <a:latin typeface="+mj-lt"/>
              </a:rPr>
              <a:t>2. Nghiên cứu đề tài.</a:t>
            </a:r>
            <a:endParaRPr lang="en-US" sz="2800" dirty="0">
              <a:latin typeface="+mj-lt"/>
            </a:endParaRPr>
          </a:p>
          <a:p>
            <a:pPr algn="just"/>
            <a:r>
              <a:rPr lang="vi-VN" sz="2800" dirty="0">
                <a:latin typeface="+mj-lt"/>
              </a:rPr>
              <a:t>3. Viết báo cáo.</a:t>
            </a:r>
            <a:endParaRPr lang="en-US" sz="2800" dirty="0">
              <a:latin typeface="+mj-lt"/>
            </a:endParaRPr>
          </a:p>
          <a:p>
            <a:pPr algn="just"/>
            <a:r>
              <a:rPr lang="vi-VN" sz="2800" dirty="0">
                <a:latin typeface="+mj-lt"/>
              </a:rPr>
              <a:t>4. Trình bày báo cáo.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63776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/>
        </p:nvSpPr>
        <p:spPr>
          <a:xfrm>
            <a:off x="77006" y="125135"/>
            <a:ext cx="6891688" cy="1289785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Hướng dẫn 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ựa chọn đề tài viết báo cáo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2050181" y="1414920"/>
            <a:ext cx="885524" cy="94326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orizontal Scroll 6"/>
          <p:cNvSpPr/>
          <p:nvPr/>
        </p:nvSpPr>
        <p:spPr>
          <a:xfrm>
            <a:off x="1588169" y="1780674"/>
            <a:ext cx="9230628" cy="5077326"/>
          </a:xfrm>
          <a:prstGeom prst="horizontalScrol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 em lựa chọn một trong các nội dung sau:</a:t>
            </a:r>
          </a:p>
          <a:p>
            <a:r>
              <a:rPr lang="nl-NL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nl-NL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Tình trạng khai thác rừng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nl-NL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Hoạt động sản xuất ở các làng nghề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nl-NL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Sử dụng than làm chất đốt trong đời sống và sản xuất.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nl-NL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4. Khai thác cát trên sông.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nl-NL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5. Khai thác khoáng sản.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nl-NL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6. Sử dụng thuốc trừ sâu trong sản xuất nông nghiệp.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984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/>
        </p:nvSpPr>
        <p:spPr>
          <a:xfrm>
            <a:off x="77006" y="125135"/>
            <a:ext cx="6891688" cy="1289785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HS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cáo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2050181" y="1414920"/>
            <a:ext cx="885524" cy="110689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entagon 5"/>
          <p:cNvSpPr/>
          <p:nvPr/>
        </p:nvSpPr>
        <p:spPr>
          <a:xfrm>
            <a:off x="1981203" y="2521818"/>
            <a:ext cx="8750965" cy="1126156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nl-NL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ập </a:t>
            </a:r>
            <a:r>
              <a:rPr lang="nl-NL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dàn ý thích hợp với nội dung </a:t>
            </a:r>
            <a:r>
              <a:rPr lang="vi-VN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 nhóm</a:t>
            </a:r>
            <a:r>
              <a:rPr lang="nl-NL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lựa chọn.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1992427" y="3647974"/>
            <a:ext cx="885524" cy="121277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entagon 9"/>
          <p:cNvSpPr/>
          <p:nvPr/>
        </p:nvSpPr>
        <p:spPr>
          <a:xfrm>
            <a:off x="1923449" y="4860750"/>
            <a:ext cx="8750965" cy="1106913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vi-VN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073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/>
        </p:nvSpPr>
        <p:spPr>
          <a:xfrm>
            <a:off x="77006" y="125135"/>
            <a:ext cx="6891688" cy="1289785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cáo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2050181" y="1414920"/>
            <a:ext cx="885524" cy="110689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entagon 5"/>
          <p:cNvSpPr/>
          <p:nvPr/>
        </p:nvSpPr>
        <p:spPr>
          <a:xfrm>
            <a:off x="1981204" y="2521818"/>
            <a:ext cx="5064490" cy="1126156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nl-NL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ách </a:t>
            </a:r>
            <a:r>
              <a:rPr lang="nl-NL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bày</a:t>
            </a:r>
            <a:r>
              <a:rPr lang="nl-NL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bài báo cáo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1992427" y="3647974"/>
            <a:ext cx="885524" cy="121277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entagon 9"/>
          <p:cNvSpPr/>
          <p:nvPr/>
        </p:nvSpPr>
        <p:spPr>
          <a:xfrm>
            <a:off x="1923450" y="4860750"/>
            <a:ext cx="5324374" cy="1106913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cáo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026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rizontal Scroll 3"/>
          <p:cNvSpPr/>
          <p:nvPr/>
        </p:nvSpPr>
        <p:spPr>
          <a:xfrm>
            <a:off x="463290" y="-67378"/>
            <a:ext cx="11346908" cy="4639377"/>
          </a:xfrm>
          <a:prstGeom prst="horizontalScrol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LUYỆN TẬP</a:t>
            </a:r>
          </a:p>
          <a:p>
            <a:pPr algn="ctr"/>
            <a:r>
              <a:rPr lang="vi-VN" sz="28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Hoàn thành </a:t>
            </a:r>
            <a:r>
              <a:rPr lang="vi-VN" sz="2800" dirty="0">
                <a:solidFill>
                  <a:schemeClr val="bg1"/>
                </a:solidFill>
                <a:latin typeface="+mj-lt"/>
              </a:rPr>
              <a:t>p</a:t>
            </a:r>
            <a:r>
              <a:rPr lang="vi-VN" sz="2800" dirty="0" smtClean="0">
                <a:solidFill>
                  <a:schemeClr val="bg1"/>
                </a:solidFill>
                <a:latin typeface="+mj-lt"/>
              </a:rPr>
              <a:t>h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iếu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vi-VN" sz="2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800" i="1" dirty="0"/>
              <a:t> </a:t>
            </a:r>
            <a:endParaRPr lang="en-US" sz="2800" dirty="0"/>
          </a:p>
          <a:p>
            <a:pPr algn="ctr"/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997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rizontal Scroll 3"/>
          <p:cNvSpPr/>
          <p:nvPr/>
        </p:nvSpPr>
        <p:spPr>
          <a:xfrm>
            <a:off x="463290" y="-67378"/>
            <a:ext cx="11346908" cy="2791327"/>
          </a:xfrm>
          <a:prstGeom prst="horizontalScrol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vi-VN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VẬN DỤNG</a:t>
            </a:r>
          </a:p>
          <a:p>
            <a:pPr algn="ctr"/>
            <a:r>
              <a:rPr lang="vi-VN" sz="28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Hoàn thành </a:t>
            </a:r>
            <a:r>
              <a:rPr lang="vi-VN" sz="2800" dirty="0">
                <a:solidFill>
                  <a:schemeClr val="bg1"/>
                </a:solidFill>
                <a:latin typeface="+mj-lt"/>
              </a:rPr>
              <a:t>p</a:t>
            </a:r>
            <a:r>
              <a:rPr lang="vi-VN" sz="2800" dirty="0" smtClean="0">
                <a:solidFill>
                  <a:schemeClr val="bg1"/>
                </a:solidFill>
                <a:latin typeface="+mj-lt"/>
              </a:rPr>
              <a:t>h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iếu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vi-VN" sz="2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800" i="1" dirty="0"/>
              <a:t> </a:t>
            </a:r>
            <a:endParaRPr lang="en-US" sz="2800" dirty="0"/>
          </a:p>
          <a:p>
            <a:pPr algn="ctr"/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652915" y="2117561"/>
            <a:ext cx="885524" cy="121277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entagon 5"/>
          <p:cNvSpPr/>
          <p:nvPr/>
        </p:nvSpPr>
        <p:spPr>
          <a:xfrm>
            <a:off x="1" y="3291839"/>
            <a:ext cx="12192000" cy="3407343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Xây dựng mức xử phạt cụ thể cho các hành vi phá hoại thiên nhiên và môi trường.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Xây dựng các thùng rác có phân loại: rác hữu cơ, rác công nghiệp, rác tái sử dụng...đặt tại các công viên, tuyến đường đông dân, khu dân cư.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Mở rộng các cuộc thi liên quan về môi trường và thiên nhiên: lai tạo giống cây phù hợp với môi trường, mô hình trồng cây tiện ích ở đô thị, khu dân cư...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130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</TotalTime>
  <Words>393</Words>
  <Application>Microsoft Office PowerPoint</Application>
  <PresentationFormat>Widescreen</PresentationFormat>
  <Paragraphs>37</Paragraphs>
  <Slides>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29</cp:revision>
  <dcterms:created xsi:type="dcterms:W3CDTF">2020-11-02T15:38:20Z</dcterms:created>
  <dcterms:modified xsi:type="dcterms:W3CDTF">2023-05-16T07:45:47Z</dcterms:modified>
</cp:coreProperties>
</file>