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1"/>
  </p:notesMasterIdLst>
  <p:sldIdLst>
    <p:sldId id="257" r:id="rId4"/>
    <p:sldId id="259" r:id="rId5"/>
    <p:sldId id="268" r:id="rId6"/>
    <p:sldId id="272" r:id="rId7"/>
    <p:sldId id="275" r:id="rId8"/>
    <p:sldId id="276" r:id="rId9"/>
    <p:sldId id="271" r:id="rId10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0066"/>
    <a:srgbClr val="FFFF00"/>
    <a:srgbClr val="0000CC"/>
    <a:srgbClr val="993300"/>
    <a:srgbClr val="006600"/>
    <a:srgbClr val="9900CC"/>
    <a:srgbClr val="CC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6AC0D-DE54-4793-881A-4AA620354834}" type="datetimeFigureOut">
              <a:rPr lang="en-US" smtClean="0"/>
              <a:t>28/2/2024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A9984-5D55-4FA6-B3BD-EC8F1EE4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0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A9984-5D55-4FA6-B3BD-EC8F1EE443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02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5E0D-6260-47FE-BB6C-4BA16C6B411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68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8500"/>
            <a:ext cx="4652962" cy="3490913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55060" indent="-29040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61631" indent="-232326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26283" indent="-232326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90936" indent="-232326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7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28/2/2024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6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28/2/2024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7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28/2/2024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08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7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20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58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48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29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67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58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4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28/2/2024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20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74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4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74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28/2/2024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46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3831 w 6027"/>
                <a:gd name="T1" fmla="*/ 5 h 2296"/>
                <a:gd name="T2" fmla="*/ 0 w 6027"/>
                <a:gd name="T3" fmla="*/ 5 h 2296"/>
                <a:gd name="T4" fmla="*/ 0 w 6027"/>
                <a:gd name="T5" fmla="*/ 0 h 2296"/>
                <a:gd name="T6" fmla="*/ 3831 w 6027"/>
                <a:gd name="T7" fmla="*/ 0 h 2296"/>
                <a:gd name="T8" fmla="*/ 3831 w 6027"/>
                <a:gd name="T9" fmla="*/ 5 h 2296"/>
                <a:gd name="T10" fmla="*/ 3831 w 6027"/>
                <a:gd name="T11" fmla="*/ 5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 smtClean="0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55 h 353"/>
                  <a:gd name="T4" fmla="*/ 24 w 186"/>
                  <a:gd name="T5" fmla="*/ 94 h 353"/>
                  <a:gd name="T6" fmla="*/ 18 w 186"/>
                  <a:gd name="T7" fmla="*/ 203 h 353"/>
                  <a:gd name="T8" fmla="*/ 42 w 186"/>
                  <a:gd name="T9" fmla="*/ 351 h 353"/>
                  <a:gd name="T10" fmla="*/ 48 w 186"/>
                  <a:gd name="T11" fmla="*/ 498 h 353"/>
                  <a:gd name="T12" fmla="*/ 0 w 186"/>
                  <a:gd name="T13" fmla="*/ 1088 h 353"/>
                  <a:gd name="T14" fmla="*/ 54 w 186"/>
                  <a:gd name="T15" fmla="*/ 720 h 353"/>
                  <a:gd name="T16" fmla="*/ 84 w 186"/>
                  <a:gd name="T17" fmla="*/ 664 h 353"/>
                  <a:gd name="T18" fmla="*/ 126 w 186"/>
                  <a:gd name="T19" fmla="*/ 389 h 353"/>
                  <a:gd name="T20" fmla="*/ 144 w 186"/>
                  <a:gd name="T21" fmla="*/ 368 h 353"/>
                  <a:gd name="T22" fmla="*/ 144 w 186"/>
                  <a:gd name="T23" fmla="*/ 278 h 353"/>
                  <a:gd name="T24" fmla="*/ 186 w 186"/>
                  <a:gd name="T25" fmla="*/ 203 h 353"/>
                  <a:gd name="T26" fmla="*/ 162 w 186"/>
                  <a:gd name="T27" fmla="*/ 1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9 h 66"/>
                  <a:gd name="T8" fmla="*/ 6 w 155"/>
                  <a:gd name="T9" fmla="*/ 55 h 66"/>
                  <a:gd name="T10" fmla="*/ 0 w 155"/>
                  <a:gd name="T11" fmla="*/ 76 h 66"/>
                  <a:gd name="T12" fmla="*/ 78 w 155"/>
                  <a:gd name="T13" fmla="*/ 186 h 66"/>
                  <a:gd name="T14" fmla="*/ 96 w 155"/>
                  <a:gd name="T15" fmla="*/ 131 h 66"/>
                  <a:gd name="T16" fmla="*/ 155 w 155"/>
                  <a:gd name="T17" fmla="*/ 207 h 66"/>
                  <a:gd name="T18" fmla="*/ 126 w 155"/>
                  <a:gd name="T19" fmla="*/ 76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18 h 72"/>
                  <a:gd name="T2" fmla="*/ 0 w 42"/>
                  <a:gd name="T3" fmla="*/ 60 h 72"/>
                  <a:gd name="T4" fmla="*/ 12 w 42"/>
                  <a:gd name="T5" fmla="*/ 20 h 72"/>
                  <a:gd name="T6" fmla="*/ 0 w 42"/>
                  <a:gd name="T7" fmla="*/ 20 h 72"/>
                  <a:gd name="T8" fmla="*/ 12 w 42"/>
                  <a:gd name="T9" fmla="*/ 20 h 72"/>
                  <a:gd name="T10" fmla="*/ 24 w 42"/>
                  <a:gd name="T11" fmla="*/ 20 h 72"/>
                  <a:gd name="T12" fmla="*/ 36 w 42"/>
                  <a:gd name="T13" fmla="*/ 20 h 72"/>
                  <a:gd name="T14" fmla="*/ 42 w 42"/>
                  <a:gd name="T15" fmla="*/ 0 h 72"/>
                  <a:gd name="T16" fmla="*/ 30 w 42"/>
                  <a:gd name="T17" fmla="*/ 60 h 72"/>
                  <a:gd name="T18" fmla="*/ 42 w 42"/>
                  <a:gd name="T19" fmla="*/ 159 h 72"/>
                  <a:gd name="T20" fmla="*/ 12 w 42"/>
                  <a:gd name="T21" fmla="*/ 232 h 72"/>
                  <a:gd name="T22" fmla="*/ 6 w 42"/>
                  <a:gd name="T23" fmla="*/ 118 h 72"/>
                  <a:gd name="T24" fmla="*/ 6 w 42"/>
                  <a:gd name="T25" fmla="*/ 118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0 h 287"/>
                <a:gd name="T4" fmla="*/ 66 w 365"/>
                <a:gd name="T5" fmla="*/ 128 h 287"/>
                <a:gd name="T6" fmla="*/ 143 w 365"/>
                <a:gd name="T7" fmla="*/ 210 h 287"/>
                <a:gd name="T8" fmla="*/ 191 w 365"/>
                <a:gd name="T9" fmla="*/ 192 h 287"/>
                <a:gd name="T10" fmla="*/ 341 w 365"/>
                <a:gd name="T11" fmla="*/ 328 h 287"/>
                <a:gd name="T12" fmla="*/ 305 w 365"/>
                <a:gd name="T13" fmla="*/ 201 h 287"/>
                <a:gd name="T14" fmla="*/ 365 w 365"/>
                <a:gd name="T15" fmla="*/ 152 h 287"/>
                <a:gd name="T16" fmla="*/ 359 w 365"/>
                <a:gd name="T17" fmla="*/ 146 h 287"/>
                <a:gd name="T18" fmla="*/ 335 w 365"/>
                <a:gd name="T19" fmla="*/ 134 h 287"/>
                <a:gd name="T20" fmla="*/ 299 w 365"/>
                <a:gd name="T21" fmla="*/ 100 h 287"/>
                <a:gd name="T22" fmla="*/ 257 w 365"/>
                <a:gd name="T23" fmla="*/ 82 h 287"/>
                <a:gd name="T24" fmla="*/ 215 w 365"/>
                <a:gd name="T25" fmla="*/ 64 h 287"/>
                <a:gd name="T26" fmla="*/ 173 w 365"/>
                <a:gd name="T27" fmla="*/ 4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0 h 60"/>
                <a:gd name="T16" fmla="*/ 65 w 71"/>
                <a:gd name="T17" fmla="*/ 52 h 60"/>
                <a:gd name="T18" fmla="*/ 71 w 71"/>
                <a:gd name="T19" fmla="*/ 64 h 60"/>
                <a:gd name="T20" fmla="*/ 71 w 71"/>
                <a:gd name="T21" fmla="*/ 70 h 60"/>
                <a:gd name="T22" fmla="*/ 59 w 71"/>
                <a:gd name="T23" fmla="*/ 64 h 60"/>
                <a:gd name="T24" fmla="*/ 47 w 71"/>
                <a:gd name="T25" fmla="*/ 52 h 60"/>
                <a:gd name="T26" fmla="*/ 23 w 71"/>
                <a:gd name="T27" fmla="*/ 40 h 60"/>
                <a:gd name="T28" fmla="*/ 23 w 71"/>
                <a:gd name="T29" fmla="*/ 46 h 60"/>
                <a:gd name="T30" fmla="*/ 18 w 71"/>
                <a:gd name="T31" fmla="*/ 52 h 60"/>
                <a:gd name="T32" fmla="*/ 12 w 71"/>
                <a:gd name="T33" fmla="*/ 58 h 60"/>
                <a:gd name="T34" fmla="*/ 6 w 71"/>
                <a:gd name="T35" fmla="*/ 58 h 60"/>
                <a:gd name="T36" fmla="*/ 6 w 71"/>
                <a:gd name="T37" fmla="*/ 58 h 60"/>
                <a:gd name="T38" fmla="*/ 6 w 71"/>
                <a:gd name="T39" fmla="*/ 4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4 h 162"/>
                <a:gd name="T10" fmla="*/ 96 w 161"/>
                <a:gd name="T11" fmla="*/ 70 h 162"/>
                <a:gd name="T12" fmla="*/ 102 w 161"/>
                <a:gd name="T13" fmla="*/ 82 h 162"/>
                <a:gd name="T14" fmla="*/ 108 w 161"/>
                <a:gd name="T15" fmla="*/ 94 h 162"/>
                <a:gd name="T16" fmla="*/ 120 w 161"/>
                <a:gd name="T17" fmla="*/ 106 h 162"/>
                <a:gd name="T18" fmla="*/ 143 w 161"/>
                <a:gd name="T19" fmla="*/ 126 h 162"/>
                <a:gd name="T20" fmla="*/ 155 w 161"/>
                <a:gd name="T21" fmla="*/ 158 h 162"/>
                <a:gd name="T22" fmla="*/ 161 w 161"/>
                <a:gd name="T23" fmla="*/ 176 h 162"/>
                <a:gd name="T24" fmla="*/ 161 w 161"/>
                <a:gd name="T25" fmla="*/ 182 h 162"/>
                <a:gd name="T26" fmla="*/ 96 w 161"/>
                <a:gd name="T27" fmla="*/ 112 h 162"/>
                <a:gd name="T28" fmla="*/ 30 w 161"/>
                <a:gd name="T29" fmla="*/ 6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0 h 60"/>
                <a:gd name="T4" fmla="*/ 41 w 59"/>
                <a:gd name="T5" fmla="*/ 46 h 60"/>
                <a:gd name="T6" fmla="*/ 47 w 59"/>
                <a:gd name="T7" fmla="*/ 52 h 60"/>
                <a:gd name="T8" fmla="*/ 53 w 59"/>
                <a:gd name="T9" fmla="*/ 64 h 60"/>
                <a:gd name="T10" fmla="*/ 53 w 59"/>
                <a:gd name="T11" fmla="*/ 70 h 60"/>
                <a:gd name="T12" fmla="*/ 47 w 59"/>
                <a:gd name="T13" fmla="*/ 64 h 60"/>
                <a:gd name="T14" fmla="*/ 35 w 59"/>
                <a:gd name="T15" fmla="*/ 58 h 60"/>
                <a:gd name="T16" fmla="*/ 23 w 59"/>
                <a:gd name="T17" fmla="*/ 46 h 60"/>
                <a:gd name="T18" fmla="*/ 17 w 59"/>
                <a:gd name="T19" fmla="*/ 4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6 h 204"/>
                <a:gd name="T2" fmla="*/ 245 w 245"/>
                <a:gd name="T3" fmla="*/ 52 h 204"/>
                <a:gd name="T4" fmla="*/ 209 w 245"/>
                <a:gd name="T5" fmla="*/ 94 h 204"/>
                <a:gd name="T6" fmla="*/ 143 w 245"/>
                <a:gd name="T7" fmla="*/ 152 h 204"/>
                <a:gd name="T8" fmla="*/ 167 w 245"/>
                <a:gd name="T9" fmla="*/ 179 h 204"/>
                <a:gd name="T10" fmla="*/ 179 w 245"/>
                <a:gd name="T11" fmla="*/ 234 h 204"/>
                <a:gd name="T12" fmla="*/ 77 w 245"/>
                <a:gd name="T13" fmla="*/ 152 h 204"/>
                <a:gd name="T14" fmla="*/ 47 w 245"/>
                <a:gd name="T15" fmla="*/ 94 h 204"/>
                <a:gd name="T16" fmla="*/ 89 w 245"/>
                <a:gd name="T17" fmla="*/ 76 h 204"/>
                <a:gd name="T18" fmla="*/ 59 w 245"/>
                <a:gd name="T19" fmla="*/ 4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6 h 204"/>
                <a:gd name="T50" fmla="*/ 233 w 245"/>
                <a:gd name="T51" fmla="*/ 4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4EDF1-24C3-455D-A459-B45AF4E8CB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98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DB262-8592-4970-A181-3F6F80F907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20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4C8EB-5540-46D8-8A48-911EA900B4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52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08DD9-79C2-4EEC-970F-DB9DD34B66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45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7D35E-32AE-4DB1-90DB-07CC90FB0E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4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29A18-D71D-4E15-A702-567553B116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4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28/2/2024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4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AA8CC-4224-426D-A753-E8243446B7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35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EBA75-1CD7-489C-9E0F-9BE440B2B4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7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F9535-291A-47AD-A361-679FC9C16D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65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E2F81-8C8F-450F-A474-B7BFC04E9D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46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1FB89-1338-4588-BEE9-85530AC578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55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41A35D4-2E3E-4475-BBC7-515374CCA4A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28/2/2024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11EDFF9-D0C6-4CD0-AD05-F4B8446658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5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28/2/2024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6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28/2/2024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7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28/2/2024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28/2/2024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2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28/2/2024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3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897C-D89E-4C33-A580-8B93DC03799E}" type="datetimeFigureOut">
              <a:rPr lang="en-US" smtClean="0"/>
              <a:t>28/2/2024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9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9897C-D89E-4C33-A580-8B93DC03799E}" type="datetimeFigureOut">
              <a:rPr lang="en-US" smtClean="0"/>
              <a:t>28/2/2024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F9F46-393B-460B-87EB-73C24B27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839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3831 w 6027"/>
                <a:gd name="T1" fmla="*/ 5 h 2296"/>
                <a:gd name="T2" fmla="*/ 0 w 6027"/>
                <a:gd name="T3" fmla="*/ 5 h 2296"/>
                <a:gd name="T4" fmla="*/ 0 w 6027"/>
                <a:gd name="T5" fmla="*/ 0 h 2296"/>
                <a:gd name="T6" fmla="*/ 3831 w 6027"/>
                <a:gd name="T7" fmla="*/ 0 h 2296"/>
                <a:gd name="T8" fmla="*/ 3831 w 6027"/>
                <a:gd name="T9" fmla="*/ 5 h 2296"/>
                <a:gd name="T10" fmla="*/ 3831 w 6027"/>
                <a:gd name="T11" fmla="*/ 5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 smtClean="0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55 h 353"/>
                  <a:gd name="T4" fmla="*/ 24 w 186"/>
                  <a:gd name="T5" fmla="*/ 94 h 353"/>
                  <a:gd name="T6" fmla="*/ 18 w 186"/>
                  <a:gd name="T7" fmla="*/ 203 h 353"/>
                  <a:gd name="T8" fmla="*/ 42 w 186"/>
                  <a:gd name="T9" fmla="*/ 351 h 353"/>
                  <a:gd name="T10" fmla="*/ 48 w 186"/>
                  <a:gd name="T11" fmla="*/ 498 h 353"/>
                  <a:gd name="T12" fmla="*/ 0 w 186"/>
                  <a:gd name="T13" fmla="*/ 1088 h 353"/>
                  <a:gd name="T14" fmla="*/ 54 w 186"/>
                  <a:gd name="T15" fmla="*/ 720 h 353"/>
                  <a:gd name="T16" fmla="*/ 84 w 186"/>
                  <a:gd name="T17" fmla="*/ 664 h 353"/>
                  <a:gd name="T18" fmla="*/ 126 w 186"/>
                  <a:gd name="T19" fmla="*/ 389 h 353"/>
                  <a:gd name="T20" fmla="*/ 144 w 186"/>
                  <a:gd name="T21" fmla="*/ 368 h 353"/>
                  <a:gd name="T22" fmla="*/ 144 w 186"/>
                  <a:gd name="T23" fmla="*/ 278 h 353"/>
                  <a:gd name="T24" fmla="*/ 186 w 186"/>
                  <a:gd name="T25" fmla="*/ 203 h 353"/>
                  <a:gd name="T26" fmla="*/ 162 w 186"/>
                  <a:gd name="T27" fmla="*/ 1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9 h 66"/>
                  <a:gd name="T8" fmla="*/ 6 w 155"/>
                  <a:gd name="T9" fmla="*/ 55 h 66"/>
                  <a:gd name="T10" fmla="*/ 0 w 155"/>
                  <a:gd name="T11" fmla="*/ 76 h 66"/>
                  <a:gd name="T12" fmla="*/ 78 w 155"/>
                  <a:gd name="T13" fmla="*/ 186 h 66"/>
                  <a:gd name="T14" fmla="*/ 96 w 155"/>
                  <a:gd name="T15" fmla="*/ 131 h 66"/>
                  <a:gd name="T16" fmla="*/ 155 w 155"/>
                  <a:gd name="T17" fmla="*/ 207 h 66"/>
                  <a:gd name="T18" fmla="*/ 126 w 155"/>
                  <a:gd name="T19" fmla="*/ 76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18 h 72"/>
                  <a:gd name="T2" fmla="*/ 0 w 42"/>
                  <a:gd name="T3" fmla="*/ 60 h 72"/>
                  <a:gd name="T4" fmla="*/ 12 w 42"/>
                  <a:gd name="T5" fmla="*/ 20 h 72"/>
                  <a:gd name="T6" fmla="*/ 0 w 42"/>
                  <a:gd name="T7" fmla="*/ 20 h 72"/>
                  <a:gd name="T8" fmla="*/ 12 w 42"/>
                  <a:gd name="T9" fmla="*/ 20 h 72"/>
                  <a:gd name="T10" fmla="*/ 24 w 42"/>
                  <a:gd name="T11" fmla="*/ 20 h 72"/>
                  <a:gd name="T12" fmla="*/ 36 w 42"/>
                  <a:gd name="T13" fmla="*/ 20 h 72"/>
                  <a:gd name="T14" fmla="*/ 42 w 42"/>
                  <a:gd name="T15" fmla="*/ 0 h 72"/>
                  <a:gd name="T16" fmla="*/ 30 w 42"/>
                  <a:gd name="T17" fmla="*/ 60 h 72"/>
                  <a:gd name="T18" fmla="*/ 42 w 42"/>
                  <a:gd name="T19" fmla="*/ 159 h 72"/>
                  <a:gd name="T20" fmla="*/ 12 w 42"/>
                  <a:gd name="T21" fmla="*/ 232 h 72"/>
                  <a:gd name="T22" fmla="*/ 6 w 42"/>
                  <a:gd name="T23" fmla="*/ 118 h 72"/>
                  <a:gd name="T24" fmla="*/ 6 w 42"/>
                  <a:gd name="T25" fmla="*/ 118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 smtClean="0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0 h 287"/>
                <a:gd name="T4" fmla="*/ 66 w 365"/>
                <a:gd name="T5" fmla="*/ 128 h 287"/>
                <a:gd name="T6" fmla="*/ 143 w 365"/>
                <a:gd name="T7" fmla="*/ 210 h 287"/>
                <a:gd name="T8" fmla="*/ 191 w 365"/>
                <a:gd name="T9" fmla="*/ 192 h 287"/>
                <a:gd name="T10" fmla="*/ 341 w 365"/>
                <a:gd name="T11" fmla="*/ 328 h 287"/>
                <a:gd name="T12" fmla="*/ 305 w 365"/>
                <a:gd name="T13" fmla="*/ 201 h 287"/>
                <a:gd name="T14" fmla="*/ 365 w 365"/>
                <a:gd name="T15" fmla="*/ 152 h 287"/>
                <a:gd name="T16" fmla="*/ 359 w 365"/>
                <a:gd name="T17" fmla="*/ 146 h 287"/>
                <a:gd name="T18" fmla="*/ 335 w 365"/>
                <a:gd name="T19" fmla="*/ 134 h 287"/>
                <a:gd name="T20" fmla="*/ 299 w 365"/>
                <a:gd name="T21" fmla="*/ 100 h 287"/>
                <a:gd name="T22" fmla="*/ 257 w 365"/>
                <a:gd name="T23" fmla="*/ 82 h 287"/>
                <a:gd name="T24" fmla="*/ 215 w 365"/>
                <a:gd name="T25" fmla="*/ 64 h 287"/>
                <a:gd name="T26" fmla="*/ 173 w 365"/>
                <a:gd name="T27" fmla="*/ 4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0 h 60"/>
                <a:gd name="T16" fmla="*/ 65 w 71"/>
                <a:gd name="T17" fmla="*/ 52 h 60"/>
                <a:gd name="T18" fmla="*/ 71 w 71"/>
                <a:gd name="T19" fmla="*/ 64 h 60"/>
                <a:gd name="T20" fmla="*/ 71 w 71"/>
                <a:gd name="T21" fmla="*/ 70 h 60"/>
                <a:gd name="T22" fmla="*/ 59 w 71"/>
                <a:gd name="T23" fmla="*/ 64 h 60"/>
                <a:gd name="T24" fmla="*/ 47 w 71"/>
                <a:gd name="T25" fmla="*/ 52 h 60"/>
                <a:gd name="T26" fmla="*/ 23 w 71"/>
                <a:gd name="T27" fmla="*/ 40 h 60"/>
                <a:gd name="T28" fmla="*/ 23 w 71"/>
                <a:gd name="T29" fmla="*/ 46 h 60"/>
                <a:gd name="T30" fmla="*/ 18 w 71"/>
                <a:gd name="T31" fmla="*/ 52 h 60"/>
                <a:gd name="T32" fmla="*/ 12 w 71"/>
                <a:gd name="T33" fmla="*/ 58 h 60"/>
                <a:gd name="T34" fmla="*/ 6 w 71"/>
                <a:gd name="T35" fmla="*/ 58 h 60"/>
                <a:gd name="T36" fmla="*/ 6 w 71"/>
                <a:gd name="T37" fmla="*/ 58 h 60"/>
                <a:gd name="T38" fmla="*/ 6 w 71"/>
                <a:gd name="T39" fmla="*/ 4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4 h 162"/>
                <a:gd name="T10" fmla="*/ 96 w 161"/>
                <a:gd name="T11" fmla="*/ 70 h 162"/>
                <a:gd name="T12" fmla="*/ 102 w 161"/>
                <a:gd name="T13" fmla="*/ 82 h 162"/>
                <a:gd name="T14" fmla="*/ 108 w 161"/>
                <a:gd name="T15" fmla="*/ 94 h 162"/>
                <a:gd name="T16" fmla="*/ 120 w 161"/>
                <a:gd name="T17" fmla="*/ 106 h 162"/>
                <a:gd name="T18" fmla="*/ 143 w 161"/>
                <a:gd name="T19" fmla="*/ 126 h 162"/>
                <a:gd name="T20" fmla="*/ 155 w 161"/>
                <a:gd name="T21" fmla="*/ 158 h 162"/>
                <a:gd name="T22" fmla="*/ 161 w 161"/>
                <a:gd name="T23" fmla="*/ 176 h 162"/>
                <a:gd name="T24" fmla="*/ 161 w 161"/>
                <a:gd name="T25" fmla="*/ 182 h 162"/>
                <a:gd name="T26" fmla="*/ 96 w 161"/>
                <a:gd name="T27" fmla="*/ 112 h 162"/>
                <a:gd name="T28" fmla="*/ 30 w 161"/>
                <a:gd name="T29" fmla="*/ 6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0 h 60"/>
                <a:gd name="T4" fmla="*/ 41 w 59"/>
                <a:gd name="T5" fmla="*/ 46 h 60"/>
                <a:gd name="T6" fmla="*/ 47 w 59"/>
                <a:gd name="T7" fmla="*/ 52 h 60"/>
                <a:gd name="T8" fmla="*/ 53 w 59"/>
                <a:gd name="T9" fmla="*/ 64 h 60"/>
                <a:gd name="T10" fmla="*/ 53 w 59"/>
                <a:gd name="T11" fmla="*/ 70 h 60"/>
                <a:gd name="T12" fmla="*/ 47 w 59"/>
                <a:gd name="T13" fmla="*/ 64 h 60"/>
                <a:gd name="T14" fmla="*/ 35 w 59"/>
                <a:gd name="T15" fmla="*/ 58 h 60"/>
                <a:gd name="T16" fmla="*/ 23 w 59"/>
                <a:gd name="T17" fmla="*/ 46 h 60"/>
                <a:gd name="T18" fmla="*/ 17 w 59"/>
                <a:gd name="T19" fmla="*/ 4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6 h 204"/>
                <a:gd name="T2" fmla="*/ 245 w 245"/>
                <a:gd name="T3" fmla="*/ 52 h 204"/>
                <a:gd name="T4" fmla="*/ 209 w 245"/>
                <a:gd name="T5" fmla="*/ 94 h 204"/>
                <a:gd name="T6" fmla="*/ 143 w 245"/>
                <a:gd name="T7" fmla="*/ 152 h 204"/>
                <a:gd name="T8" fmla="*/ 167 w 245"/>
                <a:gd name="T9" fmla="*/ 179 h 204"/>
                <a:gd name="T10" fmla="*/ 179 w 245"/>
                <a:gd name="T11" fmla="*/ 234 h 204"/>
                <a:gd name="T12" fmla="*/ 77 w 245"/>
                <a:gd name="T13" fmla="*/ 152 h 204"/>
                <a:gd name="T14" fmla="*/ 47 w 245"/>
                <a:gd name="T15" fmla="*/ 94 h 204"/>
                <a:gd name="T16" fmla="*/ 89 w 245"/>
                <a:gd name="T17" fmla="*/ 76 h 204"/>
                <a:gd name="T18" fmla="*/ 59 w 245"/>
                <a:gd name="T19" fmla="*/ 4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6 h 204"/>
                <a:gd name="T50" fmla="*/ 233 w 245"/>
                <a:gd name="T51" fmla="*/ 4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 smtClean="0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63D202-553C-496D-B2D5-797DB6C8D7D4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978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3" name="WordArt 13"/>
          <p:cNvSpPr>
            <a:spLocks noChangeArrowheads="1" noChangeShapeType="1" noTextEdit="1"/>
          </p:cNvSpPr>
          <p:nvPr/>
        </p:nvSpPr>
        <p:spPr bwMode="auto">
          <a:xfrm>
            <a:off x="449096" y="1600200"/>
            <a:ext cx="8229600" cy="12747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XAÙC ÑÒNH TREÂN LÖÔÏC ÑOÀ CAÙC ÑAÏI DÖÔNG THEÁ GIÔÙI</a:t>
            </a:r>
            <a:endParaRPr lang="en-US" kern="10" dirty="0"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VNI-Broad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84571" y="3135549"/>
            <a:ext cx="624840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*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THỰC HÀNH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	- </a:t>
            </a:r>
            <a:r>
              <a:rPr lang="en-US" sz="3200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3200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3200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3400" y="1000780"/>
            <a:ext cx="464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cs typeface="Times New Roman" pitchFamily="18" charset="0"/>
              </a:rPr>
              <a:t>Địa</a:t>
            </a:r>
            <a:r>
              <a:rPr lang="en-US" sz="2800" b="1" i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cs typeface="Times New Roman" pitchFamily="18" charset="0"/>
              </a:rPr>
              <a:t>lí</a:t>
            </a:r>
            <a:r>
              <a:rPr lang="en-US" sz="2800" b="1" i="1" dirty="0" smtClean="0">
                <a:solidFill>
                  <a:srgbClr val="0000CC"/>
                </a:solidFill>
                <a:cs typeface="Times New Roman" pitchFamily="18" charset="0"/>
              </a:rPr>
              <a:t> 6 </a:t>
            </a:r>
            <a:r>
              <a:rPr lang="en-US" sz="2800" b="1" i="1" dirty="0">
                <a:solidFill>
                  <a:srgbClr val="0000CC"/>
                </a:solidFill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00CC"/>
                </a:solidFill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00CC"/>
                </a:solidFill>
                <a:cs typeface="Times New Roman" pitchFamily="18" charset="0"/>
              </a:rPr>
              <a:t>20. </a:t>
            </a:r>
            <a:r>
              <a:rPr lang="en-US" sz="2800" b="1" i="1" dirty="0" err="1" smtClean="0">
                <a:solidFill>
                  <a:srgbClr val="0000CC"/>
                </a:solidFill>
                <a:cs typeface="Times New Roman" pitchFamily="18" charset="0"/>
              </a:rPr>
              <a:t>Thực</a:t>
            </a:r>
            <a:r>
              <a:rPr lang="en-US" sz="2800" b="1" i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cs typeface="Times New Roman" pitchFamily="18" charset="0"/>
              </a:rPr>
              <a:t>hành</a:t>
            </a:r>
            <a:endParaRPr lang="en-US" sz="2800" b="1" i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10" name="Picture 4" descr="Book-0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771" y="5520767"/>
            <a:ext cx="8382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-1621"/>
            <a:ext cx="1170431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520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3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1974604" y="1083135"/>
            <a:ext cx="6138264" cy="5878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latin typeface="Arial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Quan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sát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Lược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đồ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Hình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smtClean="0">
                <a:solidFill>
                  <a:srgbClr val="006600"/>
                </a:solidFill>
              </a:rPr>
              <a:t>20.1, </a:t>
            </a:r>
            <a:r>
              <a:rPr lang="en-US" sz="2800" dirty="0" err="1">
                <a:solidFill>
                  <a:srgbClr val="006600"/>
                </a:solidFill>
              </a:rPr>
              <a:t>em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hãy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228599" y="1066800"/>
            <a:ext cx="180934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1 :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6200" y="2063903"/>
            <a:ext cx="4251582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sz="24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Arial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</a:rPr>
              <a:t>Đọc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lại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tên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của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các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đại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dương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thế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giới</a:t>
            </a:r>
            <a:r>
              <a:rPr lang="en-US" sz="2800" dirty="0" smtClean="0">
                <a:solidFill>
                  <a:srgbClr val="0000CC"/>
                </a:solidFill>
              </a:rPr>
              <a:t>.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1336" y="3286061"/>
            <a:ext cx="4251582" cy="207441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4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</a:rPr>
              <a:t>Điền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tên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bốn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đại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dương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chính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trên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thế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giới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vào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lược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đồ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trống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đã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chuẩn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bị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vào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vị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trí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smtClean="0">
                <a:solidFill>
                  <a:srgbClr val="0000CC"/>
                </a:solidFill>
              </a:rPr>
              <a:t>1,2,3,4</a:t>
            </a:r>
            <a:r>
              <a:rPr lang="en-US" sz="2800" dirty="0">
                <a:solidFill>
                  <a:srgbClr val="0000CC"/>
                </a:solidFill>
              </a:rPr>
              <a:t>.</a:t>
            </a:r>
            <a:endParaRPr lang="en-US" sz="2800" dirty="0">
              <a:solidFill>
                <a:srgbClr val="0000CC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WordArt 13"/>
          <p:cNvSpPr>
            <a:spLocks noChangeArrowheads="1" noChangeShapeType="1" noTextEdit="1"/>
          </p:cNvSpPr>
          <p:nvPr/>
        </p:nvSpPr>
        <p:spPr bwMode="auto">
          <a:xfrm>
            <a:off x="1679980" y="72231"/>
            <a:ext cx="7277100" cy="61356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866"/>
              </a:avLst>
            </a:prstTxWarp>
          </a:bodyPr>
          <a:lstStyle/>
          <a:p>
            <a:pPr algn="ctr"/>
            <a:r>
              <a:rPr lang="en-US" kern="10" dirty="0" err="1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Baøi</a:t>
            </a:r>
            <a:r>
              <a:rPr lang="en-US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 20. </a:t>
            </a:r>
            <a:r>
              <a:rPr lang="en-US" kern="10" dirty="0" err="1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Thöïc</a:t>
            </a:r>
            <a:r>
              <a:rPr lang="en-US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 </a:t>
            </a:r>
            <a:r>
              <a:rPr lang="en-US" kern="10" dirty="0" err="1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haønh</a:t>
            </a:r>
            <a:r>
              <a:rPr lang="en-US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: XAÙC ÑÒNH TREÂN LÖÔÏC ÑOÀ CAÙC ÑAÏI DÖÔNG THEÁ GIÔÙI</a:t>
            </a:r>
            <a:endParaRPr lang="en-US" kern="10" dirty="0"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VNI-Broad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77"/>
            <a:ext cx="1170431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364478" y="1828800"/>
            <a:ext cx="4615983" cy="3733800"/>
            <a:chOff x="4382312" y="1548319"/>
            <a:chExt cx="4615983" cy="330092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312" y="1548319"/>
              <a:ext cx="4615983" cy="3101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680" y="4525390"/>
              <a:ext cx="4249737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20" descr="[Cánh Diều] Địa lí 6 bài 20: Thực hành - xác định trên lược đồ các đại dương thế giới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82" y="1752600"/>
            <a:ext cx="4561798" cy="3413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47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2603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3" grpId="0" animBg="1"/>
      <p:bldP spid="7175" grpId="0"/>
      <p:bldP spid="10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2015720" y="1083135"/>
            <a:ext cx="7128280" cy="5170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 smtClean="0">
                <a:solidFill>
                  <a:srgbClr val="006600"/>
                </a:solidFill>
              </a:rPr>
              <a:t>Quan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>
                <a:solidFill>
                  <a:srgbClr val="006600"/>
                </a:solidFill>
              </a:rPr>
              <a:t>sát</a:t>
            </a:r>
            <a:r>
              <a:rPr lang="en-US" sz="2400" dirty="0">
                <a:solidFill>
                  <a:srgbClr val="006600"/>
                </a:solidFill>
              </a:rPr>
              <a:t> </a:t>
            </a:r>
            <a:r>
              <a:rPr lang="en-US" sz="2400" dirty="0" err="1">
                <a:solidFill>
                  <a:srgbClr val="006600"/>
                </a:solidFill>
              </a:rPr>
              <a:t>Lược</a:t>
            </a:r>
            <a:r>
              <a:rPr lang="en-US" sz="2400" dirty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đồ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và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đọc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câu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hỏi</a:t>
            </a:r>
            <a:r>
              <a:rPr lang="en-US" sz="2400" dirty="0" smtClean="0">
                <a:solidFill>
                  <a:srgbClr val="006600"/>
                </a:solidFill>
              </a:rPr>
              <a:t> SGK </a:t>
            </a:r>
            <a:r>
              <a:rPr lang="en-US" sz="2400" dirty="0" err="1" smtClean="0">
                <a:solidFill>
                  <a:srgbClr val="006600"/>
                </a:solidFill>
              </a:rPr>
              <a:t>trang</a:t>
            </a:r>
            <a:r>
              <a:rPr lang="en-US" sz="2400" dirty="0" smtClean="0">
                <a:solidFill>
                  <a:srgbClr val="006600"/>
                </a:solidFill>
              </a:rPr>
              <a:t> 174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228599" y="1066800"/>
            <a:ext cx="180934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2 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1624" y="1792597"/>
            <a:ext cx="9067800" cy="1292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Hãy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tưởng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tượng</a:t>
            </a:r>
            <a:r>
              <a:rPr lang="en-US" sz="2600" dirty="0">
                <a:solidFill>
                  <a:srgbClr val="0000CC"/>
                </a:solidFill>
              </a:rPr>
              <a:t>, </a:t>
            </a:r>
            <a:r>
              <a:rPr lang="en-US" sz="2600" dirty="0" err="1">
                <a:solidFill>
                  <a:srgbClr val="0000CC"/>
                </a:solidFill>
              </a:rPr>
              <a:t>em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sẽ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thực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hiện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một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cuộc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thám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hiểm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vòng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quanh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thế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giới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bằng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đường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biển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mà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điểm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bắt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đầu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và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kết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thúc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là</a:t>
            </a:r>
            <a:r>
              <a:rPr lang="en-US" sz="2600" dirty="0" smtClean="0">
                <a:solidFill>
                  <a:srgbClr val="0000CC"/>
                </a:solidFill>
              </a:rPr>
              <a:t> ở </a:t>
            </a:r>
            <a:r>
              <a:rPr lang="en-US" sz="2600" dirty="0" err="1" smtClean="0">
                <a:solidFill>
                  <a:srgbClr val="0000CC"/>
                </a:solidFill>
              </a:rPr>
              <a:t>Việt</a:t>
            </a:r>
            <a:r>
              <a:rPr lang="en-US" sz="2600" dirty="0" smtClean="0">
                <a:solidFill>
                  <a:srgbClr val="0000CC"/>
                </a:solidFill>
              </a:rPr>
              <a:t> Nam.</a:t>
            </a:r>
            <a:endParaRPr lang="en-US" sz="2600" dirty="0">
              <a:solidFill>
                <a:srgbClr val="0000CC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30221" y="4399877"/>
            <a:ext cx="3369014" cy="2392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b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Hãy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ngắn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nhất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vòng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quanh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giới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thích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lựa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chọn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mình</a:t>
            </a:r>
            <a:r>
              <a:rPr lang="en-US" sz="26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" name="WordArt 13"/>
          <p:cNvSpPr>
            <a:spLocks noChangeArrowheads="1" noChangeShapeType="1" noTextEdit="1"/>
          </p:cNvSpPr>
          <p:nvPr/>
        </p:nvSpPr>
        <p:spPr bwMode="auto">
          <a:xfrm>
            <a:off x="1207848" y="-21077"/>
            <a:ext cx="78486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866"/>
              </a:avLst>
            </a:prstTxWarp>
          </a:bodyPr>
          <a:lstStyle/>
          <a:p>
            <a:pPr algn="ctr"/>
            <a:r>
              <a:rPr lang="en-US" kern="10" dirty="0" err="1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Baøi</a:t>
            </a:r>
            <a:r>
              <a:rPr lang="en-US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 20. </a:t>
            </a:r>
            <a:r>
              <a:rPr lang="en-US" kern="10" dirty="0" err="1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Thöïc</a:t>
            </a:r>
            <a:r>
              <a:rPr lang="en-US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 </a:t>
            </a:r>
            <a:r>
              <a:rPr lang="en-US" kern="10" dirty="0" err="1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haønh</a:t>
            </a:r>
            <a:r>
              <a:rPr lang="en-US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Broad"/>
              </a:rPr>
              <a:t>: XAÙC ÑÒNH TREÂN LÖÔÏC ÑOÀ CAÙC ÑAÏI DÖÔNG THEÁ GIÔÙI</a:t>
            </a:r>
            <a:endParaRPr lang="en-US" kern="10" dirty="0"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VNI-Broad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77"/>
            <a:ext cx="1170431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 descr="[Cánh Diều] Địa lí 6 bài 20: Thực hành - xác định trên lược đồ các đại dương thế giớ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301" y="3261165"/>
            <a:ext cx="5105400" cy="3531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8599" y="3276600"/>
            <a:ext cx="3352800" cy="89255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0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3" grpId="0" animBg="1"/>
      <p:bldP spid="7175" grpId="0"/>
      <p:bldP spid="10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THẢO </a:t>
            </a: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LUẬN 5’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81000" y="921684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SGK,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19.3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187925"/>
              </p:ext>
            </p:extLst>
          </p:nvPr>
        </p:nvGraphicFramePr>
        <p:xfrm>
          <a:off x="495300" y="3031792"/>
          <a:ext cx="8193124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1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1, 2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8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8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lang="en-US" sz="28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5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3, 4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Hãy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ngắn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vòng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quanh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lựa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68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3400" y="1502792"/>
            <a:ext cx="8077200" cy="1292662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4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Hãy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tưởng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tượng</a:t>
            </a:r>
            <a:r>
              <a:rPr lang="en-US" sz="2600" b="1" dirty="0">
                <a:solidFill>
                  <a:srgbClr val="7030A0"/>
                </a:solidFill>
              </a:rPr>
              <a:t>, </a:t>
            </a:r>
            <a:r>
              <a:rPr lang="en-US" sz="2600" b="1" dirty="0" err="1">
                <a:solidFill>
                  <a:srgbClr val="7030A0"/>
                </a:solidFill>
              </a:rPr>
              <a:t>em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sẽ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thực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hiện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một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cuộc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thám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hiểm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vòng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quanh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thế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giới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bằng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đường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biển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mà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điểm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bắt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đầu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và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kết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thúc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là</a:t>
            </a:r>
            <a:r>
              <a:rPr lang="en-US" sz="2600" b="1" dirty="0">
                <a:solidFill>
                  <a:srgbClr val="7030A0"/>
                </a:solidFill>
              </a:rPr>
              <a:t> ở </a:t>
            </a:r>
            <a:r>
              <a:rPr lang="en-US" sz="2600" b="1" dirty="0" err="1">
                <a:solidFill>
                  <a:srgbClr val="7030A0"/>
                </a:solidFill>
              </a:rPr>
              <a:t>Việt</a:t>
            </a:r>
            <a:r>
              <a:rPr lang="en-US" sz="2600" b="1" dirty="0">
                <a:solidFill>
                  <a:srgbClr val="7030A0"/>
                </a:solidFill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416507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762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THẢO LUẬN 5’</a:t>
            </a:r>
          </a:p>
        </p:txBody>
      </p:sp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372894" y="921603"/>
            <a:ext cx="8458200" cy="830997"/>
          </a:xfrm>
          <a:prstGeom prst="rect">
            <a:avLst/>
          </a:prstGeom>
          <a:solidFill>
            <a:schemeClr val="tx1"/>
          </a:solidFill>
          <a:ln w="25400" cap="rnd">
            <a:solidFill>
              <a:srgbClr val="8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0" i="0" u="none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en-US" sz="2400" b="0" i="0" u="none" dirty="0">
              <a:solidFill>
                <a:srgbClr val="9933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1236" name="Text Box 36"/>
          <p:cNvSpPr txBox="1">
            <a:spLocks noChangeArrowheads="1"/>
          </p:cNvSpPr>
          <p:nvPr/>
        </p:nvSpPr>
        <p:spPr bwMode="auto">
          <a:xfrm>
            <a:off x="-4864" y="933271"/>
            <a:ext cx="9007341" cy="1200329"/>
          </a:xfrm>
          <a:prstGeom prst="rect">
            <a:avLst/>
          </a:prstGeom>
          <a:solidFill>
            <a:schemeClr val="tx1"/>
          </a:solidFill>
          <a:ln w="254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0" i="0" u="none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b.Con</a:t>
            </a:r>
            <a:r>
              <a:rPr lang="en-US" sz="2400" b="0" i="0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b="0" i="0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0" i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0" i="0" u="none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0" i="0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b="0" i="0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0" i="0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0" i="0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0" i="0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 descr="[Cánh Diều] Địa lí 6 bài 20: Thực hành - xác định trên lược đồ các đại dương thế giớ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494334"/>
            <a:ext cx="7239000" cy="419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934201" y="3523032"/>
            <a:ext cx="1371600" cy="381000"/>
          </a:xfrm>
          <a:prstGeom prst="wedgeRectCallout">
            <a:avLst>
              <a:gd name="adj1" fmla="val -82750"/>
              <a:gd name="adj2" fmla="val 131875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993300"/>
                </a:solidFill>
                <a:latin typeface="Times New Roman" pitchFamily="18" charset="0"/>
              </a:rPr>
              <a:t>Việt</a:t>
            </a:r>
            <a:r>
              <a:rPr lang="en-US" altLang="en-US" sz="2400" dirty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993300"/>
                </a:solidFill>
                <a:latin typeface="Times New Roman" pitchFamily="18" charset="0"/>
              </a:rPr>
              <a:t>Nam</a:t>
            </a:r>
            <a:endParaRPr lang="en-US" altLang="en-US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5-Point Star 1"/>
          <p:cNvSpPr/>
          <p:nvPr/>
        </p:nvSpPr>
        <p:spPr bwMode="auto">
          <a:xfrm>
            <a:off x="6371617" y="4132634"/>
            <a:ext cx="914400" cy="914400"/>
          </a:xfrm>
          <a:prstGeom prst="star5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sng" strike="noStrike" cap="none" normalizeH="0" baseline="0" smtClean="0">
              <a:ln>
                <a:noFill/>
              </a:ln>
              <a:solidFill>
                <a:srgbClr val="090703"/>
              </a:solidFill>
              <a:effectLst/>
              <a:latin typeface="VNI-Times" pitchFamily="2" charset="0"/>
            </a:endParaRPr>
          </a:p>
        </p:txBody>
      </p:sp>
      <p:sp>
        <p:nvSpPr>
          <p:cNvPr id="4" name="5-Point Star 3"/>
          <p:cNvSpPr/>
          <p:nvPr/>
        </p:nvSpPr>
        <p:spPr bwMode="auto">
          <a:xfrm>
            <a:off x="6096000" y="3886200"/>
            <a:ext cx="381000" cy="246434"/>
          </a:xfrm>
          <a:prstGeom prst="star5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sng" strike="noStrike" cap="none" normalizeH="0" baseline="0" smtClean="0">
              <a:ln>
                <a:noFill/>
              </a:ln>
              <a:solidFill>
                <a:srgbClr val="090703"/>
              </a:solidFill>
              <a:effectLst/>
              <a:latin typeface="VNI-Times" pitchFamily="2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6400801" y="4118048"/>
            <a:ext cx="184826" cy="152400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sng" strike="noStrike" cap="none" normalizeH="0" baseline="0" smtClean="0">
              <a:ln>
                <a:noFill/>
              </a:ln>
              <a:solidFill>
                <a:srgbClr val="090703"/>
              </a:solidFill>
              <a:effectLst/>
              <a:latin typeface="VNI-Times" pitchFamily="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35040" y="4448784"/>
            <a:ext cx="838200" cy="1066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sng" strike="noStrike" cap="none" normalizeH="0" baseline="0" smtClean="0">
              <a:ln>
                <a:noFill/>
              </a:ln>
              <a:solidFill>
                <a:srgbClr val="090703"/>
              </a:solidFill>
              <a:effectLst/>
              <a:latin typeface="VNI-Times" pitchFamily="2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505200" y="3581400"/>
            <a:ext cx="838200" cy="1066800"/>
          </a:xfrm>
          <a:prstGeom prst="ellipse">
            <a:avLst/>
          </a:prstGeom>
          <a:noFill/>
          <a:ln w="38100" cap="flat" cmpd="sng" algn="ctr">
            <a:solidFill>
              <a:srgbClr val="660066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sng" strike="noStrike" cap="none" normalizeH="0" baseline="0" smtClean="0">
              <a:ln>
                <a:noFill/>
              </a:ln>
              <a:solidFill>
                <a:srgbClr val="090703"/>
              </a:solidFill>
              <a:effectLst/>
              <a:latin typeface="VNI-Times" pitchFamily="2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600200" y="3899171"/>
            <a:ext cx="692727" cy="1066800"/>
          </a:xfrm>
          <a:prstGeom prst="ellipse">
            <a:avLst/>
          </a:prstGeom>
          <a:noFill/>
          <a:ln w="38100" cap="flat" cmpd="sng" algn="ctr">
            <a:solidFill>
              <a:srgbClr val="0000CC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sng" strike="noStrike" cap="none" normalizeH="0" baseline="0" smtClean="0">
              <a:ln>
                <a:noFill/>
              </a:ln>
              <a:solidFill>
                <a:srgbClr val="090703"/>
              </a:solidFill>
              <a:effectLst/>
              <a:latin typeface="VNI-Times" pitchFamily="2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3"/>
            <a:ext cx="838200" cy="65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22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5" grpId="0" animBg="1"/>
      <p:bldP spid="51236" grpId="0" animBg="1"/>
      <p:bldP spid="10" grpId="0" animBg="1"/>
      <p:bldP spid="5" grpId="0" animBg="1"/>
      <p:bldP spid="13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76400" y="2057400"/>
            <a:ext cx="5257800" cy="3657600"/>
          </a:xfrm>
          <a:prstGeom prst="rect">
            <a:avLst/>
          </a:prstGeom>
        </p:spPr>
      </p:pic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95250" y="1225213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0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2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29" y="2282936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62" y="1516597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837121" y="980888"/>
            <a:ext cx="3733800" cy="333273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CHUẨN BỊ CHO TIẾT HỌC SAU</a:t>
            </a:r>
            <a:endParaRPr lang="en-US" altLang="en-US" sz="13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0" y="1560271"/>
            <a:ext cx="4572000" cy="445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0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Nghiên </a:t>
            </a:r>
            <a:r>
              <a:rPr lang="vi-VN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cứu bài 2</a:t>
            </a:r>
            <a:r>
              <a:rPr lang="en-US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vi-VN" sz="2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vi-VN" sz="2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hiểu về vùng biển ở đất nước em</a:t>
            </a:r>
            <a:r>
              <a:rPr lang="en-US" sz="2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ừ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hau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tin (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video,…)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en-US" sz="2600" dirty="0">
              <a:solidFill>
                <a:srgbClr val="7030A0"/>
              </a:solidFill>
              <a:latin typeface="Times New Roman (Headings)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68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8830" cy="114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71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468</Words>
  <Application>Microsoft Office PowerPoint</Application>
  <PresentationFormat>On-screen Show (4:3)</PresentationFormat>
  <Paragraphs>40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SimSun</vt:lpstr>
      <vt:lpstr>Arial</vt:lpstr>
      <vt:lpstr>Calibri</vt:lpstr>
      <vt:lpstr>Times New Roman</vt:lpstr>
      <vt:lpstr>Times New Roman (Headings)</vt:lpstr>
      <vt:lpstr>VNI-Broad</vt:lpstr>
      <vt:lpstr>VNI-Times</vt:lpstr>
      <vt:lpstr>Office Theme</vt:lpstr>
      <vt:lpstr>Mountain Top</vt:lpstr>
      <vt:lpstr>1_Mountain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Admin</cp:lastModifiedBy>
  <cp:revision>45</cp:revision>
  <cp:lastPrinted>2021-03-11T04:32:50Z</cp:lastPrinted>
  <dcterms:created xsi:type="dcterms:W3CDTF">2021-03-11T04:15:50Z</dcterms:created>
  <dcterms:modified xsi:type="dcterms:W3CDTF">2024-02-28T06:35:33Z</dcterms:modified>
</cp:coreProperties>
</file>