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2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25/01/2024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66741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25/01/2024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7233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25/01/2024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61079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25/01/2024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0082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25/01/2024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0794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25/01/2024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6115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25/01/2024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3652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25/01/2024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3592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25/01/2024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6709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25/01/2024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3521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25/01/2024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737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67540-1D7D-4B58-A94B-47FA77559873}" type="datetimeFigureOut">
              <a:rPr lang="vi-VN" smtClean="0"/>
              <a:t>25/01/2024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7974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43891" y="1852065"/>
            <a:ext cx="6871854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16: THỰC HÀNH</a:t>
            </a:r>
            <a:endParaRPr lang="vi-VN" sz="2800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 LƯỢC ĐỒ KHÍ HẬU </a:t>
            </a:r>
            <a:endParaRPr lang="vi-VN" sz="2800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 BIỂU ĐỒ NHIỆT ĐỘ LƯỢNG MƯA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69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970" y="0"/>
            <a:ext cx="3632726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Đọc lược đồ khí hậu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363" y="1471084"/>
            <a:ext cx="4533637" cy="538691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0970" y="774947"/>
            <a:ext cx="4572000" cy="428155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 sát H16.1 và đọc thông tin trong mục 1, em hãy:</a:t>
            </a:r>
            <a:endParaRPr lang="vi-VN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Xác định 3 điểm Hà Nội,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Huế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TP Hồ Chí Minh.</a:t>
            </a:r>
            <a:endParaRPr lang="vi-VN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thang màu nhiệt độ, đọc và so sánh nhiệt độ của 3 điểm trên</a:t>
            </a:r>
            <a:endParaRPr lang="vi-V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91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166650"/>
              </p:ext>
            </p:extLst>
          </p:nvPr>
        </p:nvGraphicFramePr>
        <p:xfrm>
          <a:off x="657665" y="1285074"/>
          <a:ext cx="7967558" cy="458771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983779">
                  <a:extLst>
                    <a:ext uri="{9D8B030D-6E8A-4147-A177-3AD203B41FA5}">
                      <a16:colId xmlns:a16="http://schemas.microsoft.com/office/drawing/2014/main" val="3057663499"/>
                    </a:ext>
                  </a:extLst>
                </a:gridCol>
                <a:gridCol w="3983779">
                  <a:extLst>
                    <a:ext uri="{9D8B030D-6E8A-4147-A177-3AD203B41FA5}">
                      <a16:colId xmlns:a16="http://schemas.microsoft.com/office/drawing/2014/main" val="2314303734"/>
                    </a:ext>
                  </a:extLst>
                </a:gridCol>
              </a:tblGrid>
              <a:tr h="9175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Địa điểm</a:t>
                      </a:r>
                      <a:endParaRPr lang="vi-VN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Nhiệt độ</a:t>
                      </a:r>
                      <a:endParaRPr lang="vi-VN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7646901"/>
                  </a:ext>
                </a:extLst>
              </a:tr>
              <a:tr h="91754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 Nội</a:t>
                      </a:r>
                      <a:endParaRPr lang="vi-VN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07169"/>
                  </a:ext>
                </a:extLst>
              </a:tr>
              <a:tr h="91754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Huế</a:t>
                      </a:r>
                      <a:endParaRPr lang="vi-VN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4920583"/>
                  </a:ext>
                </a:extLst>
              </a:tr>
              <a:tr h="91754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TP Hồ Chí Minh</a:t>
                      </a:r>
                      <a:endParaRPr lang="vi-VN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2780932"/>
                  </a:ext>
                </a:extLst>
              </a:tr>
              <a:tr h="917543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 luận:</a:t>
                      </a:r>
                      <a:endParaRPr lang="vi-VN" sz="2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873982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445807" y="618752"/>
            <a:ext cx="402272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vi-V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PHIẾU HỌC TẬP SỐ 1</a:t>
            </a:r>
            <a:endParaRPr kumimoji="0" lang="vi-VN" altLang="vi-VN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15199" y="2468479"/>
            <a:ext cx="15055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14</a:t>
            </a:r>
            <a:r>
              <a:rPr 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-&gt;18</a:t>
            </a:r>
            <a:r>
              <a:rPr 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15198" y="3394265"/>
            <a:ext cx="15055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18</a:t>
            </a:r>
            <a:r>
              <a:rPr 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-&gt;20</a:t>
            </a:r>
            <a:r>
              <a:rPr 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20599" y="4320051"/>
            <a:ext cx="8691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&gt;20</a:t>
            </a:r>
            <a:r>
              <a:rPr 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74761" y="5119351"/>
            <a:ext cx="51667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NĐ T1 tăng dần từ Bắc vào Nam.</a:t>
            </a:r>
            <a:endParaRPr lang="vi-VN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4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5254" y="201184"/>
            <a:ext cx="5464958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Đọc biểu đồ nhiệt độ lượng mưa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212" y="1221074"/>
            <a:ext cx="3241964" cy="439001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25940" y="912103"/>
            <a:ext cx="5304272" cy="5803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uan sát biểu đồ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 trả lời các câu hỏi.</a:t>
            </a:r>
            <a:endParaRPr lang="vi-VN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Tên biểu đồ</a:t>
            </a:r>
            <a:endParaRPr lang="vi-VN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Xác định các trục </a:t>
            </a:r>
            <a:r>
              <a:rPr lang="en-US" sz="2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tọa</a:t>
            </a: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độ và các đơn vị tính </a:t>
            </a:r>
            <a:r>
              <a:rPr lang="en-US" sz="24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(dọc </a:t>
            </a: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trái – lượng mưa, phải nhiệt độ)</a:t>
            </a:r>
            <a:endParaRPr lang="vi-VN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Đọc nhiệt độ: tháng cao nhất, thấp nhất</a:t>
            </a:r>
            <a:endParaRPr lang="vi-VN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Đọc lượng mưa: các tháng có lượng mưa cao nhất, thấp nhất</a:t>
            </a:r>
            <a:endParaRPr lang="vi-VN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Xác định thuộc đới khí hậu nào trên cơ sở nhiệt độ, lượng mưa, kiến thức đã học và vị trí trên H16.3</a:t>
            </a:r>
            <a:endParaRPr lang="vi-VN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05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44"/>
          <a:stretch/>
        </p:blipFill>
        <p:spPr>
          <a:xfrm>
            <a:off x="1572490" y="2509725"/>
            <a:ext cx="5735783" cy="405871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98763" y="170738"/>
            <a:ext cx="7883236" cy="2072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 ĐỘNG NHÓM (2HS)</a:t>
            </a:r>
          </a:p>
          <a:p>
            <a:pPr algn="ctr">
              <a:spcAft>
                <a:spcPts val="10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GIAN: 5P</a:t>
            </a:r>
          </a:p>
          <a:p>
            <a:pPr>
              <a:spcAft>
                <a:spcPts val="10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Nội dung: Quan sát 2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 đồ còn lại theo hướng dẫn như trên và hoàn thành  PHT 2</a:t>
            </a:r>
            <a:endParaRPr lang="vi-V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76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094637"/>
              </p:ext>
            </p:extLst>
          </p:nvPr>
        </p:nvGraphicFramePr>
        <p:xfrm>
          <a:off x="502140" y="741866"/>
          <a:ext cx="8392478" cy="559784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176269">
                  <a:extLst>
                    <a:ext uri="{9D8B030D-6E8A-4147-A177-3AD203B41FA5}">
                      <a16:colId xmlns:a16="http://schemas.microsoft.com/office/drawing/2014/main" val="23003873"/>
                    </a:ext>
                  </a:extLst>
                </a:gridCol>
                <a:gridCol w="1979604">
                  <a:extLst>
                    <a:ext uri="{9D8B030D-6E8A-4147-A177-3AD203B41FA5}">
                      <a16:colId xmlns:a16="http://schemas.microsoft.com/office/drawing/2014/main" val="3010440006"/>
                    </a:ext>
                  </a:extLst>
                </a:gridCol>
                <a:gridCol w="2236605">
                  <a:extLst>
                    <a:ext uri="{9D8B030D-6E8A-4147-A177-3AD203B41FA5}">
                      <a16:colId xmlns:a16="http://schemas.microsoft.com/office/drawing/2014/main" val="1091426631"/>
                    </a:ext>
                  </a:extLst>
                </a:gridCol>
              </a:tblGrid>
              <a:tr h="6870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Nhiệt, mưa</a:t>
                      </a:r>
                      <a:endParaRPr lang="vi-VN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Pa-lec-mo</a:t>
                      </a:r>
                      <a:endParaRPr lang="vi-VN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Hon-man</a:t>
                      </a:r>
                      <a:endParaRPr lang="vi-VN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6106978"/>
                  </a:ext>
                </a:extLst>
              </a:tr>
              <a:tr h="11576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Nhiệt cao nhất</a:t>
                      </a:r>
                      <a:endParaRPr lang="vi-VN" sz="2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 tháng mấy</a:t>
                      </a:r>
                      <a:endParaRPr lang="vi-VN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vi-VN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8772346"/>
                  </a:ext>
                </a:extLst>
              </a:tr>
              <a:tr h="11402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Nhiệt thấp  nhất</a:t>
                      </a:r>
                      <a:endParaRPr lang="vi-VN" sz="2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 tháng mấy</a:t>
                      </a:r>
                      <a:endParaRPr lang="vi-VN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5757892"/>
                  </a:ext>
                </a:extLst>
              </a:tr>
              <a:tr h="11083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 tháng mưa nhiều  </a:t>
                      </a:r>
                      <a:endParaRPr lang="vi-VN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4182601"/>
                  </a:ext>
                </a:extLst>
              </a:tr>
              <a:tr h="8174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 tháng mưa ít</a:t>
                      </a:r>
                      <a:endParaRPr lang="vi-VN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6913895"/>
                  </a:ext>
                </a:extLst>
              </a:tr>
              <a:tr h="6870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Thuộc đới khí hậu nào</a:t>
                      </a:r>
                      <a:endParaRPr lang="vi-VN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6384566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01225" y="189261"/>
            <a:ext cx="402272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vi-V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PHIẾU HỌC TẬP SỐ 2</a:t>
            </a:r>
            <a:endParaRPr kumimoji="0" lang="vi-VN" altLang="vi-VN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181600" y="1450750"/>
            <a:ext cx="626533" cy="1146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</a:t>
            </a:r>
            <a:endParaRPr lang="vi-VN" sz="2800" b="1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7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81600" y="2567694"/>
            <a:ext cx="677333" cy="1146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endParaRPr lang="vi-VN" sz="2800" b="1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02734" y="3908033"/>
            <a:ext cx="142532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T10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đến T2 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04673" y="4991893"/>
            <a:ext cx="12923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Còn lại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43054" y="5665804"/>
            <a:ext cx="12522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Ôn đới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501466" y="1460222"/>
            <a:ext cx="694267" cy="1146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endParaRPr lang="vi-VN" sz="2800" b="1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7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01466" y="2555118"/>
            <a:ext cx="911089" cy="1146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-32</a:t>
            </a:r>
            <a:endParaRPr lang="vi-VN" sz="2800" b="1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034521" y="3881977"/>
            <a:ext cx="142532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 T7 </a:t>
            </a:r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đến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T10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120214" y="4983017"/>
            <a:ext cx="12923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Còn lại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120214" y="5665804"/>
            <a:ext cx="14318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Hàn đ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ới</a:t>
            </a:r>
            <a:endParaRPr lang="vi-VN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492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9382" y="944644"/>
            <a:ext cx="4059381" cy="3655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Dựa vào H16.1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 nhiệt độ trung bình của các địa điểm sau:  Móng Cái, Lũng Cú, Hà Tiên, Phú Quốc</a:t>
            </a:r>
            <a:endParaRPr lang="vi-VN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So sánh nhiệt độ các điểm trên.</a:t>
            </a:r>
            <a:endParaRPr lang="vi-V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0218" y="290945"/>
            <a:ext cx="18421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Luyện tập </a:t>
            </a:r>
            <a:endParaRPr lang="vi-VN" sz="28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363" y="1471084"/>
            <a:ext cx="4533637" cy="5386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50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94509" y="1676400"/>
            <a:ext cx="767541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</a:t>
            </a:r>
          </a:p>
          <a:p>
            <a:pPr algn="ctr"/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 bài: đọc biểu đồ, lược đồ khí hậu</a:t>
            </a:r>
          </a:p>
          <a:p>
            <a:pPr marL="342900" indent="-342900">
              <a:buFontTx/>
              <a:buAutoNum type="arabicPeriod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 về nguồn nước: trạng thái, những loại nào, hiện trạng ở nơi e sống.</a:t>
            </a:r>
            <a:endParaRPr lang="vi-VN" sz="28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05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380</Words>
  <Application>Microsoft Office PowerPoint</Application>
  <PresentationFormat>On-screen Show (4:3)</PresentationFormat>
  <Paragraphs>74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MyPC</dc:creator>
  <cp:lastModifiedBy>Admin</cp:lastModifiedBy>
  <cp:revision>7</cp:revision>
  <dcterms:created xsi:type="dcterms:W3CDTF">2021-07-25T00:42:36Z</dcterms:created>
  <dcterms:modified xsi:type="dcterms:W3CDTF">2024-01-25T06:32:59Z</dcterms:modified>
</cp:coreProperties>
</file>