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6" r:id="rId2"/>
    <p:sldId id="256" r:id="rId3"/>
    <p:sldId id="258" r:id="rId4"/>
    <p:sldId id="265" r:id="rId5"/>
    <p:sldId id="267" r:id="rId6"/>
    <p:sldId id="257" r:id="rId7"/>
    <p:sldId id="269" r:id="rId8"/>
    <p:sldId id="260" r:id="rId9"/>
    <p:sldId id="270" r:id="rId10"/>
    <p:sldId id="268" r:id="rId11"/>
    <p:sldId id="271" r:id="rId12"/>
    <p:sldId id="273" r:id="rId13"/>
    <p:sldId id="276" r:id="rId14"/>
    <p:sldId id="272"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A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5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80C7F-2375-4F33-95FC-E1E07771FFE3}" type="datetimeFigureOut">
              <a:rPr lang="vi-VN" smtClean="0"/>
              <a:t>24/01/2024</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242F9-A8A3-48F3-BA11-0769D04CE34D}" type="slidenum">
              <a:rPr lang="vi-VN" smtClean="0"/>
              <a:t>‹#›</a:t>
            </a:fld>
            <a:endParaRPr lang="vi-VN"/>
          </a:p>
        </p:txBody>
      </p:sp>
    </p:spTree>
    <p:extLst>
      <p:ext uri="{BB962C8B-B14F-4D97-AF65-F5344CB8AC3E}">
        <p14:creationId xmlns:p14="http://schemas.microsoft.com/office/powerpoint/2010/main" val="258546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EACDE57-8D52-40CB-87E4-09A31BF9524D}" type="slidenum">
              <a:rPr lang="vi-VN" smtClean="0"/>
              <a:t>8</a:t>
            </a:fld>
            <a:endParaRPr lang="vi-VN"/>
          </a:p>
        </p:txBody>
      </p:sp>
    </p:spTree>
    <p:extLst>
      <p:ext uri="{BB962C8B-B14F-4D97-AF65-F5344CB8AC3E}">
        <p14:creationId xmlns:p14="http://schemas.microsoft.com/office/powerpoint/2010/main" val="311983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1F607EA-9201-41D1-B94C-780DCE037F07}"/>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7E7CF982-F3E5-4DED-AFB9-2740B9DDB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098E31B0-4206-437D-809F-037BAED17837}"/>
              </a:ext>
            </a:extLst>
          </p:cNvPr>
          <p:cNvSpPr>
            <a:spLocks noGrp="1"/>
          </p:cNvSpPr>
          <p:nvPr>
            <p:ph type="dt" sz="half" idx="10"/>
          </p:nvPr>
        </p:nvSpPr>
        <p:spPr/>
        <p:txBody>
          <a:bodyPr/>
          <a:lstStyle/>
          <a:p>
            <a:fld id="{A19EEC58-4FEA-485F-BF51-529002598A96}" type="datetimeFigureOut">
              <a:rPr lang="vi-VN" smtClean="0"/>
              <a:t>24/01/2024</a:t>
            </a:fld>
            <a:endParaRPr lang="vi-VN"/>
          </a:p>
        </p:txBody>
      </p:sp>
      <p:sp>
        <p:nvSpPr>
          <p:cNvPr id="5" name="Chỗ dành sẵn cho Chân trang 4">
            <a:extLst>
              <a:ext uri="{FF2B5EF4-FFF2-40B4-BE49-F238E27FC236}">
                <a16:creationId xmlns:a16="http://schemas.microsoft.com/office/drawing/2014/main" id="{270C2DCF-0791-4E72-94F6-4570DB06D63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72E69BF7-7562-406D-8040-177A28020AC7}"/>
              </a:ext>
            </a:extLst>
          </p:cNvPr>
          <p:cNvSpPr>
            <a:spLocks noGrp="1"/>
          </p:cNvSpPr>
          <p:nvPr>
            <p:ph type="sldNum" sz="quarter" idx="12"/>
          </p:nvPr>
        </p:nvSpPr>
        <p:spPr/>
        <p:txBody>
          <a:bodyPr/>
          <a:lstStyle/>
          <a:p>
            <a:fld id="{205C7237-0187-4A5F-AED9-B7267C8C4EBA}" type="slidenum">
              <a:rPr lang="vi-VN" smtClean="0"/>
              <a:t>‹#›</a:t>
            </a:fld>
            <a:endParaRPr lang="vi-VN"/>
          </a:p>
        </p:txBody>
      </p:sp>
    </p:spTree>
    <p:extLst>
      <p:ext uri="{BB962C8B-B14F-4D97-AF65-F5344CB8AC3E}">
        <p14:creationId xmlns:p14="http://schemas.microsoft.com/office/powerpoint/2010/main" val="2922957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CEA840E-3FA0-4533-866B-6F8F8682E7D4}"/>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E97DA02E-F4B6-4770-AC44-71721CFA951A}"/>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F89B91A-5A22-4A1D-A799-D880BD8B0B12}"/>
              </a:ext>
            </a:extLst>
          </p:cNvPr>
          <p:cNvSpPr>
            <a:spLocks noGrp="1"/>
          </p:cNvSpPr>
          <p:nvPr>
            <p:ph type="dt" sz="half" idx="10"/>
          </p:nvPr>
        </p:nvSpPr>
        <p:spPr/>
        <p:txBody>
          <a:bodyPr/>
          <a:lstStyle/>
          <a:p>
            <a:fld id="{A19EEC58-4FEA-485F-BF51-529002598A96}" type="datetimeFigureOut">
              <a:rPr lang="vi-VN" smtClean="0"/>
              <a:t>24/01/2024</a:t>
            </a:fld>
            <a:endParaRPr lang="vi-VN"/>
          </a:p>
        </p:txBody>
      </p:sp>
      <p:sp>
        <p:nvSpPr>
          <p:cNvPr id="5" name="Chỗ dành sẵn cho Chân trang 4">
            <a:extLst>
              <a:ext uri="{FF2B5EF4-FFF2-40B4-BE49-F238E27FC236}">
                <a16:creationId xmlns:a16="http://schemas.microsoft.com/office/drawing/2014/main" id="{3109E04C-FED1-4CA7-809C-7719396C3F6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4C2BB071-7BFE-4B40-9322-B4A9EC33B025}"/>
              </a:ext>
            </a:extLst>
          </p:cNvPr>
          <p:cNvSpPr>
            <a:spLocks noGrp="1"/>
          </p:cNvSpPr>
          <p:nvPr>
            <p:ph type="sldNum" sz="quarter" idx="12"/>
          </p:nvPr>
        </p:nvSpPr>
        <p:spPr/>
        <p:txBody>
          <a:bodyPr/>
          <a:lstStyle/>
          <a:p>
            <a:fld id="{205C7237-0187-4A5F-AED9-B7267C8C4EBA}" type="slidenum">
              <a:rPr lang="vi-VN" smtClean="0"/>
              <a:t>‹#›</a:t>
            </a:fld>
            <a:endParaRPr lang="vi-VN"/>
          </a:p>
        </p:txBody>
      </p:sp>
    </p:spTree>
    <p:extLst>
      <p:ext uri="{BB962C8B-B14F-4D97-AF65-F5344CB8AC3E}">
        <p14:creationId xmlns:p14="http://schemas.microsoft.com/office/powerpoint/2010/main" val="29441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D8D44C6-A3CA-44B2-93D3-5946F165A6C0}"/>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0BE97C44-9D9D-4725-95FC-50B4F6957AC3}"/>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A5FCBA2-1FC4-45AE-9000-3974F8313334}"/>
              </a:ext>
            </a:extLst>
          </p:cNvPr>
          <p:cNvSpPr>
            <a:spLocks noGrp="1"/>
          </p:cNvSpPr>
          <p:nvPr>
            <p:ph type="dt" sz="half" idx="10"/>
          </p:nvPr>
        </p:nvSpPr>
        <p:spPr/>
        <p:txBody>
          <a:bodyPr/>
          <a:lstStyle/>
          <a:p>
            <a:fld id="{A19EEC58-4FEA-485F-BF51-529002598A96}" type="datetimeFigureOut">
              <a:rPr lang="vi-VN" smtClean="0"/>
              <a:t>24/01/2024</a:t>
            </a:fld>
            <a:endParaRPr lang="vi-VN"/>
          </a:p>
        </p:txBody>
      </p:sp>
      <p:sp>
        <p:nvSpPr>
          <p:cNvPr id="5" name="Chỗ dành sẵn cho Chân trang 4">
            <a:extLst>
              <a:ext uri="{FF2B5EF4-FFF2-40B4-BE49-F238E27FC236}">
                <a16:creationId xmlns:a16="http://schemas.microsoft.com/office/drawing/2014/main" id="{311B6FAC-528F-49A2-8BF6-9B093D69C22A}"/>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76A8078C-E7EF-4FE3-AF3E-DFC546B64A49}"/>
              </a:ext>
            </a:extLst>
          </p:cNvPr>
          <p:cNvSpPr>
            <a:spLocks noGrp="1"/>
          </p:cNvSpPr>
          <p:nvPr>
            <p:ph type="sldNum" sz="quarter" idx="12"/>
          </p:nvPr>
        </p:nvSpPr>
        <p:spPr/>
        <p:txBody>
          <a:bodyPr/>
          <a:lstStyle/>
          <a:p>
            <a:fld id="{205C7237-0187-4A5F-AED9-B7267C8C4EBA}" type="slidenum">
              <a:rPr lang="vi-VN" smtClean="0"/>
              <a:t>‹#›</a:t>
            </a:fld>
            <a:endParaRPr lang="vi-VN"/>
          </a:p>
        </p:txBody>
      </p:sp>
    </p:spTree>
    <p:extLst>
      <p:ext uri="{BB962C8B-B14F-4D97-AF65-F5344CB8AC3E}">
        <p14:creationId xmlns:p14="http://schemas.microsoft.com/office/powerpoint/2010/main" val="185553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E027FB1-8675-4E98-BDEC-4C93B8E51E45}"/>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40F61685-381C-4C5F-AED4-10C841FF9FF7}"/>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5BAF502-67F0-4927-B583-CCCAE3547A46}"/>
              </a:ext>
            </a:extLst>
          </p:cNvPr>
          <p:cNvSpPr>
            <a:spLocks noGrp="1"/>
          </p:cNvSpPr>
          <p:nvPr>
            <p:ph type="dt" sz="half" idx="10"/>
          </p:nvPr>
        </p:nvSpPr>
        <p:spPr/>
        <p:txBody>
          <a:bodyPr/>
          <a:lstStyle/>
          <a:p>
            <a:fld id="{A19EEC58-4FEA-485F-BF51-529002598A96}" type="datetimeFigureOut">
              <a:rPr lang="vi-VN" smtClean="0"/>
              <a:t>24/01/2024</a:t>
            </a:fld>
            <a:endParaRPr lang="vi-VN"/>
          </a:p>
        </p:txBody>
      </p:sp>
      <p:sp>
        <p:nvSpPr>
          <p:cNvPr id="5" name="Chỗ dành sẵn cho Chân trang 4">
            <a:extLst>
              <a:ext uri="{FF2B5EF4-FFF2-40B4-BE49-F238E27FC236}">
                <a16:creationId xmlns:a16="http://schemas.microsoft.com/office/drawing/2014/main" id="{F11A5BF1-7F14-41CA-A040-480B0F9A1D89}"/>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5F1F963-5908-4865-871A-EEB4D4FD7C7C}"/>
              </a:ext>
            </a:extLst>
          </p:cNvPr>
          <p:cNvSpPr>
            <a:spLocks noGrp="1"/>
          </p:cNvSpPr>
          <p:nvPr>
            <p:ph type="sldNum" sz="quarter" idx="12"/>
          </p:nvPr>
        </p:nvSpPr>
        <p:spPr/>
        <p:txBody>
          <a:bodyPr/>
          <a:lstStyle/>
          <a:p>
            <a:fld id="{205C7237-0187-4A5F-AED9-B7267C8C4EBA}" type="slidenum">
              <a:rPr lang="vi-VN" smtClean="0"/>
              <a:t>‹#›</a:t>
            </a:fld>
            <a:endParaRPr lang="vi-VN"/>
          </a:p>
        </p:txBody>
      </p:sp>
    </p:spTree>
    <p:extLst>
      <p:ext uri="{BB962C8B-B14F-4D97-AF65-F5344CB8AC3E}">
        <p14:creationId xmlns:p14="http://schemas.microsoft.com/office/powerpoint/2010/main" val="229076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C481D00-D4C4-418A-8BD3-4CDD75A4D88D}"/>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3FC3C1D7-8CA3-4CA1-A0BF-B793F611B7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72D5061A-D9DF-4E78-8C8F-A39B4DC40048}"/>
              </a:ext>
            </a:extLst>
          </p:cNvPr>
          <p:cNvSpPr>
            <a:spLocks noGrp="1"/>
          </p:cNvSpPr>
          <p:nvPr>
            <p:ph type="dt" sz="half" idx="10"/>
          </p:nvPr>
        </p:nvSpPr>
        <p:spPr/>
        <p:txBody>
          <a:bodyPr/>
          <a:lstStyle/>
          <a:p>
            <a:fld id="{A19EEC58-4FEA-485F-BF51-529002598A96}" type="datetimeFigureOut">
              <a:rPr lang="vi-VN" smtClean="0"/>
              <a:t>24/01/2024</a:t>
            </a:fld>
            <a:endParaRPr lang="vi-VN"/>
          </a:p>
        </p:txBody>
      </p:sp>
      <p:sp>
        <p:nvSpPr>
          <p:cNvPr id="5" name="Chỗ dành sẵn cho Chân trang 4">
            <a:extLst>
              <a:ext uri="{FF2B5EF4-FFF2-40B4-BE49-F238E27FC236}">
                <a16:creationId xmlns:a16="http://schemas.microsoft.com/office/drawing/2014/main" id="{C17732A8-8732-460B-B9A5-3977E03BD3EC}"/>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97FDCB8E-814B-4BD3-9322-B31CBFD06C93}"/>
              </a:ext>
            </a:extLst>
          </p:cNvPr>
          <p:cNvSpPr>
            <a:spLocks noGrp="1"/>
          </p:cNvSpPr>
          <p:nvPr>
            <p:ph type="sldNum" sz="quarter" idx="12"/>
          </p:nvPr>
        </p:nvSpPr>
        <p:spPr/>
        <p:txBody>
          <a:bodyPr/>
          <a:lstStyle/>
          <a:p>
            <a:fld id="{205C7237-0187-4A5F-AED9-B7267C8C4EBA}" type="slidenum">
              <a:rPr lang="vi-VN" smtClean="0"/>
              <a:t>‹#›</a:t>
            </a:fld>
            <a:endParaRPr lang="vi-VN"/>
          </a:p>
        </p:txBody>
      </p:sp>
    </p:spTree>
    <p:extLst>
      <p:ext uri="{BB962C8B-B14F-4D97-AF65-F5344CB8AC3E}">
        <p14:creationId xmlns:p14="http://schemas.microsoft.com/office/powerpoint/2010/main" val="178785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23E06E-ADBD-4442-B14C-498002397975}"/>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8182BFC0-F7FA-4F77-AC6B-4EDF958C1F3D}"/>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06523F9F-7D6F-4F76-9655-12D0E48216C2}"/>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B1A3066B-C735-4E03-AAC3-4D96A49365DD}"/>
              </a:ext>
            </a:extLst>
          </p:cNvPr>
          <p:cNvSpPr>
            <a:spLocks noGrp="1"/>
          </p:cNvSpPr>
          <p:nvPr>
            <p:ph type="dt" sz="half" idx="10"/>
          </p:nvPr>
        </p:nvSpPr>
        <p:spPr/>
        <p:txBody>
          <a:bodyPr/>
          <a:lstStyle/>
          <a:p>
            <a:fld id="{A19EEC58-4FEA-485F-BF51-529002598A96}" type="datetimeFigureOut">
              <a:rPr lang="vi-VN" smtClean="0"/>
              <a:t>24/01/2024</a:t>
            </a:fld>
            <a:endParaRPr lang="vi-VN"/>
          </a:p>
        </p:txBody>
      </p:sp>
      <p:sp>
        <p:nvSpPr>
          <p:cNvPr id="6" name="Chỗ dành sẵn cho Chân trang 5">
            <a:extLst>
              <a:ext uri="{FF2B5EF4-FFF2-40B4-BE49-F238E27FC236}">
                <a16:creationId xmlns:a16="http://schemas.microsoft.com/office/drawing/2014/main" id="{D03CF129-BFE9-43F3-A1F1-2D8013BF3B79}"/>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8FD9D15E-97F1-4522-AD62-39EA71AE3428}"/>
              </a:ext>
            </a:extLst>
          </p:cNvPr>
          <p:cNvSpPr>
            <a:spLocks noGrp="1"/>
          </p:cNvSpPr>
          <p:nvPr>
            <p:ph type="sldNum" sz="quarter" idx="12"/>
          </p:nvPr>
        </p:nvSpPr>
        <p:spPr/>
        <p:txBody>
          <a:bodyPr/>
          <a:lstStyle/>
          <a:p>
            <a:fld id="{205C7237-0187-4A5F-AED9-B7267C8C4EBA}" type="slidenum">
              <a:rPr lang="vi-VN" smtClean="0"/>
              <a:t>‹#›</a:t>
            </a:fld>
            <a:endParaRPr lang="vi-VN"/>
          </a:p>
        </p:txBody>
      </p:sp>
    </p:spTree>
    <p:extLst>
      <p:ext uri="{BB962C8B-B14F-4D97-AF65-F5344CB8AC3E}">
        <p14:creationId xmlns:p14="http://schemas.microsoft.com/office/powerpoint/2010/main" val="224178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F159329-7047-4FF0-B2F8-6E0E58711A16}"/>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FC531465-7BB5-46DE-A3D5-03387CA4F3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19C34E0-E06C-4C15-AA56-9147D704D743}"/>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6832CE6D-4475-4A1A-B594-73F4317854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EA9CA0EE-B8BE-4B16-BBD6-342763B4B0A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7A3D2643-40F2-4E08-A643-D139FF9AFE8D}"/>
              </a:ext>
            </a:extLst>
          </p:cNvPr>
          <p:cNvSpPr>
            <a:spLocks noGrp="1"/>
          </p:cNvSpPr>
          <p:nvPr>
            <p:ph type="dt" sz="half" idx="10"/>
          </p:nvPr>
        </p:nvSpPr>
        <p:spPr/>
        <p:txBody>
          <a:bodyPr/>
          <a:lstStyle/>
          <a:p>
            <a:fld id="{A19EEC58-4FEA-485F-BF51-529002598A96}" type="datetimeFigureOut">
              <a:rPr lang="vi-VN" smtClean="0"/>
              <a:t>24/01/2024</a:t>
            </a:fld>
            <a:endParaRPr lang="vi-VN"/>
          </a:p>
        </p:txBody>
      </p:sp>
      <p:sp>
        <p:nvSpPr>
          <p:cNvPr id="8" name="Chỗ dành sẵn cho Chân trang 7">
            <a:extLst>
              <a:ext uri="{FF2B5EF4-FFF2-40B4-BE49-F238E27FC236}">
                <a16:creationId xmlns:a16="http://schemas.microsoft.com/office/drawing/2014/main" id="{58D123F3-F6C0-46FC-B5D0-E1FE0D2EEDD3}"/>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2B7FED3D-FC64-4109-BC72-43D6490E46C9}"/>
              </a:ext>
            </a:extLst>
          </p:cNvPr>
          <p:cNvSpPr>
            <a:spLocks noGrp="1"/>
          </p:cNvSpPr>
          <p:nvPr>
            <p:ph type="sldNum" sz="quarter" idx="12"/>
          </p:nvPr>
        </p:nvSpPr>
        <p:spPr/>
        <p:txBody>
          <a:bodyPr/>
          <a:lstStyle/>
          <a:p>
            <a:fld id="{205C7237-0187-4A5F-AED9-B7267C8C4EBA}" type="slidenum">
              <a:rPr lang="vi-VN" smtClean="0"/>
              <a:t>‹#›</a:t>
            </a:fld>
            <a:endParaRPr lang="vi-VN"/>
          </a:p>
        </p:txBody>
      </p:sp>
    </p:spTree>
    <p:extLst>
      <p:ext uri="{BB962C8B-B14F-4D97-AF65-F5344CB8AC3E}">
        <p14:creationId xmlns:p14="http://schemas.microsoft.com/office/powerpoint/2010/main" val="384800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052015D-D151-4A4C-9FED-9F423EF25D0D}"/>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44C38D30-42FE-47D3-82A1-106EE5E2DD64}"/>
              </a:ext>
            </a:extLst>
          </p:cNvPr>
          <p:cNvSpPr>
            <a:spLocks noGrp="1"/>
          </p:cNvSpPr>
          <p:nvPr>
            <p:ph type="dt" sz="half" idx="10"/>
          </p:nvPr>
        </p:nvSpPr>
        <p:spPr/>
        <p:txBody>
          <a:bodyPr/>
          <a:lstStyle/>
          <a:p>
            <a:fld id="{A19EEC58-4FEA-485F-BF51-529002598A96}" type="datetimeFigureOut">
              <a:rPr lang="vi-VN" smtClean="0"/>
              <a:t>24/01/2024</a:t>
            </a:fld>
            <a:endParaRPr lang="vi-VN"/>
          </a:p>
        </p:txBody>
      </p:sp>
      <p:sp>
        <p:nvSpPr>
          <p:cNvPr id="4" name="Chỗ dành sẵn cho Chân trang 3">
            <a:extLst>
              <a:ext uri="{FF2B5EF4-FFF2-40B4-BE49-F238E27FC236}">
                <a16:creationId xmlns:a16="http://schemas.microsoft.com/office/drawing/2014/main" id="{207094EF-B158-41A3-A6AE-012C92BC25EC}"/>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FE9CCBE8-BDAA-4566-945F-0F9BF2E97BE9}"/>
              </a:ext>
            </a:extLst>
          </p:cNvPr>
          <p:cNvSpPr>
            <a:spLocks noGrp="1"/>
          </p:cNvSpPr>
          <p:nvPr>
            <p:ph type="sldNum" sz="quarter" idx="12"/>
          </p:nvPr>
        </p:nvSpPr>
        <p:spPr/>
        <p:txBody>
          <a:bodyPr/>
          <a:lstStyle/>
          <a:p>
            <a:fld id="{205C7237-0187-4A5F-AED9-B7267C8C4EBA}" type="slidenum">
              <a:rPr lang="vi-VN" smtClean="0"/>
              <a:t>‹#›</a:t>
            </a:fld>
            <a:endParaRPr lang="vi-VN"/>
          </a:p>
        </p:txBody>
      </p:sp>
    </p:spTree>
    <p:extLst>
      <p:ext uri="{BB962C8B-B14F-4D97-AF65-F5344CB8AC3E}">
        <p14:creationId xmlns:p14="http://schemas.microsoft.com/office/powerpoint/2010/main" val="2193106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AFDE270B-0648-45AF-8EE8-2AB7BC2B749E}"/>
              </a:ext>
            </a:extLst>
          </p:cNvPr>
          <p:cNvSpPr>
            <a:spLocks noGrp="1"/>
          </p:cNvSpPr>
          <p:nvPr>
            <p:ph type="dt" sz="half" idx="10"/>
          </p:nvPr>
        </p:nvSpPr>
        <p:spPr/>
        <p:txBody>
          <a:bodyPr/>
          <a:lstStyle/>
          <a:p>
            <a:fld id="{A19EEC58-4FEA-485F-BF51-529002598A96}" type="datetimeFigureOut">
              <a:rPr lang="vi-VN" smtClean="0"/>
              <a:t>24/01/2024</a:t>
            </a:fld>
            <a:endParaRPr lang="vi-VN"/>
          </a:p>
        </p:txBody>
      </p:sp>
      <p:sp>
        <p:nvSpPr>
          <p:cNvPr id="3" name="Chỗ dành sẵn cho Chân trang 2">
            <a:extLst>
              <a:ext uri="{FF2B5EF4-FFF2-40B4-BE49-F238E27FC236}">
                <a16:creationId xmlns:a16="http://schemas.microsoft.com/office/drawing/2014/main" id="{C6EAA08C-04F6-4E34-941F-32BD9DB82ED8}"/>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54CB6978-67B1-42F6-B4AB-68714B36A161}"/>
              </a:ext>
            </a:extLst>
          </p:cNvPr>
          <p:cNvSpPr>
            <a:spLocks noGrp="1"/>
          </p:cNvSpPr>
          <p:nvPr>
            <p:ph type="sldNum" sz="quarter" idx="12"/>
          </p:nvPr>
        </p:nvSpPr>
        <p:spPr/>
        <p:txBody>
          <a:bodyPr/>
          <a:lstStyle/>
          <a:p>
            <a:fld id="{205C7237-0187-4A5F-AED9-B7267C8C4EBA}" type="slidenum">
              <a:rPr lang="vi-VN" smtClean="0"/>
              <a:t>‹#›</a:t>
            </a:fld>
            <a:endParaRPr lang="vi-VN"/>
          </a:p>
        </p:txBody>
      </p:sp>
    </p:spTree>
    <p:extLst>
      <p:ext uri="{BB962C8B-B14F-4D97-AF65-F5344CB8AC3E}">
        <p14:creationId xmlns:p14="http://schemas.microsoft.com/office/powerpoint/2010/main" val="44080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BF71003-9C8A-4C53-BF89-C31170D14C7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132BED2-C06E-42FD-A558-A612E2622C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45222484-1F82-4FE7-813B-38C96E93B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19C77523-7B17-4CE8-BC91-09E766468BC3}"/>
              </a:ext>
            </a:extLst>
          </p:cNvPr>
          <p:cNvSpPr>
            <a:spLocks noGrp="1"/>
          </p:cNvSpPr>
          <p:nvPr>
            <p:ph type="dt" sz="half" idx="10"/>
          </p:nvPr>
        </p:nvSpPr>
        <p:spPr/>
        <p:txBody>
          <a:bodyPr/>
          <a:lstStyle/>
          <a:p>
            <a:fld id="{A19EEC58-4FEA-485F-BF51-529002598A96}" type="datetimeFigureOut">
              <a:rPr lang="vi-VN" smtClean="0"/>
              <a:t>24/01/2024</a:t>
            </a:fld>
            <a:endParaRPr lang="vi-VN"/>
          </a:p>
        </p:txBody>
      </p:sp>
      <p:sp>
        <p:nvSpPr>
          <p:cNvPr id="6" name="Chỗ dành sẵn cho Chân trang 5">
            <a:extLst>
              <a:ext uri="{FF2B5EF4-FFF2-40B4-BE49-F238E27FC236}">
                <a16:creationId xmlns:a16="http://schemas.microsoft.com/office/drawing/2014/main" id="{0AA17BF3-3470-4C39-8112-0FF3DB1389E4}"/>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C266CF44-CB54-4CA3-9A11-0CCD68391CEE}"/>
              </a:ext>
            </a:extLst>
          </p:cNvPr>
          <p:cNvSpPr>
            <a:spLocks noGrp="1"/>
          </p:cNvSpPr>
          <p:nvPr>
            <p:ph type="sldNum" sz="quarter" idx="12"/>
          </p:nvPr>
        </p:nvSpPr>
        <p:spPr/>
        <p:txBody>
          <a:bodyPr/>
          <a:lstStyle/>
          <a:p>
            <a:fld id="{205C7237-0187-4A5F-AED9-B7267C8C4EBA}" type="slidenum">
              <a:rPr lang="vi-VN" smtClean="0"/>
              <a:t>‹#›</a:t>
            </a:fld>
            <a:endParaRPr lang="vi-VN"/>
          </a:p>
        </p:txBody>
      </p:sp>
    </p:spTree>
    <p:extLst>
      <p:ext uri="{BB962C8B-B14F-4D97-AF65-F5344CB8AC3E}">
        <p14:creationId xmlns:p14="http://schemas.microsoft.com/office/powerpoint/2010/main" val="109600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F692E5F-87A1-4832-83AB-0B6AEFE1840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B5204EB7-3F5B-469C-9C40-0354046541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E8CCAE0C-50AF-4FAF-B4B3-11908E91B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FA9125F-8A1E-496C-9EB8-2753F9D5C166}"/>
              </a:ext>
            </a:extLst>
          </p:cNvPr>
          <p:cNvSpPr>
            <a:spLocks noGrp="1"/>
          </p:cNvSpPr>
          <p:nvPr>
            <p:ph type="dt" sz="half" idx="10"/>
          </p:nvPr>
        </p:nvSpPr>
        <p:spPr/>
        <p:txBody>
          <a:bodyPr/>
          <a:lstStyle/>
          <a:p>
            <a:fld id="{A19EEC58-4FEA-485F-BF51-529002598A96}" type="datetimeFigureOut">
              <a:rPr lang="vi-VN" smtClean="0"/>
              <a:t>24/01/2024</a:t>
            </a:fld>
            <a:endParaRPr lang="vi-VN"/>
          </a:p>
        </p:txBody>
      </p:sp>
      <p:sp>
        <p:nvSpPr>
          <p:cNvPr id="6" name="Chỗ dành sẵn cho Chân trang 5">
            <a:extLst>
              <a:ext uri="{FF2B5EF4-FFF2-40B4-BE49-F238E27FC236}">
                <a16:creationId xmlns:a16="http://schemas.microsoft.com/office/drawing/2014/main" id="{3149D640-8841-4BB3-8450-1B6A0A20F2E0}"/>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EDEC6629-1A5C-41EE-9E26-E1304E90077F}"/>
              </a:ext>
            </a:extLst>
          </p:cNvPr>
          <p:cNvSpPr>
            <a:spLocks noGrp="1"/>
          </p:cNvSpPr>
          <p:nvPr>
            <p:ph type="sldNum" sz="quarter" idx="12"/>
          </p:nvPr>
        </p:nvSpPr>
        <p:spPr/>
        <p:txBody>
          <a:bodyPr/>
          <a:lstStyle/>
          <a:p>
            <a:fld id="{205C7237-0187-4A5F-AED9-B7267C8C4EBA}" type="slidenum">
              <a:rPr lang="vi-VN" smtClean="0"/>
              <a:t>‹#›</a:t>
            </a:fld>
            <a:endParaRPr lang="vi-VN"/>
          </a:p>
        </p:txBody>
      </p:sp>
    </p:spTree>
    <p:extLst>
      <p:ext uri="{BB962C8B-B14F-4D97-AF65-F5344CB8AC3E}">
        <p14:creationId xmlns:p14="http://schemas.microsoft.com/office/powerpoint/2010/main" val="134367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016D9D48-2994-4A7F-8AB8-F416A1CDDB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9DE47CFD-0470-4459-99CE-750ED6FE68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5EB9471-AA4A-4D8F-BFEE-D04A149300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EEC58-4FEA-485F-BF51-529002598A96}" type="datetimeFigureOut">
              <a:rPr lang="vi-VN" smtClean="0"/>
              <a:t>24/01/2024</a:t>
            </a:fld>
            <a:endParaRPr lang="vi-VN"/>
          </a:p>
        </p:txBody>
      </p:sp>
      <p:sp>
        <p:nvSpPr>
          <p:cNvPr id="5" name="Chỗ dành sẵn cho Chân trang 4">
            <a:extLst>
              <a:ext uri="{FF2B5EF4-FFF2-40B4-BE49-F238E27FC236}">
                <a16:creationId xmlns:a16="http://schemas.microsoft.com/office/drawing/2014/main" id="{FD476F54-F97D-47D5-B14A-8599D28EEC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062E3D93-0C7B-4A65-8D16-7B2C1A72BF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C7237-0187-4A5F-AED9-B7267C8C4EBA}" type="slidenum">
              <a:rPr lang="vi-VN" smtClean="0"/>
              <a:t>‹#›</a:t>
            </a:fld>
            <a:endParaRPr lang="vi-VN"/>
          </a:p>
        </p:txBody>
      </p:sp>
    </p:spTree>
    <p:extLst>
      <p:ext uri="{BB962C8B-B14F-4D97-AF65-F5344CB8AC3E}">
        <p14:creationId xmlns:p14="http://schemas.microsoft.com/office/powerpoint/2010/main" val="1418900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99000" r="-30000" b="-59000"/>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1424BACC-AF44-49ED-9FC1-783E1B104EA5}"/>
              </a:ext>
            </a:extLst>
          </p:cNvPr>
          <p:cNvSpPr txBox="1"/>
          <p:nvPr/>
        </p:nvSpPr>
        <p:spPr>
          <a:xfrm>
            <a:off x="5156791" y="2934586"/>
            <a:ext cx="2778325" cy="369332"/>
          </a:xfrm>
          <a:prstGeom prst="rect">
            <a:avLst/>
          </a:prstGeom>
          <a:noFill/>
        </p:spPr>
        <p:txBody>
          <a:bodyPr wrap="none" rtlCol="0">
            <a:spAutoFit/>
          </a:bodyPr>
          <a:lstStyle/>
          <a:p>
            <a:r>
              <a:rPr lang="en-US"/>
              <a:t>Đoạn phim Biến đổi khí hậu</a:t>
            </a:r>
            <a:endParaRPr lang="vi-VN"/>
          </a:p>
        </p:txBody>
      </p:sp>
    </p:spTree>
    <p:extLst>
      <p:ext uri="{BB962C8B-B14F-4D97-AF65-F5344CB8AC3E}">
        <p14:creationId xmlns:p14="http://schemas.microsoft.com/office/powerpoint/2010/main" val="260253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D5B4285B-3C84-4A82-BE61-00A6B9490C33}"/>
              </a:ext>
            </a:extLst>
          </p:cNvPr>
          <p:cNvGraphicFramePr>
            <a:graphicFrameLocks noGrp="1"/>
          </p:cNvGraphicFramePr>
          <p:nvPr>
            <p:extLst>
              <p:ext uri="{D42A27DB-BD31-4B8C-83A1-F6EECF244321}">
                <p14:modId xmlns:p14="http://schemas.microsoft.com/office/powerpoint/2010/main" val="1655467239"/>
              </p:ext>
            </p:extLst>
          </p:nvPr>
        </p:nvGraphicFramePr>
        <p:xfrm>
          <a:off x="424542" y="1556657"/>
          <a:ext cx="11375571" cy="4871643"/>
        </p:xfrm>
        <a:graphic>
          <a:graphicData uri="http://schemas.openxmlformats.org/drawingml/2006/table">
            <a:tbl>
              <a:tblPr firstRow="1" firstCol="1" bandRow="1">
                <a:tableStyleId>{5C22544A-7EE6-4342-B048-85BDC9FD1C3A}</a:tableStyleId>
              </a:tblPr>
              <a:tblGrid>
                <a:gridCol w="3159249">
                  <a:extLst>
                    <a:ext uri="{9D8B030D-6E8A-4147-A177-3AD203B41FA5}">
                      <a16:colId xmlns:a16="http://schemas.microsoft.com/office/drawing/2014/main" val="690211821"/>
                    </a:ext>
                  </a:extLst>
                </a:gridCol>
                <a:gridCol w="8216322">
                  <a:extLst>
                    <a:ext uri="{9D8B030D-6E8A-4147-A177-3AD203B41FA5}">
                      <a16:colId xmlns:a16="http://schemas.microsoft.com/office/drawing/2014/main" val="614358893"/>
                    </a:ext>
                  </a:extLst>
                </a:gridCol>
              </a:tblGrid>
              <a:tr h="278172">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Giai đoạn</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Biện pháp</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76485623"/>
                  </a:ext>
                </a:extLst>
              </a:tr>
              <a:tr h="1460305">
                <a:tc>
                  <a:txBody>
                    <a:bodyPr/>
                    <a:lstStyle/>
                    <a:p>
                      <a:pPr algn="just">
                        <a:lnSpc>
                          <a:spcPct val="115000"/>
                        </a:lnSpc>
                        <a:spcAft>
                          <a:spcPts val="800"/>
                        </a:spcAft>
                      </a:pPr>
                      <a:r>
                        <a:rPr lang="en-US" sz="2800">
                          <a:effectLst/>
                          <a:latin typeface="Times New Roman" panose="02020603050405020304" pitchFamily="18" charset="0"/>
                          <a:cs typeface="Times New Roman" panose="02020603050405020304" pitchFamily="18" charset="0"/>
                        </a:rPr>
                        <a:t>Trước khi xảy ra thiên tai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8139567"/>
                  </a:ext>
                </a:extLst>
              </a:tr>
              <a:tr h="1755838">
                <a:tc>
                  <a:txBody>
                    <a:bodyPr/>
                    <a:lstStyle/>
                    <a:p>
                      <a:pPr algn="just">
                        <a:lnSpc>
                          <a:spcPct val="115000"/>
                        </a:lnSpc>
                        <a:spcAft>
                          <a:spcPts val="800"/>
                        </a:spcAft>
                      </a:pPr>
                      <a:r>
                        <a:rPr lang="en-US" sz="2800">
                          <a:effectLst/>
                          <a:latin typeface="Times New Roman" panose="02020603050405020304" pitchFamily="18" charset="0"/>
                          <a:cs typeface="Times New Roman" panose="02020603050405020304" pitchFamily="18" charset="0"/>
                        </a:rPr>
                        <a:t>Trong khi xảy ra thiên tai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971094"/>
                  </a:ext>
                </a:extLst>
              </a:tr>
              <a:tr h="1164772">
                <a:tc>
                  <a:txBody>
                    <a:bodyPr/>
                    <a:lstStyle/>
                    <a:p>
                      <a:pPr algn="just">
                        <a:lnSpc>
                          <a:spcPct val="115000"/>
                        </a:lnSpc>
                        <a:spcAft>
                          <a:spcPts val="800"/>
                        </a:spcAft>
                      </a:pPr>
                      <a:r>
                        <a:rPr lang="en-US" sz="2800">
                          <a:effectLst/>
                          <a:latin typeface="Times New Roman" panose="02020603050405020304" pitchFamily="18" charset="0"/>
                          <a:cs typeface="Times New Roman" panose="02020603050405020304" pitchFamily="18" charset="0"/>
                        </a:rPr>
                        <a:t>Sau khi xảy ra thiên tai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7911082"/>
                  </a:ext>
                </a:extLst>
              </a:tr>
            </a:tbl>
          </a:graphicData>
        </a:graphic>
      </p:graphicFrame>
      <p:sp>
        <p:nvSpPr>
          <p:cNvPr id="3" name="Rectangle 1">
            <a:extLst>
              <a:ext uri="{FF2B5EF4-FFF2-40B4-BE49-F238E27FC236}">
                <a16:creationId xmlns:a16="http://schemas.microsoft.com/office/drawing/2014/main" id="{5BEDBFE7-6856-45CB-85B1-E96CA32D6438}"/>
              </a:ext>
            </a:extLst>
          </p:cNvPr>
          <p:cNvSpPr>
            <a:spLocks noChangeArrowheads="1"/>
          </p:cNvSpPr>
          <p:nvPr/>
        </p:nvSpPr>
        <p:spPr bwMode="auto">
          <a:xfrm>
            <a:off x="805620" y="604299"/>
            <a:ext cx="107853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 giải pháp phòng chống thiên tai và ứng phó với biến đổi khí hậu:</a:t>
            </a:r>
            <a:endParaRPr kumimoji="0" lang="en-US" altLang="vi-VN" sz="3600" b="1" i="0" u="none" strike="noStrike" cap="none" normalizeH="0" baseline="0">
              <a:ln>
                <a:noFill/>
              </a:ln>
              <a:solidFill>
                <a:schemeClr val="tx1"/>
              </a:solidFill>
              <a:effectLst/>
              <a:latin typeface="Arial" panose="020B0604020202020204" pitchFamily="34" charset="0"/>
            </a:endParaRPr>
          </a:p>
        </p:txBody>
      </p:sp>
      <p:sp>
        <p:nvSpPr>
          <p:cNvPr id="4" name="TextBox 3"/>
          <p:cNvSpPr txBox="1"/>
          <p:nvPr/>
        </p:nvSpPr>
        <p:spPr>
          <a:xfrm>
            <a:off x="3611417" y="2013527"/>
            <a:ext cx="8188695"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trồng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hồ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3611417" y="3657600"/>
            <a:ext cx="7979528"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Ở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dõi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tai</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3611417" y="5342123"/>
            <a:ext cx="7979528"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495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a:stretch>
        </a:blipFill>
        <a:effectLst/>
      </p:bgPr>
    </p:bg>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01472338-5BFE-4325-BB9C-FA57355188F8}"/>
              </a:ext>
            </a:extLst>
          </p:cNvPr>
          <p:cNvSpPr/>
          <p:nvPr/>
        </p:nvSpPr>
        <p:spPr>
          <a:xfrm>
            <a:off x="5061166" y="2085592"/>
            <a:ext cx="4757748" cy="2123658"/>
          </a:xfrm>
          <a:prstGeom prst="rect">
            <a:avLst/>
          </a:prstGeom>
          <a:noFill/>
        </p:spPr>
        <p:txBody>
          <a:bodyPr wrap="square" lIns="91440" tIns="45720" rIns="91440" bIns="45720">
            <a:spAutoFit/>
          </a:bodyPr>
          <a:lstStyle/>
          <a:p>
            <a:pPr algn="ctr"/>
            <a:r>
              <a:rPr lang="en-US" sz="6600" b="1" cap="none" spc="0">
                <a:ln w="0"/>
                <a:solidFill>
                  <a:schemeClr val="accent1"/>
                </a:solidFill>
                <a:effectLst>
                  <a:outerShdw blurRad="38100" dist="25400" dir="5400000" algn="ctr" rotWithShape="0">
                    <a:srgbClr val="6E747A">
                      <a:alpha val="43000"/>
                    </a:srgbClr>
                  </a:outerShdw>
                </a:effectLst>
              </a:rPr>
              <a:t>Luyện tập và vận dụng</a:t>
            </a:r>
            <a:endParaRPr lang="vi-VN" sz="6600" b="1" cap="none" spc="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6312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54E6604-5518-4E0E-8B35-78C398B61E35}"/>
              </a:ext>
            </a:extLst>
          </p:cNvPr>
          <p:cNvSpPr txBox="1"/>
          <p:nvPr/>
        </p:nvSpPr>
        <p:spPr>
          <a:xfrm>
            <a:off x="4724400" y="2835167"/>
            <a:ext cx="6096000" cy="390684"/>
          </a:xfrm>
          <a:prstGeom prst="rect">
            <a:avLst/>
          </a:prstGeom>
          <a:noFill/>
        </p:spPr>
        <p:txBody>
          <a:bodyPr wrap="square">
            <a:spAutoFit/>
          </a:bodyPr>
          <a:lstStyle/>
          <a:p>
            <a:pPr>
              <a:lnSpc>
                <a:spcPct val="115000"/>
              </a:lnSpc>
              <a:spcAft>
                <a:spcPts val="800"/>
              </a:spcAft>
            </a:pPr>
            <a:r>
              <a:rPr lang="en-US" i="1">
                <a:latin typeface="Times New Roman" panose="02020603050405020304" pitchFamily="18" charset="0"/>
                <a:ea typeface="Calibri" panose="020F0502020204030204" pitchFamily="34" charset="0"/>
                <a:cs typeface="Times New Roman" panose="02020603050405020304" pitchFamily="18" charset="0"/>
              </a:rPr>
              <a:t>Đoạn phim biến đổi khí hậu tại Việt Nam</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Hình ảnh 3">
            <a:extLst>
              <a:ext uri="{FF2B5EF4-FFF2-40B4-BE49-F238E27FC236}">
                <a16:creationId xmlns:a16="http://schemas.microsoft.com/office/drawing/2014/main" id="{A90F1159-DA57-497E-BA70-77DF92D071B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44000" y="4284090"/>
            <a:ext cx="3109129" cy="2429650"/>
          </a:xfrm>
          <a:prstGeom prst="rect">
            <a:avLst/>
          </a:prstGeom>
        </p:spPr>
      </p:pic>
      <p:pic>
        <p:nvPicPr>
          <p:cNvPr id="5" name="Hình ảnh 4">
            <a:extLst>
              <a:ext uri="{FF2B5EF4-FFF2-40B4-BE49-F238E27FC236}">
                <a16:creationId xmlns:a16="http://schemas.microsoft.com/office/drawing/2014/main" id="{C560AE7C-8C28-42B2-838A-8D97E6C4E8C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514" b="95139" l="10000" r="90000">
                        <a14:foregroundMark x1="55952" y1="4514" x2="55952" y2="4514"/>
                        <a14:foregroundMark x1="48095" y1="91840" x2="48095" y2="91840"/>
                        <a14:foregroundMark x1="46786" y1="95139" x2="46786" y2="95139"/>
                      </a14:backgroundRemoval>
                    </a14:imgEffect>
                  </a14:imgLayer>
                </a14:imgProps>
              </a:ext>
              <a:ext uri="{28A0092B-C50C-407E-A947-70E740481C1C}">
                <a14:useLocalDpi xmlns:a14="http://schemas.microsoft.com/office/drawing/2010/main" val="0"/>
              </a:ext>
            </a:extLst>
          </a:blip>
          <a:stretch>
            <a:fillRect/>
          </a:stretch>
        </p:blipFill>
        <p:spPr>
          <a:xfrm>
            <a:off x="-993777" y="949802"/>
            <a:ext cx="4781707" cy="5135312"/>
          </a:xfrm>
          <a:prstGeom prst="rect">
            <a:avLst/>
          </a:prstGeom>
        </p:spPr>
      </p:pic>
      <p:sp>
        <p:nvSpPr>
          <p:cNvPr id="7" name="Hộp Văn bản 6">
            <a:extLst>
              <a:ext uri="{FF2B5EF4-FFF2-40B4-BE49-F238E27FC236}">
                <a16:creationId xmlns:a16="http://schemas.microsoft.com/office/drawing/2014/main" id="{737F3C28-ABF9-4C63-8D72-1C6438C9B443}"/>
              </a:ext>
            </a:extLst>
          </p:cNvPr>
          <p:cNvSpPr txBox="1"/>
          <p:nvPr/>
        </p:nvSpPr>
        <p:spPr>
          <a:xfrm>
            <a:off x="277585" y="196375"/>
            <a:ext cx="11636829" cy="62279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nSpc>
                <a:spcPct val="115000"/>
              </a:lnSpc>
              <a:spcAft>
                <a:spcPts val="800"/>
              </a:spcAft>
            </a:pPr>
            <a:r>
              <a:rPr lang="en-US" sz="3200" i="1">
                <a:effectLst/>
                <a:latin typeface="Times New Roman" panose="02020603050405020304" pitchFamily="18" charset="0"/>
                <a:ea typeface="Calibri" panose="020F0502020204030204" pitchFamily="34" charset="0"/>
                <a:cs typeface="Times New Roman" panose="02020603050405020304" pitchFamily="18" charset="0"/>
              </a:rPr>
              <a:t>1. Hãy lấy ví dụ để chứng minh khí hậu của Trái Đất đang bị biến đổi</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630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C560AE7C-8C28-42B2-838A-8D97E6C4E8C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514" b="95139" l="10000" r="90000">
                        <a14:foregroundMark x1="55952" y1="4514" x2="55952" y2="4514"/>
                        <a14:foregroundMark x1="48095" y1="91840" x2="48095" y2="91840"/>
                        <a14:foregroundMark x1="46786" y1="95139" x2="46786" y2="95139"/>
                      </a14:backgroundRemoval>
                    </a14:imgEffect>
                  </a14:imgLayer>
                </a14:imgProps>
              </a:ext>
              <a:ext uri="{28A0092B-C50C-407E-A947-70E740481C1C}">
                <a14:useLocalDpi xmlns:a14="http://schemas.microsoft.com/office/drawing/2010/main" val="0"/>
              </a:ext>
            </a:extLst>
          </a:blip>
          <a:stretch>
            <a:fillRect/>
          </a:stretch>
        </p:blipFill>
        <p:spPr>
          <a:xfrm>
            <a:off x="-1146176" y="1385483"/>
            <a:ext cx="4781707" cy="5135312"/>
          </a:xfrm>
          <a:prstGeom prst="rect">
            <a:avLst/>
          </a:prstGeom>
        </p:spPr>
      </p:pic>
      <p:sp>
        <p:nvSpPr>
          <p:cNvPr id="7" name="Hộp Văn bản 6">
            <a:extLst>
              <a:ext uri="{FF2B5EF4-FFF2-40B4-BE49-F238E27FC236}">
                <a16:creationId xmlns:a16="http://schemas.microsoft.com/office/drawing/2014/main" id="{737F3C28-ABF9-4C63-8D72-1C6438C9B443}"/>
              </a:ext>
            </a:extLst>
          </p:cNvPr>
          <p:cNvSpPr txBox="1"/>
          <p:nvPr/>
        </p:nvSpPr>
        <p:spPr>
          <a:xfrm>
            <a:off x="277585" y="109287"/>
            <a:ext cx="11636829" cy="118910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nSpc>
                <a:spcPct val="115000"/>
              </a:lnSpc>
              <a:spcAft>
                <a:spcPts val="800"/>
              </a:spcAft>
            </a:pPr>
            <a:r>
              <a:rPr lang="en-US" sz="3200" i="1">
                <a:effectLst/>
                <a:latin typeface="Times New Roman" panose="02020603050405020304" pitchFamily="18" charset="0"/>
                <a:ea typeface="Calibri" panose="020F0502020204030204" pitchFamily="34" charset="0"/>
                <a:cs typeface="Times New Roman" panose="02020603050405020304" pitchFamily="18" charset="0"/>
              </a:rPr>
              <a:t>2. Tại sao để ứng phó với biến đổi khí hậu, các nước phải cắt giảm lượng phát thải khí cac-bo-nic?</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89E28C5C-AC55-4066-9307-8838C4BA6848}"/>
              </a:ext>
            </a:extLst>
          </p:cNvPr>
          <p:cNvSpPr txBox="1"/>
          <p:nvPr/>
        </p:nvSpPr>
        <p:spPr>
          <a:xfrm>
            <a:off x="2525486" y="1644815"/>
            <a:ext cx="9568543" cy="2677656"/>
          </a:xfrm>
          <a:prstGeom prst="rect">
            <a:avLst/>
          </a:prstGeom>
          <a:noFill/>
        </p:spPr>
        <p:txBody>
          <a:bodyPr wrap="square">
            <a:spAutoFit/>
          </a:bodyPr>
          <a:lstStyle/>
          <a:p>
            <a:pPr algn="just"/>
            <a:r>
              <a:rPr lang="vi-VN" sz="2400" b="0" i="0">
                <a:solidFill>
                  <a:srgbClr val="000000"/>
                </a:solidFill>
                <a:effectLst/>
                <a:latin typeface="Roboto Condensed" panose="020B0604020202020204" pitchFamily="2" charset="0"/>
              </a:rPr>
              <a:t>Quá trình đốt cháy nhiên liệu hoá thạch thải ra không chỉ có khí CO2 mà còn vài loại khí có hại khác, chúng góp phần làm cho toàn cầu nóng lên và tác động mạnh đến nhiều môi trường khác, đặc biệt ô nhiễm môi trường không khí có thể mang đến nhiều bệnh tật và mang đi sinh mạng của nhiều con người. Những quốc gia như Trung Quốc và Ấn Độ con số người chết vì ô nhiễm không khí hàng năm lên đến hàng triệu người và phải tổn thất hàng tỷ đô la cho các chi phí liên quan.</a:t>
            </a:r>
            <a:endParaRPr lang="vi-VN" sz="2400"/>
          </a:p>
        </p:txBody>
      </p:sp>
      <p:pic>
        <p:nvPicPr>
          <p:cNvPr id="10" name="Hình ảnh 9">
            <a:extLst>
              <a:ext uri="{FF2B5EF4-FFF2-40B4-BE49-F238E27FC236}">
                <a16:creationId xmlns:a16="http://schemas.microsoft.com/office/drawing/2014/main" id="{EAD8B3DA-5154-42B9-9437-CDD364172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546053"/>
            <a:ext cx="5933374" cy="4952719"/>
          </a:xfrm>
          <a:prstGeom prst="rect">
            <a:avLst/>
          </a:prstGeom>
        </p:spPr>
      </p:pic>
      <p:pic>
        <p:nvPicPr>
          <p:cNvPr id="11" name="Hình ảnh 10">
            <a:extLst>
              <a:ext uri="{FF2B5EF4-FFF2-40B4-BE49-F238E27FC236}">
                <a16:creationId xmlns:a16="http://schemas.microsoft.com/office/drawing/2014/main" id="{637984F6-41E0-4D4D-BFD4-9322790874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3375" y="1546053"/>
            <a:ext cx="6270171" cy="4952718"/>
          </a:xfrm>
          <a:prstGeom prst="rect">
            <a:avLst/>
          </a:prstGeom>
        </p:spPr>
      </p:pic>
    </p:spTree>
    <p:extLst>
      <p:ext uri="{BB962C8B-B14F-4D97-AF65-F5344CB8AC3E}">
        <p14:creationId xmlns:p14="http://schemas.microsoft.com/office/powerpoint/2010/main" val="42339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a:stretch>
        </a:blipFill>
        <a:effectLst/>
      </p:bgPr>
    </p:bg>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952B6D62-8275-46F9-ACA5-34B2C0467E96}"/>
              </a:ext>
            </a:extLst>
          </p:cNvPr>
          <p:cNvSpPr/>
          <p:nvPr/>
        </p:nvSpPr>
        <p:spPr>
          <a:xfrm>
            <a:off x="4836842" y="986135"/>
            <a:ext cx="5370381" cy="923330"/>
          </a:xfrm>
          <a:prstGeom prst="rect">
            <a:avLst/>
          </a:prstGeom>
          <a:noFill/>
        </p:spPr>
        <p:txBody>
          <a:bodyPr wrap="non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Hướng dẫn về nhà</a:t>
            </a:r>
            <a:endParaRPr lang="vi-VN" sz="5400" b="0" cap="none" spc="0">
              <a:ln w="0"/>
              <a:solidFill>
                <a:schemeClr val="accent1"/>
              </a:solidFill>
              <a:effectLst>
                <a:outerShdw blurRad="38100" dist="25400" dir="5400000" algn="ctr" rotWithShape="0">
                  <a:srgbClr val="6E747A">
                    <a:alpha val="43000"/>
                  </a:srgbClr>
                </a:outerShdw>
              </a:effectLst>
            </a:endParaRPr>
          </a:p>
        </p:txBody>
      </p:sp>
      <p:sp>
        <p:nvSpPr>
          <p:cNvPr id="3" name="Hộp Văn bản 2">
            <a:extLst>
              <a:ext uri="{FF2B5EF4-FFF2-40B4-BE49-F238E27FC236}">
                <a16:creationId xmlns:a16="http://schemas.microsoft.com/office/drawing/2014/main" id="{CD6A27D3-A94C-4BE8-965D-2A61E100594E}"/>
              </a:ext>
            </a:extLst>
          </p:cNvPr>
          <p:cNvSpPr txBox="1"/>
          <p:nvPr/>
        </p:nvSpPr>
        <p:spPr>
          <a:xfrm>
            <a:off x="4836842" y="2188029"/>
            <a:ext cx="5910942" cy="2246769"/>
          </a:xfrm>
          <a:prstGeom prst="rect">
            <a:avLst/>
          </a:prstGeom>
          <a:noFill/>
        </p:spPr>
        <p:txBody>
          <a:bodyPr wrap="square" rtlCol="0">
            <a:spAutoFit/>
          </a:bodyPr>
          <a:lstStyle/>
          <a:p>
            <a:pPr marL="342900" indent="-342900" algn="just">
              <a:buAutoNum type="arabicPeriod"/>
            </a:pPr>
            <a:r>
              <a:rPr lang="en-US" sz="2800">
                <a:latin typeface="Times New Roman" panose="02020603050405020304" pitchFamily="18" charset="0"/>
                <a:cs typeface="Times New Roman" panose="02020603050405020304" pitchFamily="18" charset="0"/>
              </a:rPr>
              <a:t>Hệ thống bài học bằng sơ đồ tư duy.</a:t>
            </a:r>
          </a:p>
          <a:p>
            <a:pPr marL="342900" indent="-342900" algn="just">
              <a:buAutoNum type="arabicPeriod"/>
            </a:pPr>
            <a:r>
              <a:rPr lang="en-US" sz="2800">
                <a:effectLst/>
                <a:latin typeface="Times New Roman" panose="02020603050405020304" pitchFamily="18" charset="0"/>
                <a:ea typeface="Calibri" panose="020F0502020204030204" pitchFamily="34" charset="0"/>
                <a:cs typeface="Times New Roman" panose="02020603050405020304" pitchFamily="18" charset="0"/>
              </a:rPr>
              <a:t>Hãy đưa ra một thông điệp cho người dân địa phương nơi em cư trú về lối sống thân thiện với môi trừơng. Giải thích ý nghĩa của thông điệp đó.</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675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000"/>
          </a:stretch>
        </a:blipFill>
        <a:effectLst/>
      </p:bgPr>
    </p:bg>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9067E372-18AF-467C-8C9B-4BB0966F029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24412" y="0"/>
            <a:ext cx="867588" cy="1098713"/>
          </a:xfrm>
          <a:prstGeom prst="rect">
            <a:avLst/>
          </a:prstGeom>
        </p:spPr>
      </p:pic>
      <p:sp>
        <p:nvSpPr>
          <p:cNvPr id="6" name="Hình chữ nhật 5">
            <a:extLst>
              <a:ext uri="{FF2B5EF4-FFF2-40B4-BE49-F238E27FC236}">
                <a16:creationId xmlns:a16="http://schemas.microsoft.com/office/drawing/2014/main" id="{68A464D6-6679-44A7-9AE9-7ADD3C232392}"/>
              </a:ext>
            </a:extLst>
          </p:cNvPr>
          <p:cNvSpPr/>
          <p:nvPr/>
        </p:nvSpPr>
        <p:spPr>
          <a:xfrm>
            <a:off x="-272377" y="65515"/>
            <a:ext cx="6645188" cy="3046988"/>
          </a:xfrm>
          <a:prstGeom prst="rect">
            <a:avLst/>
          </a:prstGeom>
          <a:noFill/>
        </p:spPr>
        <p:txBody>
          <a:bodyPr wrap="square" lIns="91440" tIns="45720" rIns="91440" bIns="45720">
            <a:spAutoFit/>
          </a:bodyPr>
          <a:lstStyle/>
          <a:p>
            <a:pPr algn="ctr"/>
            <a:r>
              <a:rPr lang="en-US" sz="48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BÀI 15: </a:t>
            </a:r>
          </a:p>
          <a:p>
            <a:pPr algn="ctr"/>
            <a:r>
              <a:rPr lang="en-US"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BIẾN ĐỔI KHÍ HẬU VÀ ỨNG PHÓ VỚI BIẾN ĐỔI KHÍ HẬU </a:t>
            </a:r>
            <a:endParaRPr lang="vi-VN" sz="48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Hình ngũ giác 6">
            <a:extLst>
              <a:ext uri="{FF2B5EF4-FFF2-40B4-BE49-F238E27FC236}">
                <a16:creationId xmlns:a16="http://schemas.microsoft.com/office/drawing/2014/main" id="{413746A3-D3CB-4EFD-8A9D-69C34AED8A70}"/>
              </a:ext>
            </a:extLst>
          </p:cNvPr>
          <p:cNvSpPr/>
          <p:nvPr/>
        </p:nvSpPr>
        <p:spPr>
          <a:xfrm>
            <a:off x="55984" y="3741576"/>
            <a:ext cx="2211355" cy="1950097"/>
          </a:xfrm>
          <a:prstGeom prst="pentagon">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thoi 7">
            <a:extLst>
              <a:ext uri="{FF2B5EF4-FFF2-40B4-BE49-F238E27FC236}">
                <a16:creationId xmlns:a16="http://schemas.microsoft.com/office/drawing/2014/main" id="{1BB13805-2DEF-4FAD-ADC8-D31BE76ABBBD}"/>
              </a:ext>
            </a:extLst>
          </p:cNvPr>
          <p:cNvSpPr/>
          <p:nvPr/>
        </p:nvSpPr>
        <p:spPr>
          <a:xfrm>
            <a:off x="2416629" y="3741576"/>
            <a:ext cx="2090057" cy="1950097"/>
          </a:xfrm>
          <a:prstGeom prst="diamond">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Lưu đồ: Thẻ 8">
            <a:extLst>
              <a:ext uri="{FF2B5EF4-FFF2-40B4-BE49-F238E27FC236}">
                <a16:creationId xmlns:a16="http://schemas.microsoft.com/office/drawing/2014/main" id="{5956C22B-9900-4BFD-BA72-C325B448913F}"/>
              </a:ext>
            </a:extLst>
          </p:cNvPr>
          <p:cNvSpPr/>
          <p:nvPr/>
        </p:nvSpPr>
        <p:spPr>
          <a:xfrm>
            <a:off x="4805265" y="3741576"/>
            <a:ext cx="2090057" cy="1950097"/>
          </a:xfrm>
          <a:prstGeom prst="flowChartPunchedCard">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093417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2">
            <a:extLst>
              <a:ext uri="{FF2B5EF4-FFF2-40B4-BE49-F238E27FC236}">
                <a16:creationId xmlns:a16="http://schemas.microsoft.com/office/drawing/2014/main" id="{BAC86C2E-1FE0-498C-BA78-EA711328929E}"/>
              </a:ext>
            </a:extLst>
          </p:cNvPr>
          <p:cNvGrpSpPr>
            <a:grpSpLocks/>
          </p:cNvGrpSpPr>
          <p:nvPr/>
        </p:nvGrpSpPr>
        <p:grpSpPr bwMode="auto">
          <a:xfrm>
            <a:off x="2280686" y="779324"/>
            <a:ext cx="9764487" cy="5367128"/>
            <a:chOff x="1365362" y="3004323"/>
            <a:chExt cx="8694545" cy="3552599"/>
          </a:xfrm>
        </p:grpSpPr>
        <p:grpSp>
          <p:nvGrpSpPr>
            <p:cNvPr id="5" name="Group 46">
              <a:extLst>
                <a:ext uri="{FF2B5EF4-FFF2-40B4-BE49-F238E27FC236}">
                  <a16:creationId xmlns:a16="http://schemas.microsoft.com/office/drawing/2014/main" id="{A0FD882D-26AE-494E-AA37-C673EC489886}"/>
                </a:ext>
              </a:extLst>
            </p:cNvPr>
            <p:cNvGrpSpPr>
              <a:grpSpLocks/>
            </p:cNvGrpSpPr>
            <p:nvPr/>
          </p:nvGrpSpPr>
          <p:grpSpPr bwMode="auto">
            <a:xfrm>
              <a:off x="1365362" y="3004323"/>
              <a:ext cx="8694544" cy="1748660"/>
              <a:chOff x="1728357" y="1304449"/>
              <a:chExt cx="7548008" cy="1518067"/>
            </a:xfrm>
          </p:grpSpPr>
          <p:grpSp>
            <p:nvGrpSpPr>
              <p:cNvPr id="15" name="Group 49">
                <a:extLst>
                  <a:ext uri="{FF2B5EF4-FFF2-40B4-BE49-F238E27FC236}">
                    <a16:creationId xmlns:a16="http://schemas.microsoft.com/office/drawing/2014/main" id="{9F2BEC12-BB33-45AC-990B-068E97EA7CBD}"/>
                  </a:ext>
                </a:extLst>
              </p:cNvPr>
              <p:cNvGrpSpPr>
                <a:grpSpLocks/>
              </p:cNvGrpSpPr>
              <p:nvPr/>
            </p:nvGrpSpPr>
            <p:grpSpPr bwMode="auto">
              <a:xfrm>
                <a:off x="1803761" y="1455304"/>
                <a:ext cx="7472604" cy="1367212"/>
                <a:chOff x="1803761" y="1455304"/>
                <a:chExt cx="7472604" cy="1367212"/>
              </a:xfrm>
            </p:grpSpPr>
            <p:pic>
              <p:nvPicPr>
                <p:cNvPr id="20" name="Picture 345" descr="shadow_1_m">
                  <a:extLst>
                    <a:ext uri="{FF2B5EF4-FFF2-40B4-BE49-F238E27FC236}">
                      <a16:creationId xmlns:a16="http://schemas.microsoft.com/office/drawing/2014/main" id="{69D3E3C0-146E-4B67-A6A9-C8B57A2F5445}"/>
                    </a:ext>
                  </a:extLst>
                </p:cNvPr>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21" name="Rectangle 18">
                  <a:extLst>
                    <a:ext uri="{FF2B5EF4-FFF2-40B4-BE49-F238E27FC236}">
                      <a16:creationId xmlns:a16="http://schemas.microsoft.com/office/drawing/2014/main" id="{828C3E7B-177A-4B7E-AB41-5CB0AED6EAFE}"/>
                    </a:ext>
                  </a:extLst>
                </p:cNvPr>
                <p:cNvSpPr/>
                <p:nvPr/>
              </p:nvSpPr>
              <p:spPr>
                <a:xfrm>
                  <a:off x="2286492" y="1455304"/>
                  <a:ext cx="6989873"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2" name="Rectangle 19">
                  <a:extLst>
                    <a:ext uri="{FF2B5EF4-FFF2-40B4-BE49-F238E27FC236}">
                      <a16:creationId xmlns:a16="http://schemas.microsoft.com/office/drawing/2014/main" id="{68BE65AF-A260-4E61-8896-78C52F561303}"/>
                    </a:ext>
                  </a:extLst>
                </p:cNvPr>
                <p:cNvSpPr/>
                <p:nvPr/>
              </p:nvSpPr>
              <p:spPr>
                <a:xfrm>
                  <a:off x="2968693" y="1613781"/>
                  <a:ext cx="6098504"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rgbClr val="FF0000"/>
                      </a:solidFill>
                      <a:latin typeface="Times New Roman" panose="02020603050405020304" pitchFamily="18" charset="0"/>
                      <a:cs typeface="Times New Roman" panose="02020603050405020304" pitchFamily="18" charset="0"/>
                    </a:rPr>
                    <a:t>Biến đổi khí hậu</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6" name="Group 50">
                <a:extLst>
                  <a:ext uri="{FF2B5EF4-FFF2-40B4-BE49-F238E27FC236}">
                    <a16:creationId xmlns:a16="http://schemas.microsoft.com/office/drawing/2014/main" id="{201512C8-A821-4F2F-BA99-25B7AE9083E2}"/>
                  </a:ext>
                </a:extLst>
              </p:cNvPr>
              <p:cNvGrpSpPr>
                <a:grpSpLocks/>
              </p:cNvGrpSpPr>
              <p:nvPr/>
            </p:nvGrpSpPr>
            <p:grpSpPr bwMode="auto">
              <a:xfrm>
                <a:off x="1728357" y="1304449"/>
                <a:ext cx="2001385" cy="1320641"/>
                <a:chOff x="1728357" y="1304449"/>
                <a:chExt cx="2001385" cy="1320641"/>
              </a:xfrm>
            </p:grpSpPr>
            <p:sp>
              <p:nvSpPr>
                <p:cNvPr id="17" name="Right Triangle 14">
                  <a:extLst>
                    <a:ext uri="{FF2B5EF4-FFF2-40B4-BE49-F238E27FC236}">
                      <a16:creationId xmlns:a16="http://schemas.microsoft.com/office/drawing/2014/main" id="{1E6B4176-1FB1-4033-9988-1191E20AA9F3}"/>
                    </a:ext>
                  </a:extLst>
                </p:cNvPr>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8" name="Right Triangle 15">
                  <a:extLst>
                    <a:ext uri="{FF2B5EF4-FFF2-40B4-BE49-F238E27FC236}">
                      <a16:creationId xmlns:a16="http://schemas.microsoft.com/office/drawing/2014/main" id="{DA3C5962-4EB3-4580-850D-3D115C065981}"/>
                    </a:ext>
                  </a:extLst>
                </p:cNvPr>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9" name="Trapezoid 2">
                  <a:extLst>
                    <a:ext uri="{FF2B5EF4-FFF2-40B4-BE49-F238E27FC236}">
                      <a16:creationId xmlns:a16="http://schemas.microsoft.com/office/drawing/2014/main" id="{7E5F3A9C-08F0-48D8-95E0-C29CF95036C5}"/>
                    </a:ext>
                  </a:extLst>
                </p:cNvPr>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err="1">
                      <a:solidFill>
                        <a:srgbClr val="0070C0"/>
                      </a:solidFill>
                      <a:latin typeface="Times New Roman" panose="02020603050405020304" pitchFamily="18" charset="0"/>
                      <a:cs typeface="Times New Roman" panose="02020603050405020304" pitchFamily="18" charset="0"/>
                    </a:rPr>
                    <a:t>Phần</a:t>
                  </a:r>
                  <a:r>
                    <a:rPr lang="en-US" sz="2800" b="1">
                      <a:solidFill>
                        <a:srgbClr val="0070C0"/>
                      </a:solidFill>
                      <a:latin typeface="Times New Roman" panose="02020603050405020304" pitchFamily="18" charset="0"/>
                      <a:cs typeface="Times New Roman" panose="02020603050405020304" pitchFamily="18" charset="0"/>
                    </a:rPr>
                    <a:t> 1</a:t>
                  </a:r>
                  <a:endParaRPr lang="en-US" sz="2800" b="1" dirty="0">
                    <a:solidFill>
                      <a:srgbClr val="0070C0"/>
                    </a:solidFill>
                    <a:latin typeface="Times New Roman" panose="02020603050405020304" pitchFamily="18" charset="0"/>
                    <a:cs typeface="Times New Roman" panose="02020603050405020304" pitchFamily="18" charset="0"/>
                  </a:endParaRPr>
                </a:p>
              </p:txBody>
            </p:sp>
          </p:grpSp>
        </p:grpSp>
        <p:grpSp>
          <p:nvGrpSpPr>
            <p:cNvPr id="6" name="Group 63">
              <a:extLst>
                <a:ext uri="{FF2B5EF4-FFF2-40B4-BE49-F238E27FC236}">
                  <a16:creationId xmlns:a16="http://schemas.microsoft.com/office/drawing/2014/main" id="{DA4EDCD8-1482-41A9-B4EE-FA99F813410D}"/>
                </a:ext>
              </a:extLst>
            </p:cNvPr>
            <p:cNvGrpSpPr>
              <a:grpSpLocks/>
            </p:cNvGrpSpPr>
            <p:nvPr/>
          </p:nvGrpSpPr>
          <p:grpSpPr bwMode="auto">
            <a:xfrm>
              <a:off x="1381212" y="4808760"/>
              <a:ext cx="8678695" cy="1748162"/>
              <a:chOff x="1742117" y="1304881"/>
              <a:chExt cx="7534249" cy="1517635"/>
            </a:xfrm>
          </p:grpSpPr>
          <p:grpSp>
            <p:nvGrpSpPr>
              <p:cNvPr id="7" name="Group 67">
                <a:extLst>
                  <a:ext uri="{FF2B5EF4-FFF2-40B4-BE49-F238E27FC236}">
                    <a16:creationId xmlns:a16="http://schemas.microsoft.com/office/drawing/2014/main" id="{54CE293F-FEF7-46AB-B407-04EE459E358D}"/>
                  </a:ext>
                </a:extLst>
              </p:cNvPr>
              <p:cNvGrpSpPr>
                <a:grpSpLocks/>
              </p:cNvGrpSpPr>
              <p:nvPr/>
            </p:nvGrpSpPr>
            <p:grpSpPr bwMode="auto">
              <a:xfrm>
                <a:off x="1803761" y="1455127"/>
                <a:ext cx="7472605" cy="1367389"/>
                <a:chOff x="1803761" y="1455127"/>
                <a:chExt cx="7472605" cy="1367389"/>
              </a:xfrm>
            </p:grpSpPr>
            <p:pic>
              <p:nvPicPr>
                <p:cNvPr id="12" name="Picture 345" descr="shadow_1_m">
                  <a:extLst>
                    <a:ext uri="{FF2B5EF4-FFF2-40B4-BE49-F238E27FC236}">
                      <a16:creationId xmlns:a16="http://schemas.microsoft.com/office/drawing/2014/main" id="{F218CD15-B490-4BDF-91E9-9172A19B76A4}"/>
                    </a:ext>
                  </a:extLst>
                </p:cNvPr>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3" name="Rectangle 10">
                  <a:extLst>
                    <a:ext uri="{FF2B5EF4-FFF2-40B4-BE49-F238E27FC236}">
                      <a16:creationId xmlns:a16="http://schemas.microsoft.com/office/drawing/2014/main" id="{1C354C1D-D092-4C3C-A981-0EFC1C5C53F1}"/>
                    </a:ext>
                  </a:extLst>
                </p:cNvPr>
                <p:cNvSpPr/>
                <p:nvPr/>
              </p:nvSpPr>
              <p:spPr>
                <a:xfrm>
                  <a:off x="2286492" y="1455127"/>
                  <a:ext cx="698987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4" name="Rectangle 11">
                  <a:extLst>
                    <a:ext uri="{FF2B5EF4-FFF2-40B4-BE49-F238E27FC236}">
                      <a16:creationId xmlns:a16="http://schemas.microsoft.com/office/drawing/2014/main" id="{4A295E5E-CF76-4A9E-8FE2-A4CE50D634AB}"/>
                    </a:ext>
                  </a:extLst>
                </p:cNvPr>
                <p:cNvSpPr/>
                <p:nvPr/>
              </p:nvSpPr>
              <p:spPr>
                <a:xfrm>
                  <a:off x="3006294" y="1561266"/>
                  <a:ext cx="6060902"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rgbClr val="002060"/>
                      </a:solidFill>
                      <a:latin typeface="Times New Roman" panose="02020603050405020304" pitchFamily="18" charset="0"/>
                      <a:cs typeface="Times New Roman" panose="02020603050405020304" pitchFamily="18" charset="0"/>
                    </a:rPr>
                    <a:t>Phòng tránh thiên tai và ứng phó với biến đổi khí hậu</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8" name="Group 68">
                <a:extLst>
                  <a:ext uri="{FF2B5EF4-FFF2-40B4-BE49-F238E27FC236}">
                    <a16:creationId xmlns:a16="http://schemas.microsoft.com/office/drawing/2014/main" id="{15261DB4-9E97-44C0-BD4B-8C65C9088FAF}"/>
                  </a:ext>
                </a:extLst>
              </p:cNvPr>
              <p:cNvGrpSpPr>
                <a:grpSpLocks/>
              </p:cNvGrpSpPr>
              <p:nvPr/>
            </p:nvGrpSpPr>
            <p:grpSpPr bwMode="auto">
              <a:xfrm>
                <a:off x="1742117" y="1304881"/>
                <a:ext cx="2001014" cy="1320522"/>
                <a:chOff x="1742117" y="1304881"/>
                <a:chExt cx="2001014" cy="1320522"/>
              </a:xfrm>
            </p:grpSpPr>
            <p:sp>
              <p:nvSpPr>
                <p:cNvPr id="9" name="Right Triangle 6">
                  <a:extLst>
                    <a:ext uri="{FF2B5EF4-FFF2-40B4-BE49-F238E27FC236}">
                      <a16:creationId xmlns:a16="http://schemas.microsoft.com/office/drawing/2014/main" id="{9096C9BD-3857-401D-9F4C-C85DE3B94D7B}"/>
                    </a:ext>
                  </a:extLst>
                </p:cNvPr>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0" name="Right Triangle 7">
                  <a:extLst>
                    <a:ext uri="{FF2B5EF4-FFF2-40B4-BE49-F238E27FC236}">
                      <a16:creationId xmlns:a16="http://schemas.microsoft.com/office/drawing/2014/main" id="{0EEAA985-A637-48D8-BD88-A76C0593E157}"/>
                    </a:ext>
                  </a:extLst>
                </p:cNvPr>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1" name="Trapezoid 2">
                  <a:extLst>
                    <a:ext uri="{FF2B5EF4-FFF2-40B4-BE49-F238E27FC236}">
                      <a16:creationId xmlns:a16="http://schemas.microsoft.com/office/drawing/2014/main" id="{81631DAC-982F-4DF6-B332-09D7820648E3}"/>
                    </a:ext>
                  </a:extLst>
                </p:cNvPr>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err="1">
                      <a:solidFill>
                        <a:srgbClr val="0070C0"/>
                      </a:solidFill>
                      <a:latin typeface="Times New Roman" panose="02020603050405020304" pitchFamily="18" charset="0"/>
                      <a:cs typeface="Times New Roman" panose="02020603050405020304" pitchFamily="18" charset="0"/>
                    </a:rPr>
                    <a:t>Phần</a:t>
                  </a:r>
                  <a:r>
                    <a:rPr lang="en-US" sz="3200" b="1">
                      <a:solidFill>
                        <a:srgbClr val="0070C0"/>
                      </a:solidFill>
                      <a:latin typeface="Times New Roman" panose="02020603050405020304" pitchFamily="18" charset="0"/>
                      <a:cs typeface="Times New Roman" panose="02020603050405020304" pitchFamily="18" charset="0"/>
                    </a:rPr>
                    <a:t> 2</a:t>
                  </a:r>
                  <a:endParaRPr lang="en-US" sz="3200" b="1" dirty="0">
                    <a:solidFill>
                      <a:srgbClr val="0070C0"/>
                    </a:solidFill>
                    <a:latin typeface="Times New Roman" panose="02020603050405020304" pitchFamily="18" charset="0"/>
                    <a:cs typeface="Times New Roman" panose="02020603050405020304" pitchFamily="18" charset="0"/>
                  </a:endParaRPr>
                </a:p>
              </p:txBody>
            </p:sp>
          </p:grpSp>
        </p:grpSp>
      </p:grpSp>
      <p:sp>
        <p:nvSpPr>
          <p:cNvPr id="23" name="Isosceles Triangle 20">
            <a:extLst>
              <a:ext uri="{FF2B5EF4-FFF2-40B4-BE49-F238E27FC236}">
                <a16:creationId xmlns:a16="http://schemas.microsoft.com/office/drawing/2014/main" id="{8A22CEE0-9F27-480B-A9DB-A16E9382F99F}"/>
              </a:ext>
            </a:extLst>
          </p:cNvPr>
          <p:cNvSpPr/>
          <p:nvPr/>
        </p:nvSpPr>
        <p:spPr>
          <a:xfrm rot="10396838">
            <a:off x="266465" y="1621090"/>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cs typeface="Times New Roman" panose="02020603050405020304" pitchFamily="18" charset="0"/>
            </a:endParaRPr>
          </a:p>
        </p:txBody>
      </p:sp>
      <p:sp>
        <p:nvSpPr>
          <p:cNvPr id="24" name="Isosceles Triangle 21">
            <a:extLst>
              <a:ext uri="{FF2B5EF4-FFF2-40B4-BE49-F238E27FC236}">
                <a16:creationId xmlns:a16="http://schemas.microsoft.com/office/drawing/2014/main" id="{3498D4E9-151D-4941-9819-D995E008B3CD}"/>
              </a:ext>
            </a:extLst>
          </p:cNvPr>
          <p:cNvSpPr/>
          <p:nvPr/>
        </p:nvSpPr>
        <p:spPr>
          <a:xfrm rot="21445776">
            <a:off x="118996" y="1642102"/>
            <a:ext cx="2406220"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CẤU TRÚC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85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339" y="68627"/>
            <a:ext cx="4705108" cy="666786"/>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r>
              <a:rPr lang="vi-VN" sz="3733" b="1">
                <a:ln/>
                <a:solidFill>
                  <a:schemeClr val="accent4"/>
                </a:solidFill>
              </a:rPr>
              <a:t>I. </a:t>
            </a:r>
            <a:r>
              <a:rPr lang="en-US" sz="3733" b="1">
                <a:ln/>
                <a:solidFill>
                  <a:schemeClr val="accent4"/>
                </a:solidFill>
              </a:rPr>
              <a:t>Biến đổi khí hậu</a:t>
            </a:r>
            <a:endParaRPr lang="vi-VN" sz="3733" b="1" dirty="0">
              <a:ln/>
              <a:solidFill>
                <a:schemeClr val="accent4"/>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371" y="836713"/>
            <a:ext cx="3291416" cy="181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64096" y="2660915"/>
            <a:ext cx="4569141" cy="2677656"/>
          </a:xfrm>
          <a:prstGeom prst="rect">
            <a:avLst/>
          </a:prstGeom>
        </p:spPr>
        <p:txBody>
          <a:bodyPr wrap="square">
            <a:spAutoFit/>
          </a:bodyPr>
          <a:lstStyle/>
          <a:p>
            <a:pPr algn="just"/>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sz="2400"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sz="2400"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sz="2400"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sz="2400"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dung</a:t>
            </a:r>
            <a:r>
              <a:rPr lang="en-US" altLang="vi-VN" sz="2400" b="1">
                <a:latin typeface="Times New Roman" panose="02020603050405020304" pitchFamily="18" charset="0"/>
                <a:ea typeface="Tahoma" panose="020B0604030504040204" pitchFamily="34" charset="0"/>
                <a:cs typeface="Times New Roman" panose="02020603050405020304" pitchFamily="18" charset="0"/>
              </a:rPr>
              <a:t>: </a:t>
            </a:r>
            <a:r>
              <a:rPr lang="en-US" altLang="vi-VN" sz="2400">
                <a:latin typeface="Times New Roman" panose="02020603050405020304" pitchFamily="18" charset="0"/>
                <a:cs typeface="Times New Roman" panose="02020603050405020304" pitchFamily="18" charset="0"/>
              </a:rPr>
              <a:t>Trả lời các câu hỏi sau:</a:t>
            </a:r>
            <a:endParaRPr lang="en-US" altLang="vi-VN" sz="2400"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94797" y="3622331"/>
            <a:ext cx="714472" cy="659019"/>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1067">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60960" tIns="30480" rIns="60960" bIns="30480" numCol="1" anchor="t" anchorCtr="0" compatLnSpc="1"/>
            <a:lstStyle/>
            <a:p>
              <a:pPr>
                <a:lnSpc>
                  <a:spcPct val="120000"/>
                </a:lnSpc>
              </a:pPr>
              <a:endParaRPr lang="en-GB" sz="1067" dirty="0">
                <a:solidFill>
                  <a:schemeClr val="bg1"/>
                </a:solidFill>
                <a:cs typeface="+mn-ea"/>
                <a:sym typeface="+mn-lt"/>
              </a:endParaRPr>
            </a:p>
          </p:txBody>
        </p:sp>
      </p:grpSp>
      <p:sp>
        <p:nvSpPr>
          <p:cNvPr id="10" name="菱形 40"/>
          <p:cNvSpPr/>
          <p:nvPr/>
        </p:nvSpPr>
        <p:spPr>
          <a:xfrm>
            <a:off x="47329" y="2554522"/>
            <a:ext cx="795505" cy="778468"/>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cs typeface="+mn-ea"/>
              <a:sym typeface="+mn-lt"/>
            </a:endParaRPr>
          </a:p>
        </p:txBody>
      </p:sp>
      <p:sp>
        <p:nvSpPr>
          <p:cNvPr id="11" name="Freeform 34"/>
          <p:cNvSpPr>
            <a:spLocks noChangeArrowheads="1"/>
          </p:cNvSpPr>
          <p:nvPr/>
        </p:nvSpPr>
        <p:spPr bwMode="auto">
          <a:xfrm>
            <a:off x="337457" y="2702486"/>
            <a:ext cx="235635" cy="427412"/>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913742"/>
            <a:endParaRPr lang="en-US" sz="1200" dirty="0">
              <a:solidFill>
                <a:srgbClr val="737572"/>
              </a:solidFill>
              <a:cs typeface="+mn-ea"/>
              <a:sym typeface="+mn-lt"/>
            </a:endParaRPr>
          </a:p>
        </p:txBody>
      </p:sp>
      <p:sp>
        <p:nvSpPr>
          <p:cNvPr id="12" name="菱形 38"/>
          <p:cNvSpPr/>
          <p:nvPr/>
        </p:nvSpPr>
        <p:spPr>
          <a:xfrm>
            <a:off x="47328" y="4677139"/>
            <a:ext cx="843973" cy="8128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cs typeface="+mn-ea"/>
              <a:sym typeface="+mn-lt"/>
            </a:endParaRPr>
          </a:p>
        </p:txBody>
      </p:sp>
      <p:sp>
        <p:nvSpPr>
          <p:cNvPr id="13" name="Freeform 79"/>
          <p:cNvSpPr>
            <a:spLocks noChangeArrowheads="1"/>
          </p:cNvSpPr>
          <p:nvPr/>
        </p:nvSpPr>
        <p:spPr bwMode="auto">
          <a:xfrm>
            <a:off x="318206" y="4911769"/>
            <a:ext cx="352508" cy="348972"/>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913742"/>
            <a:endParaRPr lang="en-US" sz="1200" dirty="0">
              <a:solidFill>
                <a:srgbClr val="737572"/>
              </a:solidFill>
              <a:cs typeface="+mn-ea"/>
              <a:sym typeface="+mn-lt"/>
            </a:endParaRPr>
          </a:p>
        </p:txBody>
      </p:sp>
      <p:sp>
        <p:nvSpPr>
          <p:cNvPr id="15" name="Hộp Văn bản 14">
            <a:extLst>
              <a:ext uri="{FF2B5EF4-FFF2-40B4-BE49-F238E27FC236}">
                <a16:creationId xmlns:a16="http://schemas.microsoft.com/office/drawing/2014/main" id="{96E62AEA-02C0-4030-B59C-F3D9320880C9}"/>
              </a:ext>
            </a:extLst>
          </p:cNvPr>
          <p:cNvSpPr txBox="1"/>
          <p:nvPr/>
        </p:nvSpPr>
        <p:spPr>
          <a:xfrm>
            <a:off x="5693591" y="573298"/>
            <a:ext cx="6097772" cy="578587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342900" lvl="0" indent="-342900" algn="just">
              <a:lnSpc>
                <a:spcPct val="115000"/>
              </a:lnSpc>
              <a:buFont typeface="+mj-lt"/>
              <a:buAutoNum type="arabicPeriod"/>
            </a:pPr>
            <a:r>
              <a:rPr lang="nl-NL"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Thế nào là biến đổi khí hậu ?</a:t>
            </a:r>
            <a:endParaRPr lang="vi-VN"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nl-NL"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Nêu những biểu hiện và hậu quả của biến đổi khí hậu.</a:t>
            </a:r>
            <a:endParaRPr lang="vi-VN"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nl-NL"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Liệt kê ít nhất ba nguyên nhân do con người gây ra biến đổi khí hậu.</a:t>
            </a:r>
            <a:endParaRPr lang="vi-VN"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pPr>
            <a:r>
              <a:rPr lang="nl-NL"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Lấy ví dụ để chứng minh về khí hậu của Trái Đất đang bị biến đổi. </a:t>
            </a:r>
            <a:endParaRPr lang="vi-VN"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7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2358400B-8E0D-4B99-ABF7-C2F212390912}"/>
              </a:ext>
            </a:extLst>
          </p:cNvPr>
          <p:cNvSpPr txBox="1"/>
          <p:nvPr/>
        </p:nvSpPr>
        <p:spPr>
          <a:xfrm>
            <a:off x="369481" y="798293"/>
            <a:ext cx="4712882" cy="5078313"/>
          </a:xfrm>
          <a:prstGeom prst="rect">
            <a:avLst/>
          </a:prstGeom>
          <a:noFill/>
        </p:spPr>
        <p:txBody>
          <a:bodyPr wrap="square">
            <a:spAutoFit/>
          </a:bodyPr>
          <a:lstStyle/>
          <a:p>
            <a:pPr algn="just"/>
            <a:r>
              <a:rPr lang="en-US" sz="3600" dirty="0" smtClean="0">
                <a:latin typeface="Times New Roman" panose="02020603050405020304" pitchFamily="18" charset="0"/>
                <a:ea typeface="Calibri" panose="020F0502020204030204" pitchFamily="34" charset="0"/>
              </a:rPr>
              <a:t>- </a:t>
            </a:r>
            <a:r>
              <a:rPr lang="en-US" sz="3600" dirty="0" err="1" smtClean="0">
                <a:latin typeface="Times New Roman" panose="02020603050405020304" pitchFamily="18" charset="0"/>
                <a:ea typeface="Calibri" panose="020F0502020204030204" pitchFamily="34" charset="0"/>
              </a:rPr>
              <a:t>B</a:t>
            </a:r>
            <a:r>
              <a:rPr lang="en-US" sz="3600" dirty="0" err="1" smtClean="0">
                <a:effectLst/>
                <a:latin typeface="Times New Roman" panose="02020603050405020304" pitchFamily="18" charset="0"/>
                <a:ea typeface="Calibri" panose="020F0502020204030204" pitchFamily="34" charset="0"/>
              </a:rPr>
              <a:t>iến</a:t>
            </a:r>
            <a:r>
              <a:rPr lang="en-US" sz="3600" dirty="0" smtClean="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đổi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khí</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hậu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là</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những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thay</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đổi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của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khí</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hậu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nhiệt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độ</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lượng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mưa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vượt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khỏi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trạng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thái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trung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bình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đã</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được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duy</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trì</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trong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khoảng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gian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dài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thường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là</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vài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thập</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kỉ</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hoặc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nhiều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hơn</a:t>
            </a:r>
            <a:r>
              <a:rPr lang="en-US" sz="3600" dirty="0">
                <a:effectLst/>
                <a:latin typeface="Times New Roman" panose="02020603050405020304" pitchFamily="18" charset="0"/>
                <a:ea typeface="Calibri" panose="020F0502020204030204" pitchFamily="34" charset="0"/>
              </a:rPr>
              <a:t>.</a:t>
            </a:r>
            <a:endParaRPr lang="vi-VN" sz="3600" dirty="0"/>
          </a:p>
        </p:txBody>
      </p:sp>
      <p:pic>
        <p:nvPicPr>
          <p:cNvPr id="5" name="Hình ảnh 4">
            <a:extLst>
              <a:ext uri="{FF2B5EF4-FFF2-40B4-BE49-F238E27FC236}">
                <a16:creationId xmlns:a16="http://schemas.microsoft.com/office/drawing/2014/main" id="{59F2E80F-3C56-46CB-8E4D-7FDC2F31A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346493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30000"/>
          </a:stretch>
        </a:blipFill>
        <a:effectLst/>
      </p:bgPr>
    </p:bg>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EB7E1B19-60B7-489C-8BA5-77F4C5315793}"/>
              </a:ext>
            </a:extLst>
          </p:cNvPr>
          <p:cNvSpPr txBox="1"/>
          <p:nvPr/>
        </p:nvSpPr>
        <p:spPr>
          <a:xfrm>
            <a:off x="228654" y="165849"/>
            <a:ext cx="11741003" cy="2145587"/>
          </a:xfrm>
          <a:prstGeom prst="rect">
            <a:avLst/>
          </a:prstGeom>
          <a:noFill/>
        </p:spPr>
        <p:txBody>
          <a:bodyPr wrap="square">
            <a:spAutoFit/>
          </a:bodyPr>
          <a:lstStyle/>
          <a:p>
            <a:pPr algn="just">
              <a:lnSpc>
                <a:spcPct val="115000"/>
              </a:lnSpc>
              <a:spcAft>
                <a:spcPts val="800"/>
              </a:spcAft>
            </a:pP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hậu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800"/>
              </a:spcAft>
            </a:pP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Hậu</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dâng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xảy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xuyên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Hình ảnh 6">
            <a:extLst>
              <a:ext uri="{FF2B5EF4-FFF2-40B4-BE49-F238E27FC236}">
                <a16:creationId xmlns:a16="http://schemas.microsoft.com/office/drawing/2014/main" id="{ADD626A5-902A-4889-9EF0-1FF9A59FB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436" y="2537330"/>
            <a:ext cx="6337061" cy="3965944"/>
          </a:xfrm>
          <a:prstGeom prst="rect">
            <a:avLst/>
          </a:prstGeom>
        </p:spPr>
      </p:pic>
      <p:pic>
        <p:nvPicPr>
          <p:cNvPr id="11" name="Hình ảnh 10">
            <a:extLst>
              <a:ext uri="{FF2B5EF4-FFF2-40B4-BE49-F238E27FC236}">
                <a16:creationId xmlns:a16="http://schemas.microsoft.com/office/drawing/2014/main" id="{8DC152A2-241E-44F4-AC4C-32C3FA9119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0129" y="2537329"/>
            <a:ext cx="5013402" cy="3965945"/>
          </a:xfrm>
          <a:prstGeom prst="rect">
            <a:avLst/>
          </a:prstGeom>
        </p:spPr>
      </p:pic>
    </p:spTree>
    <p:extLst>
      <p:ext uri="{BB962C8B-B14F-4D97-AF65-F5344CB8AC3E}">
        <p14:creationId xmlns:p14="http://schemas.microsoft.com/office/powerpoint/2010/main" val="123383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4D4817C-A86B-4B9E-B858-98CD71088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15" y="469782"/>
            <a:ext cx="4111303" cy="2589445"/>
          </a:xfrm>
          <a:prstGeom prst="rect">
            <a:avLst/>
          </a:prstGeom>
        </p:spPr>
      </p:pic>
      <p:pic>
        <p:nvPicPr>
          <p:cNvPr id="5" name="Hình ảnh 4">
            <a:extLst>
              <a:ext uri="{FF2B5EF4-FFF2-40B4-BE49-F238E27FC236}">
                <a16:creationId xmlns:a16="http://schemas.microsoft.com/office/drawing/2014/main" id="{9EAF36E9-0049-4E91-AFEC-D26923BD08E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53219" y="3059227"/>
            <a:ext cx="3907870" cy="3059184"/>
          </a:xfrm>
          <a:prstGeom prst="rect">
            <a:avLst/>
          </a:prstGeom>
        </p:spPr>
      </p:pic>
      <p:pic>
        <p:nvPicPr>
          <p:cNvPr id="7" name="Hình ảnh 6">
            <a:extLst>
              <a:ext uri="{FF2B5EF4-FFF2-40B4-BE49-F238E27FC236}">
                <a16:creationId xmlns:a16="http://schemas.microsoft.com/office/drawing/2014/main" id="{3A74FC70-87DE-42AE-8FF0-4B6C5E667B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915" y="3059227"/>
            <a:ext cx="4111303" cy="3059184"/>
          </a:xfrm>
          <a:prstGeom prst="rect">
            <a:avLst/>
          </a:prstGeom>
        </p:spPr>
      </p:pic>
      <p:pic>
        <p:nvPicPr>
          <p:cNvPr id="9" name="Hình ảnh 8">
            <a:extLst>
              <a:ext uri="{FF2B5EF4-FFF2-40B4-BE49-F238E27FC236}">
                <a16:creationId xmlns:a16="http://schemas.microsoft.com/office/drawing/2014/main" id="{F069BCBA-D64B-4EC6-8162-2D586575A3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3219" y="469782"/>
            <a:ext cx="3907870" cy="2589445"/>
          </a:xfrm>
          <a:prstGeom prst="rect">
            <a:avLst/>
          </a:prstGeom>
        </p:spPr>
      </p:pic>
      <p:sp>
        <p:nvSpPr>
          <p:cNvPr id="11" name="Hộp Văn bản 10">
            <a:extLst>
              <a:ext uri="{FF2B5EF4-FFF2-40B4-BE49-F238E27FC236}">
                <a16:creationId xmlns:a16="http://schemas.microsoft.com/office/drawing/2014/main" id="{8BD9D820-44CE-4693-8EAC-BEDB816C2E23}"/>
              </a:ext>
            </a:extLst>
          </p:cNvPr>
          <p:cNvSpPr txBox="1"/>
          <p:nvPr/>
        </p:nvSpPr>
        <p:spPr>
          <a:xfrm>
            <a:off x="8161089" y="469782"/>
            <a:ext cx="3888481" cy="5632311"/>
          </a:xfrm>
          <a:prstGeom prst="rect">
            <a:avLst/>
          </a:prstGeom>
          <a:noFill/>
        </p:spPr>
        <p:txBody>
          <a:bodyPr wrap="square">
            <a:spAutoFit/>
          </a:bodyPr>
          <a:lstStyle/>
          <a:p>
            <a:pPr algn="just"/>
            <a:r>
              <a:rPr lang="en-US" sz="2400" b="1" dirty="0" err="1">
                <a:effectLst/>
                <a:latin typeface="Times New Roman" panose="02020603050405020304" pitchFamily="18" charset="0"/>
                <a:ea typeface="Calibri" panose="020F0502020204030204" pitchFamily="34" charset="0"/>
              </a:rPr>
              <a:t>Nguyên</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nhân</a:t>
            </a:r>
            <a:r>
              <a:rPr lang="en-US" sz="2400" dirty="0">
                <a:effectLst/>
                <a:latin typeface="Times New Roman" panose="02020603050405020304" pitchFamily="18" charset="0"/>
                <a:ea typeface="Calibri" panose="020F0502020204030204" pitchFamily="34" charset="0"/>
              </a:rPr>
              <a:t>: </a:t>
            </a:r>
          </a:p>
          <a:p>
            <a:pPr marL="457200" indent="-457200" algn="just">
              <a:buFontTx/>
              <a:buChar char="-"/>
            </a:pPr>
            <a:r>
              <a:rPr lang="en-US" sz="2400" i="1" dirty="0" err="1">
                <a:latin typeface="Times New Roman" panose="02020603050405020304" pitchFamily="18" charset="0"/>
                <a:ea typeface="Calibri" panose="020F0502020204030204" pitchFamily="34" charset="0"/>
              </a:rPr>
              <a:t>Khách</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quan</a:t>
            </a:r>
            <a:r>
              <a:rPr lang="en-US" sz="2400" dirty="0">
                <a:latin typeface="Times New Roman" panose="02020603050405020304" pitchFamily="18" charset="0"/>
                <a:ea typeface="Calibri" panose="020F0502020204030204" pitchFamily="34" charset="0"/>
              </a:rPr>
              <a:t>: do </a:t>
            </a:r>
            <a:r>
              <a:rPr lang="en-US" sz="2400" dirty="0" err="1">
                <a:latin typeface="Times New Roman" panose="02020603050405020304" pitchFamily="18" charset="0"/>
                <a:ea typeface="Calibri" panose="020F0502020204030204" pitchFamily="34" charset="0"/>
              </a:rPr>
              <a:t>tự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nhiên</a:t>
            </a:r>
            <a:r>
              <a:rPr lang="en-US" sz="2400" dirty="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quỹ</a:t>
            </a:r>
            <a:r>
              <a:rPr lang="en-US" sz="2400" dirty="0" smtClean="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đạo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thay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đổi</a:t>
            </a:r>
            <a:r>
              <a:rPr lang="en-US" sz="2400" dirty="0">
                <a:latin typeface="Times New Roman" panose="02020603050405020304" pitchFamily="18" charset="0"/>
                <a:ea typeface="Calibri" panose="020F0502020204030204" pitchFamily="34" charset="0"/>
              </a:rPr>
              <a:t>; do </a:t>
            </a:r>
            <a:r>
              <a:rPr lang="en-US" sz="2400" dirty="0" err="1">
                <a:latin typeface="Times New Roman" panose="02020603050405020304" pitchFamily="18" charset="0"/>
                <a:ea typeface="Calibri" panose="020F0502020204030204" pitchFamily="34" charset="0"/>
              </a:rPr>
              <a:t>hoạt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động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địa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chất</a:t>
            </a:r>
            <a:r>
              <a:rPr lang="en-US" sz="2400" dirty="0">
                <a:latin typeface="Times New Roman" panose="02020603050405020304" pitchFamily="18" charset="0"/>
                <a:ea typeface="Calibri" panose="020F0502020204030204" pitchFamily="34" charset="0"/>
              </a:rPr>
              <a:t>, </a:t>
            </a:r>
            <a:r>
              <a:rPr lang="en-US" sz="2400" smtClean="0">
                <a:latin typeface="Times New Roman" panose="02020603050405020304" pitchFamily="18" charset="0"/>
                <a:ea typeface="Calibri" panose="020F0502020204030204" pitchFamily="34" charset="0"/>
              </a:rPr>
              <a:t>phun</a:t>
            </a:r>
            <a:r>
              <a:rPr lang="en-US" sz="2400" dirty="0" smtClean="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trào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núi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lửa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thay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đổi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dòng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hải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lưu</a:t>
            </a:r>
            <a:r>
              <a:rPr lang="en-US" sz="2400" dirty="0">
                <a:latin typeface="Times New Roman" panose="02020603050405020304" pitchFamily="18" charset="0"/>
                <a:ea typeface="Calibri" panose="020F0502020204030204" pitchFamily="34" charset="0"/>
              </a:rPr>
              <a:t> ở </a:t>
            </a:r>
            <a:r>
              <a:rPr lang="en-US" sz="2400" dirty="0" err="1">
                <a:latin typeface="Times New Roman" panose="02020603050405020304" pitchFamily="18" charset="0"/>
                <a:ea typeface="Calibri" panose="020F0502020204030204" pitchFamily="34" charset="0"/>
              </a:rPr>
              <a:t>đại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dương</a:t>
            </a:r>
            <a:r>
              <a:rPr lang="en-US" sz="2400" dirty="0">
                <a:latin typeface="Times New Roman" panose="02020603050405020304" pitchFamily="18" charset="0"/>
                <a:ea typeface="Calibri" panose="020F0502020204030204" pitchFamily="34" charset="0"/>
              </a:rPr>
              <a:t>.</a:t>
            </a:r>
          </a:p>
          <a:p>
            <a:pPr marL="457200" indent="-457200" algn="just">
              <a:buFontTx/>
              <a:buChar char="-"/>
            </a:pPr>
            <a:r>
              <a:rPr lang="en-US" sz="2400" i="1" dirty="0" err="1">
                <a:effectLst/>
                <a:latin typeface="Times New Roman" panose="02020603050405020304" pitchFamily="18" charset="0"/>
                <a:ea typeface="Calibri" panose="020F0502020204030204" pitchFamily="34" charset="0"/>
              </a:rPr>
              <a:t>Ch</a:t>
            </a:r>
            <a:r>
              <a:rPr lang="en-US" sz="2400" i="1" dirty="0" err="1">
                <a:latin typeface="Times New Roman" panose="02020603050405020304" pitchFamily="18" charset="0"/>
                <a:ea typeface="Calibri" panose="020F0502020204030204" pitchFamily="34" charset="0"/>
              </a:rPr>
              <a:t>ủ</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quan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chủ</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yếu</a:t>
            </a:r>
            <a:r>
              <a:rPr lang="en-US" sz="2400" dirty="0">
                <a:latin typeface="Times New Roman" panose="02020603050405020304" pitchFamily="18" charset="0"/>
                <a:ea typeface="Calibri" panose="020F0502020204030204" pitchFamily="34" charset="0"/>
              </a:rPr>
              <a:t> do </a:t>
            </a:r>
            <a:r>
              <a:rPr lang="en-US" sz="2400" dirty="0" err="1">
                <a:latin typeface="Times New Roman" panose="02020603050405020304" pitchFamily="18" charset="0"/>
                <a:ea typeface="Calibri" panose="020F0502020204030204" pitchFamily="34" charset="0"/>
              </a:rPr>
              <a:t>tác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động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con </a:t>
            </a:r>
            <a:r>
              <a:rPr lang="en-US" sz="2400" dirty="0" err="1">
                <a:latin typeface="Times New Roman" panose="02020603050405020304" pitchFamily="18" charset="0"/>
                <a:ea typeface="Calibri" panose="020F0502020204030204" pitchFamily="34" charset="0"/>
              </a:rPr>
              <a:t>người</a:t>
            </a:r>
            <a:r>
              <a:rPr lang="en-US" sz="2400" dirty="0">
                <a:latin typeface="Times New Roman" panose="02020603050405020304" pitchFamily="18" charset="0"/>
                <a:ea typeface="Calibri" panose="020F0502020204030204" pitchFamily="34" charset="0"/>
              </a:rPr>
              <a:t>:</a:t>
            </a:r>
          </a:p>
          <a:p>
            <a:pPr algn="just"/>
            <a:r>
              <a:rPr lang="en-US" sz="2400" dirty="0">
                <a:effectLst/>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a:t>
            </a:r>
            <a:r>
              <a:rPr lang="en-US" sz="2400" dirty="0" err="1">
                <a:effectLst/>
                <a:latin typeface="Times New Roman" panose="02020603050405020304" pitchFamily="18" charset="0"/>
                <a:ea typeface="Calibri" panose="020F0502020204030204" pitchFamily="34" charset="0"/>
              </a:rPr>
              <a:t>hặt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rừng</a:t>
            </a:r>
            <a:r>
              <a:rPr lang="en-US" sz="2400" dirty="0">
                <a:effectLst/>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algn="just"/>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dụng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nhiều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nhiên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liệu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hoá</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thạch</a:t>
            </a:r>
            <a:r>
              <a:rPr lang="en-US" sz="2400" dirty="0">
                <a:effectLst/>
                <a:latin typeface="Times New Roman" panose="02020603050405020304" pitchFamily="18" charset="0"/>
                <a:ea typeface="Calibri" panose="020F0502020204030204" pitchFamily="34" charset="0"/>
              </a:rPr>
              <a:t>.</a:t>
            </a:r>
          </a:p>
          <a:p>
            <a:pPr algn="just"/>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a:t>
            </a:r>
            <a:r>
              <a:rPr lang="en-US" sz="2400" dirty="0" err="1">
                <a:effectLst/>
                <a:latin typeface="Times New Roman" panose="02020603050405020304" pitchFamily="18" charset="0"/>
                <a:ea typeface="Calibri" panose="020F0502020204030204" pitchFamily="34" charset="0"/>
              </a:rPr>
              <a:t>ia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tăng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kính</a:t>
            </a:r>
            <a:r>
              <a:rPr lang="en-US" sz="2400" dirty="0">
                <a:effectLst/>
                <a:latin typeface="Times New Roman" panose="02020603050405020304" pitchFamily="18" charset="0"/>
                <a:ea typeface="Calibri" panose="020F0502020204030204" pitchFamily="34" charset="0"/>
              </a:rPr>
              <a:t> , </a:t>
            </a:r>
            <a:r>
              <a:rPr lang="en-US" sz="2400" dirty="0" err="1">
                <a:effectLst/>
                <a:latin typeface="Times New Roman" panose="02020603050405020304" pitchFamily="18" charset="0"/>
                <a:ea typeface="Calibri" panose="020F0502020204030204" pitchFamily="34" charset="0"/>
              </a:rPr>
              <a:t>bụi</a:t>
            </a:r>
            <a:r>
              <a:rPr lang="en-US" sz="2400" dirty="0">
                <a:effectLst/>
                <a:latin typeface="Times New Roman" panose="02020603050405020304" pitchFamily="18" charset="0"/>
                <a:ea typeface="Calibri" panose="020F0502020204030204" pitchFamily="34" charset="0"/>
              </a:rPr>
              <a:t>, …</a:t>
            </a:r>
          </a:p>
          <a:p>
            <a:pPr algn="just"/>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a:t>
            </a:r>
            <a:r>
              <a:rPr lang="en-US" sz="2400" dirty="0" err="1">
                <a:effectLst/>
                <a:latin typeface="Times New Roman" panose="02020603050405020304" pitchFamily="18" charset="0"/>
                <a:ea typeface="Calibri" panose="020F0502020204030204" pitchFamily="34" charset="0"/>
              </a:rPr>
              <a:t>oạt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sản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xuất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sinh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hoạt</a:t>
            </a:r>
            <a:r>
              <a:rPr lang="en-US" sz="2400" dirty="0">
                <a:effectLst/>
                <a:latin typeface="Times New Roman" panose="02020603050405020304" pitchFamily="18" charset="0"/>
                <a:ea typeface="Calibri" panose="020F0502020204030204" pitchFamily="34" charset="0"/>
              </a:rPr>
              <a:t>. </a:t>
            </a:r>
            <a:endParaRPr lang="vi-VN" sz="2400" dirty="0"/>
          </a:p>
        </p:txBody>
      </p:sp>
    </p:spTree>
    <p:extLst>
      <p:ext uri="{BB962C8B-B14F-4D97-AF65-F5344CB8AC3E}">
        <p14:creationId xmlns:p14="http://schemas.microsoft.com/office/powerpoint/2010/main" val="388137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down)">
                                      <p:cBhvr>
                                        <p:cTn id="20" dur="500"/>
                                        <p:tgtEl>
                                          <p:spTgt spid="11">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ipe(down)">
                                      <p:cBhvr>
                                        <p:cTn id="23" dur="500"/>
                                        <p:tgtEl>
                                          <p:spTgt spid="11">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xEl>
                                              <p:pRg st="5" end="5"/>
                                            </p:txEl>
                                          </p:spTgt>
                                        </p:tgtEl>
                                        <p:attrNameLst>
                                          <p:attrName>style.visibility</p:attrName>
                                        </p:attrNameLst>
                                      </p:cBhvr>
                                      <p:to>
                                        <p:strVal val="visible"/>
                                      </p:to>
                                    </p:set>
                                    <p:animEffect transition="in" filter="wipe(down)">
                                      <p:cBhvr>
                                        <p:cTn id="26" dur="500"/>
                                        <p:tgtEl>
                                          <p:spTgt spid="11">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wipe(down)">
                                      <p:cBhvr>
                                        <p:cTn id="29"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29B7AB21-E265-418E-ADA1-7773EE726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613" y="1"/>
            <a:ext cx="5846500" cy="5704514"/>
          </a:xfrm>
          <a:prstGeom prst="rect">
            <a:avLst/>
          </a:prstGeom>
        </p:spPr>
      </p:pic>
      <p:pic>
        <p:nvPicPr>
          <p:cNvPr id="2" name="Picture 2" descr="D:\TRƯỜNG HOÀNG VIỆT\hình nền\hình nền hoạt động nhóm, khung ngộ nghĩnh\dbd45adab45b5303d6f95478e153f484.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763" b="89904" l="9816" r="93661"/>
                    </a14:imgEffect>
                  </a14:imgLayer>
                </a14:imgProps>
              </a:ext>
            </a:extLst>
          </a:blip>
          <a:srcRect/>
          <a:stretch>
            <a:fillRect/>
          </a:stretch>
        </p:blipFill>
        <p:spPr bwMode="auto">
          <a:xfrm>
            <a:off x="-189340" y="548680"/>
            <a:ext cx="3541053" cy="6921056"/>
          </a:xfrm>
          <a:prstGeom prst="rect">
            <a:avLst/>
          </a:prstGeom>
          <a:noFill/>
        </p:spPr>
      </p:pic>
      <p:sp>
        <p:nvSpPr>
          <p:cNvPr id="3" name="Rectangle 2"/>
          <p:cNvSpPr/>
          <p:nvPr/>
        </p:nvSpPr>
        <p:spPr>
          <a:xfrm>
            <a:off x="333756" y="1320635"/>
            <a:ext cx="2615460" cy="1436419"/>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267"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Thảo</a:t>
            </a:r>
            <a:r>
              <a:rPr lang="en-US" sz="4267"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267"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luận</a:t>
            </a:r>
            <a:r>
              <a:rPr lang="en-US" sz="4267"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4267"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cặp</a:t>
            </a:r>
            <a:r>
              <a:rPr lang="en-US" sz="4267"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267"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đôi</a:t>
            </a:r>
            <a:endParaRPr lang="en-US" sz="4267"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3472312" y="737924"/>
            <a:ext cx="8490389" cy="353943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457200" indent="-457200" algn="just">
              <a:buFont typeface="Arial" panose="020B0604020202020204" pitchFamily="34" charset="0"/>
              <a:buChar char="•"/>
            </a:pPr>
            <a:r>
              <a:rPr lang="en-US" altLang="vi-VN" sz="3200" b="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 </a:t>
            </a:r>
            <a:r>
              <a:rPr lang="en-US" altLang="vi-VN" sz="32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gian</a:t>
            </a:r>
            <a:r>
              <a:rPr lang="en-US" altLang="vi-VN"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a:solidFill>
                  <a:schemeClr val="tx1"/>
                </a:solidFill>
                <a:latin typeface="Times New Roman" panose="02020603050405020304" pitchFamily="18" charset="0"/>
                <a:ea typeface="Tahoma" panose="020B0604030504040204" pitchFamily="34" charset="0"/>
                <a:cs typeface="Times New Roman" panose="02020603050405020304" pitchFamily="18" charset="0"/>
              </a:rPr>
              <a:t>3 phút</a:t>
            </a:r>
            <a:endParaRPr lang="en-US" altLang="vi-VN"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457200" indent="-457200" algn="just">
              <a:buFont typeface="Arial" panose="020B0604020202020204" pitchFamily="34" charset="0"/>
              <a:buChar char="•"/>
            </a:pPr>
            <a:r>
              <a:rPr lang="en-US" altLang="vi-VN" sz="3200" b="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Nội </a:t>
            </a:r>
            <a:r>
              <a:rPr lang="en-US" altLang="vi-VN"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dung</a:t>
            </a:r>
            <a:r>
              <a:rPr lang="en-US" altLang="vi-VN" sz="3200" b="1">
                <a:solidFill>
                  <a:schemeClr val="tx1"/>
                </a:solidFill>
                <a:latin typeface="Times New Roman" panose="02020603050405020304" pitchFamily="18" charset="0"/>
                <a:ea typeface="Tahoma" panose="020B0604030504040204" pitchFamily="34" charset="0"/>
                <a:cs typeface="Times New Roman" panose="02020603050405020304" pitchFamily="18" charset="0"/>
              </a:rPr>
              <a:t>: Trả lời các câu hỏi sau:</a:t>
            </a:r>
          </a:p>
          <a:p>
            <a:pPr marL="380990" indent="-380990" algn="just">
              <a:buFont typeface="Wingdings" panose="05000000000000000000" pitchFamily="2" charset="2"/>
              <a:buChar char="ü"/>
            </a:pPr>
            <a:r>
              <a:rPr lang="nl-NL" sz="3200">
                <a:latin typeface="Times New Roman" panose="02020603050405020304" pitchFamily="18" charset="0"/>
                <a:cs typeface="Times New Roman" panose="02020603050405020304" pitchFamily="18" charset="0"/>
              </a:rPr>
              <a:t>Trình bày khái niệm thiên tai và ứng phó với biến đổi khí hậu ?</a:t>
            </a:r>
            <a:endParaRPr lang="en-US" sz="3200">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ü"/>
            </a:pPr>
            <a:r>
              <a:rPr lang="nl-NL" sz="3200">
                <a:latin typeface="Times New Roman" panose="02020603050405020304" pitchFamily="18" charset="0"/>
                <a:cs typeface="Times New Roman" panose="02020603050405020304" pitchFamily="18" charset="0"/>
              </a:rPr>
              <a:t>Nơi em ở thường xuất hiện những thiên tai nào ? Kể tên các biện pháp phòng tránh thiên tai ở địa phương em.</a:t>
            </a:r>
            <a:endParaRPr lang="vi-VN" sz="3200">
              <a:latin typeface="Times New Roman" panose="02020603050405020304" pitchFamily="18" charset="0"/>
              <a:cs typeface="Times New Roman" panose="02020603050405020304" pitchFamily="18" charset="0"/>
            </a:endParaRPr>
          </a:p>
        </p:txBody>
      </p:sp>
      <p:sp>
        <p:nvSpPr>
          <p:cNvPr id="6" name="Rectangle 5"/>
          <p:cNvSpPr/>
          <p:nvPr/>
        </p:nvSpPr>
        <p:spPr>
          <a:xfrm>
            <a:off x="122172" y="68627"/>
            <a:ext cx="9720482" cy="584775"/>
          </a:xfrm>
          <a:prstGeom prst="rect">
            <a:avLst/>
          </a:prstGeom>
        </p:spPr>
        <p:txBody>
          <a:bodyPr wrap="none">
            <a:spAutoFit/>
          </a:bodyPr>
          <a:lstStyle/>
          <a:p>
            <a:r>
              <a:rPr lang="en-US" sz="3200" b="1">
                <a:ln w="9525">
                  <a:solidFill>
                    <a:schemeClr val="bg1"/>
                  </a:solidFill>
                  <a:prstDash val="solid"/>
                </a:ln>
                <a:effectLst>
                  <a:outerShdw blurRad="12700" dist="38100" dir="2700000" algn="tl" rotWithShape="0">
                    <a:schemeClr val="bg1">
                      <a:lumMod val="50000"/>
                    </a:schemeClr>
                  </a:outerShdw>
                </a:effectLst>
              </a:rPr>
              <a:t>II</a:t>
            </a:r>
            <a:r>
              <a:rPr lang="vi-VN" sz="3200" b="1">
                <a:ln w="9525">
                  <a:solidFill>
                    <a:schemeClr val="bg1"/>
                  </a:solidFill>
                  <a:prstDash val="solid"/>
                </a:ln>
                <a:effectLst>
                  <a:outerShdw blurRad="12700" dist="38100" dir="2700000" algn="tl" rotWithShape="0">
                    <a:schemeClr val="bg1">
                      <a:lumMod val="50000"/>
                    </a:schemeClr>
                  </a:outerShdw>
                </a:effectLst>
              </a:rPr>
              <a:t>. </a:t>
            </a:r>
            <a:r>
              <a:rPr lang="en-US" sz="3200" b="1">
                <a:ln w="9525">
                  <a:solidFill>
                    <a:schemeClr val="bg1"/>
                  </a:solidFill>
                  <a:prstDash val="solid"/>
                </a:ln>
                <a:effectLst>
                  <a:outerShdw blurRad="12700" dist="38100" dir="2700000" algn="tl" rotWithShape="0">
                    <a:schemeClr val="bg1">
                      <a:lumMod val="50000"/>
                    </a:schemeClr>
                  </a:outerShdw>
                </a:effectLst>
              </a:rPr>
              <a:t>Phòng tránh thiên tai và ứng phó với biến đổi khí hậu</a:t>
            </a:r>
            <a:endParaRPr lang="vi-VN" sz="32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9" name="Hình ảnh 8">
            <a:extLst>
              <a:ext uri="{FF2B5EF4-FFF2-40B4-BE49-F238E27FC236}">
                <a16:creationId xmlns:a16="http://schemas.microsoft.com/office/drawing/2014/main" id="{56E7255F-90DE-47C8-8AC4-4AD67C1A939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974171" y="4277354"/>
            <a:ext cx="3109129" cy="2429650"/>
          </a:xfrm>
          <a:prstGeom prst="rect">
            <a:avLst/>
          </a:prstGeom>
        </p:spPr>
      </p:pic>
    </p:spTree>
    <p:extLst>
      <p:ext uri="{BB962C8B-B14F-4D97-AF65-F5344CB8AC3E}">
        <p14:creationId xmlns:p14="http://schemas.microsoft.com/office/powerpoint/2010/main" val="11710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5000" b="-5000"/>
          </a:stretch>
        </a:blipFill>
        <a:effectLst/>
      </p:bgPr>
    </p:bg>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85B72EB8-B2E8-4676-8C42-2808838BEBA8}"/>
              </a:ext>
            </a:extLst>
          </p:cNvPr>
          <p:cNvSpPr/>
          <p:nvPr/>
        </p:nvSpPr>
        <p:spPr>
          <a:xfrm>
            <a:off x="740226" y="729343"/>
            <a:ext cx="4376057" cy="8490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err="1">
                <a:effectLst>
                  <a:outerShdw blurRad="38100" dist="38100" dir="2700000" algn="tl">
                    <a:srgbClr val="000000">
                      <a:alpha val="43137"/>
                    </a:srgbClr>
                  </a:outerShdw>
                </a:effectLst>
              </a:rPr>
              <a:t>Thiên</a:t>
            </a:r>
            <a:r>
              <a:rPr lang="en-US" sz="2400" b="1" dirty="0">
                <a:effectLst>
                  <a:outerShdw blurRad="38100" dist="38100" dir="2700000" algn="tl">
                    <a:srgbClr val="000000">
                      <a:alpha val="43137"/>
                    </a:srgbClr>
                  </a:outerShdw>
                </a:effectLst>
              </a:rPr>
              <a:t> tai</a:t>
            </a:r>
            <a:endParaRPr lang="vi-VN" sz="2400" b="1" dirty="0">
              <a:effectLst>
                <a:outerShdw blurRad="38100" dist="38100" dir="2700000" algn="tl">
                  <a:srgbClr val="000000">
                    <a:alpha val="43137"/>
                  </a:srgbClr>
                </a:outerShdw>
              </a:effectLst>
            </a:endParaRPr>
          </a:p>
        </p:txBody>
      </p:sp>
      <p:sp>
        <p:nvSpPr>
          <p:cNvPr id="5" name="Hình chữ nhật 4">
            <a:extLst>
              <a:ext uri="{FF2B5EF4-FFF2-40B4-BE49-F238E27FC236}">
                <a16:creationId xmlns:a16="http://schemas.microsoft.com/office/drawing/2014/main" id="{F43B2352-69CD-494D-83B9-9D808430BB1B}"/>
              </a:ext>
            </a:extLst>
          </p:cNvPr>
          <p:cNvSpPr/>
          <p:nvPr/>
        </p:nvSpPr>
        <p:spPr>
          <a:xfrm>
            <a:off x="740226" y="1578429"/>
            <a:ext cx="4376057" cy="4604657"/>
          </a:xfrm>
          <a:prstGeom prst="rect">
            <a:avLst/>
          </a:prstGeom>
          <a:solidFill>
            <a:srgbClr val="F9C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b="1">
                <a:solidFill>
                  <a:schemeClr val="tx1"/>
                </a:solidFill>
                <a:latin typeface="Times New Roman" panose="02020603050405020304" pitchFamily="18" charset="0"/>
                <a:cs typeface="Times New Roman" panose="02020603050405020304" pitchFamily="18" charset="0"/>
              </a:rPr>
              <a:t>N</a:t>
            </a:r>
            <a:r>
              <a:rPr lang="vi-VN" sz="2400" b="1">
                <a:solidFill>
                  <a:schemeClr val="tx1"/>
                </a:solidFill>
                <a:latin typeface="Times New Roman" panose="02020603050405020304" pitchFamily="18" charset="0"/>
                <a:cs typeface="Times New Roman" panose="02020603050405020304" pitchFamily="18" charset="0"/>
              </a:rPr>
              <a:t>hững hiện tư</a:t>
            </a:r>
            <a:r>
              <a:rPr lang="en-US" sz="2400" b="1">
                <a:solidFill>
                  <a:schemeClr val="tx1"/>
                </a:solidFill>
                <a:latin typeface="Times New Roman" panose="02020603050405020304" pitchFamily="18" charset="0"/>
                <a:cs typeface="Times New Roman" panose="02020603050405020304" pitchFamily="18" charset="0"/>
              </a:rPr>
              <a:t>ợ</a:t>
            </a:r>
            <a:r>
              <a:rPr lang="vi-VN" sz="2400" b="1">
                <a:solidFill>
                  <a:schemeClr val="tx1"/>
                </a:solidFill>
                <a:latin typeface="Times New Roman" panose="02020603050405020304" pitchFamily="18" charset="0"/>
                <a:cs typeface="Times New Roman" panose="02020603050405020304" pitchFamily="18" charset="0"/>
              </a:rPr>
              <a:t>ng t</a:t>
            </a:r>
            <a:r>
              <a:rPr lang="en-US" sz="2400" b="1">
                <a:solidFill>
                  <a:schemeClr val="tx1"/>
                </a:solidFill>
                <a:latin typeface="Times New Roman" panose="02020603050405020304" pitchFamily="18" charset="0"/>
                <a:cs typeface="Times New Roman" panose="02020603050405020304" pitchFamily="18" charset="0"/>
              </a:rPr>
              <a:t>ự</a:t>
            </a:r>
            <a:r>
              <a:rPr lang="vi-VN" sz="2400" b="1">
                <a:solidFill>
                  <a:schemeClr val="tx1"/>
                </a:solidFill>
                <a:latin typeface="Times New Roman" panose="02020603050405020304" pitchFamily="18" charset="0"/>
                <a:cs typeface="Times New Roman" panose="02020603050405020304" pitchFamily="18" charset="0"/>
              </a:rPr>
              <a:t> nhiên có thể gây hậu qu</a:t>
            </a:r>
            <a:r>
              <a:rPr lang="en-US" sz="2400" b="1">
                <a:solidFill>
                  <a:schemeClr val="tx1"/>
                </a:solidFill>
                <a:latin typeface="Times New Roman" panose="02020603050405020304" pitchFamily="18" charset="0"/>
                <a:cs typeface="Times New Roman" panose="02020603050405020304" pitchFamily="18" charset="0"/>
              </a:rPr>
              <a:t>ả</a:t>
            </a:r>
            <a:r>
              <a:rPr lang="vi-VN" sz="2400" b="1">
                <a:solidFill>
                  <a:schemeClr val="tx1"/>
                </a:solidFill>
                <a:latin typeface="Times New Roman" panose="02020603050405020304" pitchFamily="18" charset="0"/>
                <a:cs typeface="Times New Roman" panose="02020603050405020304" pitchFamily="18" charset="0"/>
              </a:rPr>
              <a:t> rất l</a:t>
            </a:r>
            <a:r>
              <a:rPr lang="en-US" sz="2400" b="1">
                <a:solidFill>
                  <a:schemeClr val="tx1"/>
                </a:solidFill>
                <a:latin typeface="Times New Roman" panose="02020603050405020304" pitchFamily="18" charset="0"/>
                <a:cs typeface="Times New Roman" panose="02020603050405020304" pitchFamily="18" charset="0"/>
              </a:rPr>
              <a:t>ớ</a:t>
            </a:r>
            <a:r>
              <a:rPr lang="vi-VN" sz="2400" b="1">
                <a:solidFill>
                  <a:schemeClr val="tx1"/>
                </a:solidFill>
                <a:latin typeface="Times New Roman" panose="02020603050405020304" pitchFamily="18" charset="0"/>
                <a:cs typeface="Times New Roman" panose="02020603050405020304" pitchFamily="18" charset="0"/>
              </a:rPr>
              <a:t>n đối với môi t</a:t>
            </a:r>
            <a:r>
              <a:rPr lang="en-US" sz="2400" b="1">
                <a:solidFill>
                  <a:schemeClr val="tx1"/>
                </a:solidFill>
                <a:latin typeface="Times New Roman" panose="02020603050405020304" pitchFamily="18" charset="0"/>
                <a:cs typeface="Times New Roman" panose="02020603050405020304" pitchFamily="18" charset="0"/>
              </a:rPr>
              <a:t>rườ</a:t>
            </a:r>
            <a:r>
              <a:rPr lang="vi-VN" sz="2400" b="1">
                <a:solidFill>
                  <a:schemeClr val="tx1"/>
                </a:solidFill>
                <a:latin typeface="Times New Roman" panose="02020603050405020304" pitchFamily="18" charset="0"/>
                <a:cs typeface="Times New Roman" panose="02020603050405020304" pitchFamily="18" charset="0"/>
              </a:rPr>
              <a:t>ng, gây thiệt hại về con người và của cải</a:t>
            </a:r>
            <a:r>
              <a:rPr lang="en-US" sz="2400" b="1">
                <a:solidFill>
                  <a:schemeClr val="tx1"/>
                </a:solidFill>
                <a:latin typeface="Times New Roman" panose="02020603050405020304" pitchFamily="18" charset="0"/>
                <a:cs typeface="Times New Roman" panose="02020603050405020304" pitchFamily="18" charset="0"/>
              </a:rPr>
              <a:t>,</a:t>
            </a:r>
            <a:r>
              <a:rPr lang="vi-VN" sz="2400" b="1">
                <a:solidFill>
                  <a:schemeClr val="tx1"/>
                </a:solidFill>
                <a:latin typeface="Times New Roman" panose="02020603050405020304" pitchFamily="18" charset="0"/>
                <a:cs typeface="Times New Roman" panose="02020603050405020304" pitchFamily="18" charset="0"/>
              </a:rPr>
              <a:t> vật chất.</a:t>
            </a:r>
          </a:p>
          <a:p>
            <a:pPr algn="ctr"/>
            <a:endParaRPr lang="vi-VN" b="1">
              <a:latin typeface="Times New Roman" panose="02020603050405020304" pitchFamily="18" charset="0"/>
              <a:cs typeface="Times New Roman" panose="02020603050405020304" pitchFamily="18" charset="0"/>
            </a:endParaRPr>
          </a:p>
        </p:txBody>
      </p:sp>
      <p:sp>
        <p:nvSpPr>
          <p:cNvPr id="6" name="Hình chữ nhật 5">
            <a:extLst>
              <a:ext uri="{FF2B5EF4-FFF2-40B4-BE49-F238E27FC236}">
                <a16:creationId xmlns:a16="http://schemas.microsoft.com/office/drawing/2014/main" id="{CF01366B-4C3E-4D5D-902B-239663B446EF}"/>
              </a:ext>
            </a:extLst>
          </p:cNvPr>
          <p:cNvSpPr/>
          <p:nvPr/>
        </p:nvSpPr>
        <p:spPr>
          <a:xfrm>
            <a:off x="6847112" y="729343"/>
            <a:ext cx="4376057" cy="849086"/>
          </a:xfrm>
          <a:prstGeom prst="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err="1">
                <a:effectLst>
                  <a:outerShdw blurRad="38100" dist="38100" dir="2700000" algn="tl">
                    <a:srgbClr val="000000">
                      <a:alpha val="43137"/>
                    </a:srgbClr>
                  </a:outerShdw>
                </a:effectLst>
              </a:rPr>
              <a:t>Ứng</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phó</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với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biến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đổi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khí</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hậu</a:t>
            </a:r>
            <a:endParaRPr lang="vi-VN" sz="2400" b="1" dirty="0">
              <a:effectLst>
                <a:outerShdw blurRad="38100" dist="38100" dir="2700000" algn="tl">
                  <a:srgbClr val="000000">
                    <a:alpha val="43137"/>
                  </a:srgbClr>
                </a:outerShdw>
              </a:effectLst>
            </a:endParaRPr>
          </a:p>
        </p:txBody>
      </p:sp>
      <p:sp>
        <p:nvSpPr>
          <p:cNvPr id="7" name="Hình chữ nhật 6">
            <a:extLst>
              <a:ext uri="{FF2B5EF4-FFF2-40B4-BE49-F238E27FC236}">
                <a16:creationId xmlns:a16="http://schemas.microsoft.com/office/drawing/2014/main" id="{76D4BF58-9B01-4355-8D16-E0DDE0D0A6D0}"/>
              </a:ext>
            </a:extLst>
          </p:cNvPr>
          <p:cNvSpPr/>
          <p:nvPr/>
        </p:nvSpPr>
        <p:spPr>
          <a:xfrm>
            <a:off x="6847112" y="1578429"/>
            <a:ext cx="4376057" cy="46046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en-US" sz="2400" b="1">
                <a:solidFill>
                  <a:schemeClr val="tx1"/>
                </a:solidFill>
                <a:latin typeface="Times New Roman" panose="02020603050405020304" pitchFamily="18" charset="0"/>
                <a:cs typeface="Times New Roman" panose="02020603050405020304" pitchFamily="18" charset="0"/>
              </a:rPr>
              <a:t>H</a:t>
            </a:r>
            <a:r>
              <a:rPr lang="vi-VN" sz="2400" b="1">
                <a:solidFill>
                  <a:schemeClr val="tx1"/>
                </a:solidFill>
                <a:latin typeface="Times New Roman" panose="02020603050405020304" pitchFamily="18" charset="0"/>
                <a:cs typeface="Times New Roman" panose="02020603050405020304" pitchFamily="18" charset="0"/>
              </a:rPr>
              <a:t>oạt động c</a:t>
            </a:r>
            <a:r>
              <a:rPr lang="en-US" sz="2400" b="1">
                <a:solidFill>
                  <a:schemeClr val="tx1"/>
                </a:solidFill>
                <a:latin typeface="Times New Roman" panose="02020603050405020304" pitchFamily="18" charset="0"/>
                <a:cs typeface="Times New Roman" panose="02020603050405020304" pitchFamily="18" charset="0"/>
              </a:rPr>
              <a:t>ủ</a:t>
            </a:r>
            <a:r>
              <a:rPr lang="vi-VN" sz="2400" b="1">
                <a:solidFill>
                  <a:schemeClr val="tx1"/>
                </a:solidFill>
                <a:latin typeface="Times New Roman" panose="02020603050405020304" pitchFamily="18" charset="0"/>
                <a:cs typeface="Times New Roman" panose="02020603050405020304" pitchFamily="18" charset="0"/>
              </a:rPr>
              <a:t>a con người nhằm thích ứng và giảm nhẹ biến đổi kh</a:t>
            </a:r>
            <a:r>
              <a:rPr lang="en-US" sz="2400" b="1">
                <a:solidFill>
                  <a:schemeClr val="tx1"/>
                </a:solidFill>
                <a:latin typeface="Times New Roman" panose="02020603050405020304" pitchFamily="18" charset="0"/>
                <a:cs typeface="Times New Roman" panose="02020603050405020304" pitchFamily="18" charset="0"/>
              </a:rPr>
              <a:t>í</a:t>
            </a:r>
            <a:r>
              <a:rPr lang="vi-VN" sz="2400" b="1">
                <a:solidFill>
                  <a:schemeClr val="tx1"/>
                </a:solidFill>
                <a:latin typeface="Times New Roman" panose="02020603050405020304" pitchFamily="18" charset="0"/>
                <a:cs typeface="Times New Roman" panose="02020603050405020304" pitchFamily="18" charset="0"/>
              </a:rPr>
              <a:t> hậu</a:t>
            </a:r>
            <a:r>
              <a:rPr lang="en-US" sz="2400" b="1">
                <a:solidFill>
                  <a:schemeClr val="tx1"/>
                </a:solidFill>
                <a:latin typeface="Times New Roman" panose="02020603050405020304" pitchFamily="18" charset="0"/>
                <a:cs typeface="Times New Roman" panose="02020603050405020304" pitchFamily="18" charset="0"/>
              </a:rPr>
              <a:t>.</a:t>
            </a:r>
            <a:endParaRPr lang="vi-VN" sz="2400" b="1">
              <a:solidFill>
                <a:schemeClr val="tx1"/>
              </a:solidFill>
              <a:latin typeface="Times New Roman" panose="02020603050405020304" pitchFamily="18" charset="0"/>
              <a:cs typeface="Times New Roman" panose="02020603050405020304" pitchFamily="18" charset="0"/>
            </a:endParaRPr>
          </a:p>
          <a:p>
            <a:pPr algn="ctr"/>
            <a:endParaRPr lang="vi-VN" b="1">
              <a:latin typeface="Times New Roman" panose="02020603050405020304" pitchFamily="18" charset="0"/>
              <a:cs typeface="Times New Roman" panose="02020603050405020304" pitchFamily="18" charset="0"/>
            </a:endParaRPr>
          </a:p>
        </p:txBody>
      </p:sp>
      <p:pic>
        <p:nvPicPr>
          <p:cNvPr id="9" name="Hình ảnh 8">
            <a:extLst>
              <a:ext uri="{FF2B5EF4-FFF2-40B4-BE49-F238E27FC236}">
                <a16:creationId xmlns:a16="http://schemas.microsoft.com/office/drawing/2014/main" id="{28A33054-45E1-4DD5-86D9-40CB4AB99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39" y="3287486"/>
            <a:ext cx="3876629" cy="26452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Hình ảnh 10">
            <a:extLst>
              <a:ext uri="{FF2B5EF4-FFF2-40B4-BE49-F238E27FC236}">
                <a16:creationId xmlns:a16="http://schemas.microsoft.com/office/drawing/2014/main" id="{D461B6FA-9956-4DAA-8680-EC64A462FA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4697" y="3194957"/>
            <a:ext cx="4245429" cy="2830286"/>
          </a:xfrm>
          <a:prstGeom prst="ellipse">
            <a:avLst/>
          </a:prstGeom>
          <a:ln>
            <a:noFill/>
          </a:ln>
          <a:effectLst>
            <a:softEdge rad="112500"/>
          </a:effectLst>
        </p:spPr>
      </p:pic>
    </p:spTree>
    <p:extLst>
      <p:ext uri="{BB962C8B-B14F-4D97-AF65-F5344CB8AC3E}">
        <p14:creationId xmlns:p14="http://schemas.microsoft.com/office/powerpoint/2010/main" val="296518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796</Words>
  <Application>Microsoft Office PowerPoint</Application>
  <PresentationFormat>Widescreen</PresentationFormat>
  <Paragraphs>59</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等线</vt:lpstr>
      <vt:lpstr>Roboto Condensed</vt:lpstr>
      <vt:lpstr>Tahoma</vt:lpstr>
      <vt:lpstr>Times New Roman</vt:lpstr>
      <vt:lpstr>Wingdings</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Windows 10</dc:creator>
  <cp:lastModifiedBy>Admin</cp:lastModifiedBy>
  <cp:revision>38</cp:revision>
  <dcterms:created xsi:type="dcterms:W3CDTF">2021-08-19T03:36:52Z</dcterms:created>
  <dcterms:modified xsi:type="dcterms:W3CDTF">2024-01-24T07:45:24Z</dcterms:modified>
</cp:coreProperties>
</file>