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29"/>
  </p:notesMasterIdLst>
  <p:sldIdLst>
    <p:sldId id="257" r:id="rId4"/>
    <p:sldId id="273" r:id="rId5"/>
    <p:sldId id="259" r:id="rId6"/>
    <p:sldId id="262" r:id="rId7"/>
    <p:sldId id="261" r:id="rId8"/>
    <p:sldId id="264" r:id="rId9"/>
    <p:sldId id="287" r:id="rId10"/>
    <p:sldId id="265" r:id="rId11"/>
    <p:sldId id="269" r:id="rId12"/>
    <p:sldId id="266" r:id="rId13"/>
    <p:sldId id="270" r:id="rId14"/>
    <p:sldId id="281" r:id="rId15"/>
    <p:sldId id="279" r:id="rId16"/>
    <p:sldId id="260" r:id="rId17"/>
    <p:sldId id="272" r:id="rId18"/>
    <p:sldId id="271" r:id="rId19"/>
    <p:sldId id="277" r:id="rId20"/>
    <p:sldId id="263" r:id="rId21"/>
    <p:sldId id="288" r:id="rId22"/>
    <p:sldId id="283" r:id="rId23"/>
    <p:sldId id="284" r:id="rId24"/>
    <p:sldId id="285" r:id="rId25"/>
    <p:sldId id="286" r:id="rId26"/>
    <p:sldId id="278" r:id="rId27"/>
    <p:sldId id="274"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0" d="100"/>
          <a:sy n="70" d="100"/>
        </p:scale>
        <p:origin x="660"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E2FC09-C3DA-4A00-95FF-D9ABC6F38950}" type="datetimeFigureOut">
              <a:rPr lang="en-US" smtClean="0"/>
              <a:t>10/1/2024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9AD4AB-3FED-4896-A7B0-49122AC7C2CD}" type="slidenum">
              <a:rPr lang="en-US" smtClean="0"/>
              <a:t>‹#›</a:t>
            </a:fld>
            <a:endParaRPr lang="en-US"/>
          </a:p>
        </p:txBody>
      </p:sp>
    </p:spTree>
    <p:extLst>
      <p:ext uri="{BB962C8B-B14F-4D97-AF65-F5344CB8AC3E}">
        <p14:creationId xmlns:p14="http://schemas.microsoft.com/office/powerpoint/2010/main" val="22147006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1201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11</a:t>
            </a:fld>
            <a:endParaRPr lang="en-US"/>
          </a:p>
        </p:txBody>
      </p:sp>
    </p:spTree>
    <p:extLst>
      <p:ext uri="{BB962C8B-B14F-4D97-AF65-F5344CB8AC3E}">
        <p14:creationId xmlns:p14="http://schemas.microsoft.com/office/powerpoint/2010/main" val="10308956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11518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18</a:t>
            </a:fld>
            <a:endParaRPr lang="en-US"/>
          </a:p>
        </p:txBody>
      </p:sp>
    </p:spTree>
    <p:extLst>
      <p:ext uri="{BB962C8B-B14F-4D97-AF65-F5344CB8AC3E}">
        <p14:creationId xmlns:p14="http://schemas.microsoft.com/office/powerpoint/2010/main" val="22083369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92E340-4C25-42E7-8552-83D8937ED0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60510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92E340-4C25-42E7-8552-83D8937ED0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04745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92E340-4C25-42E7-8552-83D8937ED0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94526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92E340-4C25-42E7-8552-83D8937ED0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4300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F1151C3-551A-45F4-B361-9BAE1FF5DB8B}" type="datetimeFigureOut">
              <a:rPr lang="en-US" smtClean="0"/>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532B63-B140-49D0-ACB1-C6D2E46E30E1}" type="slidenum">
              <a:rPr lang="en-US" smtClean="0"/>
              <a:t>‹#›</a:t>
            </a:fld>
            <a:endParaRPr lang="en-US"/>
          </a:p>
        </p:txBody>
      </p:sp>
    </p:spTree>
    <p:extLst>
      <p:ext uri="{BB962C8B-B14F-4D97-AF65-F5344CB8AC3E}">
        <p14:creationId xmlns:p14="http://schemas.microsoft.com/office/powerpoint/2010/main" val="3976806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F1151C3-551A-45F4-B361-9BAE1FF5DB8B}" type="datetimeFigureOut">
              <a:rPr lang="en-US" smtClean="0"/>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532B63-B140-49D0-ACB1-C6D2E46E30E1}" type="slidenum">
              <a:rPr lang="en-US" smtClean="0"/>
              <a:t>‹#›</a:t>
            </a:fld>
            <a:endParaRPr lang="en-US"/>
          </a:p>
        </p:txBody>
      </p:sp>
    </p:spTree>
    <p:extLst>
      <p:ext uri="{BB962C8B-B14F-4D97-AF65-F5344CB8AC3E}">
        <p14:creationId xmlns:p14="http://schemas.microsoft.com/office/powerpoint/2010/main" val="3403555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F1151C3-551A-45F4-B361-9BAE1FF5DB8B}" type="datetimeFigureOut">
              <a:rPr lang="en-US" smtClean="0"/>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532B63-B140-49D0-ACB1-C6D2E46E30E1}" type="slidenum">
              <a:rPr lang="en-US" smtClean="0"/>
              <a:t>‹#›</a:t>
            </a:fld>
            <a:endParaRPr lang="en-US"/>
          </a:p>
        </p:txBody>
      </p:sp>
    </p:spTree>
    <p:extLst>
      <p:ext uri="{BB962C8B-B14F-4D97-AF65-F5344CB8AC3E}">
        <p14:creationId xmlns:p14="http://schemas.microsoft.com/office/powerpoint/2010/main" val="36170473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709684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10134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229199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703032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174192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804258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668236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202350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F1151C3-551A-45F4-B361-9BAE1FF5DB8B}" type="datetimeFigureOut">
              <a:rPr lang="en-US" smtClean="0"/>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532B63-B140-49D0-ACB1-C6D2E46E30E1}" type="slidenum">
              <a:rPr lang="en-US" smtClean="0"/>
              <a:t>‹#›</a:t>
            </a:fld>
            <a:endParaRPr lang="en-US"/>
          </a:p>
        </p:txBody>
      </p:sp>
    </p:spTree>
    <p:extLst>
      <p:ext uri="{BB962C8B-B14F-4D97-AF65-F5344CB8AC3E}">
        <p14:creationId xmlns:p14="http://schemas.microsoft.com/office/powerpoint/2010/main" val="42199791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01268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69269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07984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C9CD8D21-4067-40CB-B5A9-224B14EF34FE}" type="datetimeFigureOut">
              <a:rPr lang="zh-CN" altLang="en-US" smtClean="0"/>
              <a:t>2024/10/1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25BC35B-5358-4F92-BA4D-C26D223C0B41}" type="slidenum">
              <a:rPr lang="zh-CN" altLang="en-US" smtClean="0"/>
              <a:t>‹#›</a:t>
            </a:fld>
            <a:endParaRPr lang="zh-CN" altLang="en-US"/>
          </a:p>
        </p:txBody>
      </p:sp>
    </p:spTree>
    <p:extLst>
      <p:ext uri="{BB962C8B-B14F-4D97-AF65-F5344CB8AC3E}">
        <p14:creationId xmlns:p14="http://schemas.microsoft.com/office/powerpoint/2010/main" val="32609586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C9CD8D21-4067-40CB-B5A9-224B14EF34FE}" type="datetimeFigureOut">
              <a:rPr lang="zh-CN" altLang="en-US" smtClean="0"/>
              <a:t>2024/10/1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25BC35B-5358-4F92-BA4D-C26D223C0B41}" type="slidenum">
              <a:rPr lang="zh-CN" altLang="en-US" smtClean="0"/>
              <a:t>‹#›</a:t>
            </a:fld>
            <a:endParaRPr lang="zh-CN" altLang="en-US"/>
          </a:p>
        </p:txBody>
      </p:sp>
    </p:spTree>
    <p:extLst>
      <p:ext uri="{BB962C8B-B14F-4D97-AF65-F5344CB8AC3E}">
        <p14:creationId xmlns:p14="http://schemas.microsoft.com/office/powerpoint/2010/main" val="28079928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C9CD8D21-4067-40CB-B5A9-224B14EF34FE}" type="datetimeFigureOut">
              <a:rPr lang="zh-CN" altLang="en-US" smtClean="0"/>
              <a:t>2024/10/1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25BC35B-5358-4F92-BA4D-C26D223C0B41}" type="slidenum">
              <a:rPr lang="zh-CN" altLang="en-US" smtClean="0"/>
              <a:t>‹#›</a:t>
            </a:fld>
            <a:endParaRPr lang="zh-CN" altLang="en-US"/>
          </a:p>
        </p:txBody>
      </p:sp>
    </p:spTree>
    <p:extLst>
      <p:ext uri="{BB962C8B-B14F-4D97-AF65-F5344CB8AC3E}">
        <p14:creationId xmlns:p14="http://schemas.microsoft.com/office/powerpoint/2010/main" val="4078164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C9CD8D21-4067-40CB-B5A9-224B14EF34FE}" type="datetimeFigureOut">
              <a:rPr lang="zh-CN" altLang="en-US" smtClean="0"/>
              <a:t>2024/10/1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25BC35B-5358-4F92-BA4D-C26D223C0B41}" type="slidenum">
              <a:rPr lang="zh-CN" altLang="en-US" smtClean="0"/>
              <a:t>‹#›</a:t>
            </a:fld>
            <a:endParaRPr lang="zh-CN" altLang="en-US"/>
          </a:p>
        </p:txBody>
      </p:sp>
    </p:spTree>
    <p:extLst>
      <p:ext uri="{BB962C8B-B14F-4D97-AF65-F5344CB8AC3E}">
        <p14:creationId xmlns:p14="http://schemas.microsoft.com/office/powerpoint/2010/main" val="5579193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C9CD8D21-4067-40CB-B5A9-224B14EF34FE}" type="datetimeFigureOut">
              <a:rPr lang="zh-CN" altLang="en-US" smtClean="0"/>
              <a:t>2024/10/1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25BC35B-5358-4F92-BA4D-C26D223C0B41}" type="slidenum">
              <a:rPr lang="zh-CN" altLang="en-US" smtClean="0"/>
              <a:t>‹#›</a:t>
            </a:fld>
            <a:endParaRPr lang="zh-CN" altLang="en-US"/>
          </a:p>
        </p:txBody>
      </p:sp>
    </p:spTree>
    <p:extLst>
      <p:ext uri="{BB962C8B-B14F-4D97-AF65-F5344CB8AC3E}">
        <p14:creationId xmlns:p14="http://schemas.microsoft.com/office/powerpoint/2010/main" val="1011975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C9CD8D21-4067-40CB-B5A9-224B14EF34FE}" type="datetimeFigureOut">
              <a:rPr lang="zh-CN" altLang="en-US" smtClean="0"/>
              <a:t>2024/10/1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25BC35B-5358-4F92-BA4D-C26D223C0B41}" type="slidenum">
              <a:rPr lang="zh-CN" altLang="en-US" smtClean="0"/>
              <a:t>‹#›</a:t>
            </a:fld>
            <a:endParaRPr lang="zh-CN" altLang="en-US"/>
          </a:p>
        </p:txBody>
      </p:sp>
    </p:spTree>
    <p:extLst>
      <p:ext uri="{BB962C8B-B14F-4D97-AF65-F5344CB8AC3E}">
        <p14:creationId xmlns:p14="http://schemas.microsoft.com/office/powerpoint/2010/main" val="18039784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9CD8D21-4067-40CB-B5A9-224B14EF34FE}" type="datetimeFigureOut">
              <a:rPr lang="zh-CN" altLang="en-US" smtClean="0"/>
              <a:t>2024/10/1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25BC35B-5358-4F92-BA4D-C26D223C0B41}" type="slidenum">
              <a:rPr lang="zh-CN" altLang="en-US" smtClean="0"/>
              <a:t>‹#›</a:t>
            </a:fld>
            <a:endParaRPr lang="zh-CN" altLang="en-US"/>
          </a:p>
        </p:txBody>
      </p:sp>
    </p:spTree>
    <p:extLst>
      <p:ext uri="{BB962C8B-B14F-4D97-AF65-F5344CB8AC3E}">
        <p14:creationId xmlns:p14="http://schemas.microsoft.com/office/powerpoint/2010/main" val="1245025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F1151C3-551A-45F4-B361-9BAE1FF5DB8B}" type="datetimeFigureOut">
              <a:rPr lang="en-US" smtClean="0"/>
              <a:t>10/1/2024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532B63-B140-49D0-ACB1-C6D2E46E30E1}" type="slidenum">
              <a:rPr lang="en-US" smtClean="0"/>
              <a:t>‹#›</a:t>
            </a:fld>
            <a:endParaRPr lang="en-US"/>
          </a:p>
        </p:txBody>
      </p:sp>
    </p:spTree>
    <p:extLst>
      <p:ext uri="{BB962C8B-B14F-4D97-AF65-F5344CB8AC3E}">
        <p14:creationId xmlns:p14="http://schemas.microsoft.com/office/powerpoint/2010/main" val="22233573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C9CD8D21-4067-40CB-B5A9-224B14EF34FE}" type="datetimeFigureOut">
              <a:rPr lang="zh-CN" altLang="en-US" smtClean="0"/>
              <a:t>2024/10/1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25BC35B-5358-4F92-BA4D-C26D223C0B41}" type="slidenum">
              <a:rPr lang="zh-CN" altLang="en-US" smtClean="0"/>
              <a:t>‹#›</a:t>
            </a:fld>
            <a:endParaRPr lang="zh-CN" altLang="en-US"/>
          </a:p>
        </p:txBody>
      </p:sp>
    </p:spTree>
    <p:extLst>
      <p:ext uri="{BB962C8B-B14F-4D97-AF65-F5344CB8AC3E}">
        <p14:creationId xmlns:p14="http://schemas.microsoft.com/office/powerpoint/2010/main" val="1038883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C9CD8D21-4067-40CB-B5A9-224B14EF34FE}" type="datetimeFigureOut">
              <a:rPr lang="zh-CN" altLang="en-US" smtClean="0"/>
              <a:t>2024/10/1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25BC35B-5358-4F92-BA4D-C26D223C0B41}" type="slidenum">
              <a:rPr lang="zh-CN" altLang="en-US" smtClean="0"/>
              <a:t>‹#›</a:t>
            </a:fld>
            <a:endParaRPr lang="zh-CN" altLang="en-US"/>
          </a:p>
        </p:txBody>
      </p:sp>
    </p:spTree>
    <p:extLst>
      <p:ext uri="{BB962C8B-B14F-4D97-AF65-F5344CB8AC3E}">
        <p14:creationId xmlns:p14="http://schemas.microsoft.com/office/powerpoint/2010/main" val="2980728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C9CD8D21-4067-40CB-B5A9-224B14EF34FE}" type="datetimeFigureOut">
              <a:rPr lang="zh-CN" altLang="en-US" smtClean="0"/>
              <a:t>2024/10/1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25BC35B-5358-4F92-BA4D-C26D223C0B41}" type="slidenum">
              <a:rPr lang="zh-CN" altLang="en-US" smtClean="0"/>
              <a:t>‹#›</a:t>
            </a:fld>
            <a:endParaRPr lang="zh-CN" altLang="en-US"/>
          </a:p>
        </p:txBody>
      </p:sp>
    </p:spTree>
    <p:extLst>
      <p:ext uri="{BB962C8B-B14F-4D97-AF65-F5344CB8AC3E}">
        <p14:creationId xmlns:p14="http://schemas.microsoft.com/office/powerpoint/2010/main" val="2918928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C9CD8D21-4067-40CB-B5A9-224B14EF34FE}" type="datetimeFigureOut">
              <a:rPr lang="zh-CN" altLang="en-US" smtClean="0"/>
              <a:t>2024/10/1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25BC35B-5358-4F92-BA4D-C26D223C0B41}" type="slidenum">
              <a:rPr lang="zh-CN" altLang="en-US" smtClean="0"/>
              <a:t>‹#›</a:t>
            </a:fld>
            <a:endParaRPr lang="zh-CN" altLang="en-US"/>
          </a:p>
        </p:txBody>
      </p:sp>
    </p:spTree>
    <p:extLst>
      <p:ext uri="{BB962C8B-B14F-4D97-AF65-F5344CB8AC3E}">
        <p14:creationId xmlns:p14="http://schemas.microsoft.com/office/powerpoint/2010/main" val="3528316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F1151C3-551A-45F4-B361-9BAE1FF5DB8B}" type="datetimeFigureOut">
              <a:rPr lang="en-US" smtClean="0"/>
              <a:t>10/1/2024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532B63-B140-49D0-ACB1-C6D2E46E30E1}" type="slidenum">
              <a:rPr lang="en-US" smtClean="0"/>
              <a:t>‹#›</a:t>
            </a:fld>
            <a:endParaRPr lang="en-US"/>
          </a:p>
        </p:txBody>
      </p:sp>
    </p:spTree>
    <p:extLst>
      <p:ext uri="{BB962C8B-B14F-4D97-AF65-F5344CB8AC3E}">
        <p14:creationId xmlns:p14="http://schemas.microsoft.com/office/powerpoint/2010/main" val="32011742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F1151C3-551A-45F4-B361-9BAE1FF5DB8B}" type="datetimeFigureOut">
              <a:rPr lang="en-US" smtClean="0"/>
              <a:t>10/1/2024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2532B63-B140-49D0-ACB1-C6D2E46E30E1}" type="slidenum">
              <a:rPr lang="en-US" smtClean="0"/>
              <a:t>‹#›</a:t>
            </a:fld>
            <a:endParaRPr lang="en-US"/>
          </a:p>
        </p:txBody>
      </p:sp>
    </p:spTree>
    <p:extLst>
      <p:ext uri="{BB962C8B-B14F-4D97-AF65-F5344CB8AC3E}">
        <p14:creationId xmlns:p14="http://schemas.microsoft.com/office/powerpoint/2010/main" val="34547198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F1151C3-551A-45F4-B361-9BAE1FF5DB8B}" type="datetimeFigureOut">
              <a:rPr lang="en-US" smtClean="0"/>
              <a:t>10/1/2024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2532B63-B140-49D0-ACB1-C6D2E46E30E1}" type="slidenum">
              <a:rPr lang="en-US" smtClean="0"/>
              <a:t>‹#›</a:t>
            </a:fld>
            <a:endParaRPr lang="en-US"/>
          </a:p>
        </p:txBody>
      </p:sp>
    </p:spTree>
    <p:extLst>
      <p:ext uri="{BB962C8B-B14F-4D97-AF65-F5344CB8AC3E}">
        <p14:creationId xmlns:p14="http://schemas.microsoft.com/office/powerpoint/2010/main" val="29256186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1151C3-551A-45F4-B361-9BAE1FF5DB8B}" type="datetimeFigureOut">
              <a:rPr lang="en-US" smtClean="0"/>
              <a:t>10/1/2024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2532B63-B140-49D0-ACB1-C6D2E46E30E1}" type="slidenum">
              <a:rPr lang="en-US" smtClean="0"/>
              <a:t>‹#›</a:t>
            </a:fld>
            <a:endParaRPr lang="en-US"/>
          </a:p>
        </p:txBody>
      </p:sp>
    </p:spTree>
    <p:extLst>
      <p:ext uri="{BB962C8B-B14F-4D97-AF65-F5344CB8AC3E}">
        <p14:creationId xmlns:p14="http://schemas.microsoft.com/office/powerpoint/2010/main" val="27603149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F1151C3-551A-45F4-B361-9BAE1FF5DB8B}" type="datetimeFigureOut">
              <a:rPr lang="en-US" smtClean="0"/>
              <a:t>10/1/2024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532B63-B140-49D0-ACB1-C6D2E46E30E1}" type="slidenum">
              <a:rPr lang="en-US" smtClean="0"/>
              <a:t>‹#›</a:t>
            </a:fld>
            <a:endParaRPr lang="en-US"/>
          </a:p>
        </p:txBody>
      </p:sp>
    </p:spTree>
    <p:extLst>
      <p:ext uri="{BB962C8B-B14F-4D97-AF65-F5344CB8AC3E}">
        <p14:creationId xmlns:p14="http://schemas.microsoft.com/office/powerpoint/2010/main" val="39844280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F1151C3-551A-45F4-B361-9BAE1FF5DB8B}" type="datetimeFigureOut">
              <a:rPr lang="en-US" smtClean="0"/>
              <a:t>10/1/2024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532B63-B140-49D0-ACB1-C6D2E46E30E1}" type="slidenum">
              <a:rPr lang="en-US" smtClean="0"/>
              <a:t>‹#›</a:t>
            </a:fld>
            <a:endParaRPr lang="en-US"/>
          </a:p>
        </p:txBody>
      </p:sp>
    </p:spTree>
    <p:extLst>
      <p:ext uri="{BB962C8B-B14F-4D97-AF65-F5344CB8AC3E}">
        <p14:creationId xmlns:p14="http://schemas.microsoft.com/office/powerpoint/2010/main" val="4936226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sv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file:///D:\qq&#25991;&#20214;\712321467\Image\C2C\Image2\%7b75232B38-A165-1FB7-499C-2E1C792CACB5%7d.png" TargetMode="Externa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1151C3-551A-45F4-B361-9BAE1FF5DB8B}" type="datetimeFigureOut">
              <a:rPr lang="en-US" smtClean="0"/>
              <a:t>10/1/2024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532B63-B140-49D0-ACB1-C6D2E46E30E1}" type="slidenum">
              <a:rPr lang="en-US" smtClean="0"/>
              <a:t>‹#›</a:t>
            </a:fld>
            <a:endParaRPr lang="en-US"/>
          </a:p>
        </p:txBody>
      </p:sp>
    </p:spTree>
    <p:extLst>
      <p:ext uri="{BB962C8B-B14F-4D97-AF65-F5344CB8AC3E}">
        <p14:creationId xmlns:p14="http://schemas.microsoft.com/office/powerpoint/2010/main" val="31844932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4000"/>
            <a:lum/>
            <a:extLst>
              <a:ext uri="{96DAC541-7B7A-43D3-8B79-37D633B846F1}">
                <asvg:svgBlip xmlns:asvg="http://schemas.microsoft.com/office/drawing/2016/SVG/main" xmlns="" r:embed="rId14"/>
              </a:ext>
            </a:extLst>
          </a:blip>
          <a:srcRect/>
          <a:stretch>
            <a:fillRect l="-5000" r="-4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10/1/2024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5838594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Microsoft YaHei" panose="020B0503020204020204" pitchFamily="34" charset="-122"/>
                <a:ea typeface="Microsoft YaHei" panose="020B0503020204020204" pitchFamily="34" charset="-122"/>
              </a:defRPr>
            </a:lvl1pPr>
          </a:lstStyle>
          <a:p>
            <a:fld id="{C9CD8D21-4067-40CB-B5A9-224B14EF34FE}" type="datetimeFigureOut">
              <a:rPr lang="zh-CN" altLang="en-US" smtClean="0"/>
              <a:t>2024/10/1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icrosoft YaHei" panose="020B0503020204020204" pitchFamily="34" charset="-122"/>
                <a:ea typeface="Microsoft YaHei" panose="020B0503020204020204" pitchFamily="34" charset="-122"/>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Microsoft YaHei" panose="020B0503020204020204" pitchFamily="34" charset="-122"/>
                <a:ea typeface="Microsoft YaHei" panose="020B0503020204020204" pitchFamily="34" charset="-122"/>
              </a:defRPr>
            </a:lvl1pPr>
          </a:lstStyle>
          <a:p>
            <a:fld id="{425BC35B-5358-4F92-BA4D-C26D223C0B41}" type="slidenum">
              <a:rPr lang="zh-CN" altLang="en-US" smtClean="0"/>
              <a:t>‹#›</a:t>
            </a:fld>
            <a:endParaRPr lang="zh-CN" altLang="en-US"/>
          </a:p>
        </p:txBody>
      </p:sp>
      <p:pic>
        <p:nvPicPr>
          <p:cNvPr id="7" name="图片 1073743875" descr="学科网 zxxk.com"/>
          <p:cNvPicPr>
            <a:picLocks noChangeAspect="1"/>
          </p:cNvPicPr>
          <p:nvPr/>
        </p:nvPicPr>
        <p:blipFill>
          <a:blip r:link="rId13"/>
          <a:stretch>
            <a:fillRect/>
          </a:stretch>
        </p:blipFill>
        <p:spPr>
          <a:xfrm>
            <a:off x="838200" y="365125"/>
            <a:ext cx="9525" cy="9525"/>
          </a:xfrm>
          <a:prstGeom prst="rect">
            <a:avLst/>
          </a:prstGeom>
          <a:noFill/>
          <a:ln>
            <a:noFill/>
            <a:miter lim="800000"/>
            <a:headEnd/>
            <a:tailEnd/>
          </a:ln>
        </p:spPr>
      </p:pic>
    </p:spTree>
    <p:extLst>
      <p:ext uri="{BB962C8B-B14F-4D97-AF65-F5344CB8AC3E}">
        <p14:creationId xmlns:p14="http://schemas.microsoft.com/office/powerpoint/2010/main" val="341061264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icrosoft YaHei" panose="020B0503020204020204" pitchFamily="34" charset="-122"/>
          <a:ea typeface="Microsoft YaHei"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icrosoft YaHei" panose="020B0503020204020204" pitchFamily="34" charset="-122"/>
          <a:ea typeface="Microsoft YaHei"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icrosoft YaHei" panose="020B0503020204020204" pitchFamily="34" charset="-122"/>
          <a:ea typeface="Microsoft YaHei"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icrosoft YaHei" panose="020B0503020204020204" pitchFamily="34" charset="-122"/>
          <a:ea typeface="Microsoft YaHei"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crosoft YaHei" panose="020B0503020204020204" pitchFamily="34" charset="-122"/>
          <a:ea typeface="Microsoft YaHei"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crosoft YaHei" panose="020B0503020204020204" pitchFamily="34" charset="-122"/>
          <a:ea typeface="Microsoft YaHei"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1.xml"/><Relationship Id="rId7" Type="http://schemas.microsoft.com/office/2007/relationships/hdphoto" Target="../media/hdphoto1.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2.png"/><Relationship Id="rId5" Type="http://schemas.openxmlformats.org/officeDocument/2006/relationships/slide" Target="slide9.xml"/><Relationship Id="rId4" Type="http://schemas.openxmlformats.org/officeDocument/2006/relationships/notesSlide" Target="../notesSlides/notesSlide5.xml"/></Relationships>
</file>

<file path=ppt/slides/_rels/slide2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10.xml"/><Relationship Id="rId3" Type="http://schemas.microsoft.com/office/2007/relationships/media" Target="../media/media4.mp3"/><Relationship Id="rId7" Type="http://schemas.openxmlformats.org/officeDocument/2006/relationships/image" Target="../media/image24.png"/><Relationship Id="rId12" Type="http://schemas.openxmlformats.org/officeDocument/2006/relationships/image" Target="../media/image27.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notesSlide" Target="../notesSlides/notesSlide6.xml"/><Relationship Id="rId11" Type="http://schemas.microsoft.com/office/2007/relationships/hdphoto" Target="../media/hdphoto3.wdp"/><Relationship Id="rId5" Type="http://schemas.openxmlformats.org/officeDocument/2006/relationships/slideLayout" Target="../slideLayouts/slideLayout7.xml"/><Relationship Id="rId15" Type="http://schemas.microsoft.com/office/2007/relationships/hdphoto" Target="../media/hdphoto1.wdp"/><Relationship Id="rId10" Type="http://schemas.openxmlformats.org/officeDocument/2006/relationships/image" Target="../media/image26.png"/><Relationship Id="rId4" Type="http://schemas.openxmlformats.org/officeDocument/2006/relationships/audio" Target="../media/media4.mp3"/><Relationship Id="rId9" Type="http://schemas.openxmlformats.org/officeDocument/2006/relationships/image" Target="../media/image25.png"/><Relationship Id="rId14" Type="http://schemas.openxmlformats.org/officeDocument/2006/relationships/image" Target="../media/image22.png"/></Relationships>
</file>

<file path=ppt/slides/_rels/slide2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14.xml"/><Relationship Id="rId3" Type="http://schemas.microsoft.com/office/2007/relationships/media" Target="../media/media4.mp3"/><Relationship Id="rId7" Type="http://schemas.openxmlformats.org/officeDocument/2006/relationships/image" Target="../media/image24.png"/><Relationship Id="rId12" Type="http://schemas.openxmlformats.org/officeDocument/2006/relationships/image" Target="../media/image27.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notesSlide" Target="../notesSlides/notesSlide7.xml"/><Relationship Id="rId11" Type="http://schemas.microsoft.com/office/2007/relationships/hdphoto" Target="../media/hdphoto3.wdp"/><Relationship Id="rId5" Type="http://schemas.openxmlformats.org/officeDocument/2006/relationships/slideLayout" Target="../slideLayouts/slideLayout7.xml"/><Relationship Id="rId15" Type="http://schemas.microsoft.com/office/2007/relationships/hdphoto" Target="../media/hdphoto1.wdp"/><Relationship Id="rId10" Type="http://schemas.openxmlformats.org/officeDocument/2006/relationships/image" Target="../media/image26.png"/><Relationship Id="rId4" Type="http://schemas.openxmlformats.org/officeDocument/2006/relationships/audio" Target="../media/media4.mp3"/><Relationship Id="rId9" Type="http://schemas.openxmlformats.org/officeDocument/2006/relationships/image" Target="../media/image25.png"/><Relationship Id="rId14" Type="http://schemas.openxmlformats.org/officeDocument/2006/relationships/image" Target="../media/image22.png"/></Relationships>
</file>

<file path=ppt/slides/_rels/slide2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6.xml"/><Relationship Id="rId3" Type="http://schemas.microsoft.com/office/2007/relationships/media" Target="../media/media4.mp3"/><Relationship Id="rId7" Type="http://schemas.openxmlformats.org/officeDocument/2006/relationships/image" Target="../media/image24.png"/><Relationship Id="rId12" Type="http://schemas.openxmlformats.org/officeDocument/2006/relationships/image" Target="../media/image27.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notesSlide" Target="../notesSlides/notesSlide8.xml"/><Relationship Id="rId11" Type="http://schemas.microsoft.com/office/2007/relationships/hdphoto" Target="../media/hdphoto3.wdp"/><Relationship Id="rId5" Type="http://schemas.openxmlformats.org/officeDocument/2006/relationships/slideLayout" Target="../slideLayouts/slideLayout7.xml"/><Relationship Id="rId15" Type="http://schemas.microsoft.com/office/2007/relationships/hdphoto" Target="../media/hdphoto1.wdp"/><Relationship Id="rId10" Type="http://schemas.openxmlformats.org/officeDocument/2006/relationships/image" Target="../media/image26.png"/><Relationship Id="rId4" Type="http://schemas.openxmlformats.org/officeDocument/2006/relationships/audio" Target="../media/media4.mp3"/><Relationship Id="rId9" Type="http://schemas.openxmlformats.org/officeDocument/2006/relationships/image" Target="../media/image25.png"/><Relationship Id="rId14" Type="http://schemas.openxmlformats.org/officeDocument/2006/relationships/image" Target="../media/image22.png"/></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1"/>
            <a:ext cx="12192000" cy="6878471"/>
          </a:xfrm>
          <a:prstGeom prst="rect">
            <a:avLst/>
          </a:prstGeom>
        </p:spPr>
      </p:pic>
      <p:sp>
        <p:nvSpPr>
          <p:cNvPr id="5" name="TextBox 4"/>
          <p:cNvSpPr txBox="1"/>
          <p:nvPr/>
        </p:nvSpPr>
        <p:spPr>
          <a:xfrm>
            <a:off x="1064525" y="3029803"/>
            <a:ext cx="10289275" cy="1569660"/>
          </a:xfrm>
          <a:prstGeom prst="rect">
            <a:avLst/>
          </a:prstGeom>
          <a:noFill/>
        </p:spPr>
        <p:txBody>
          <a:bodyPr wrap="square" rtlCol="0">
            <a:spAutoFit/>
          </a:bodyPr>
          <a:lstStyle/>
          <a:p>
            <a:pPr algn="ctr"/>
            <a:r>
              <a:rPr lang="en-US" sz="4800" b="1" dirty="0" smtClean="0">
                <a:solidFill>
                  <a:srgbClr val="FF0000"/>
                </a:solidFill>
                <a:latin typeface="Times New Roman" panose="02020603050405020304" pitchFamily="18" charset="0"/>
                <a:cs typeface="Times New Roman" panose="02020603050405020304" pitchFamily="18" charset="0"/>
              </a:rPr>
              <a:t>CHÀO MỪNG QUÝ THẦY CÔ VÀ CÁC EM HỌC SINH</a:t>
            </a:r>
            <a:endParaRPr lang="en-US" sz="4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095491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712976" y="0"/>
            <a:ext cx="4381500" cy="6657975"/>
          </a:xfrm>
          <a:prstGeom prst="rect">
            <a:avLst/>
          </a:prstGeom>
        </p:spPr>
      </p:pic>
      <p:sp>
        <p:nvSpPr>
          <p:cNvPr id="4" name="TextBox 3"/>
          <p:cNvSpPr txBox="1"/>
          <p:nvPr/>
        </p:nvSpPr>
        <p:spPr>
          <a:xfrm>
            <a:off x="449939" y="1297106"/>
            <a:ext cx="6578657" cy="4154984"/>
          </a:xfrm>
          <a:prstGeom prst="rect">
            <a:avLst/>
          </a:prstGeom>
          <a:solidFill>
            <a:schemeClr val="bg1"/>
          </a:solidFill>
        </p:spPr>
        <p:txBody>
          <a:bodyPr wrap="square" rtlCol="0">
            <a:spAutoFit/>
          </a:bodyPr>
          <a:lstStyle/>
          <a:p>
            <a:r>
              <a:rPr lang="en-US" sz="2400" b="1" u="sng" dirty="0" smtClean="0">
                <a:latin typeface="Times New Roman" panose="02020603050405020304" pitchFamily="18" charset="0"/>
                <a:cs typeface="Times New Roman" panose="02020603050405020304" pitchFamily="18" charset="0"/>
              </a:rPr>
              <a:t>YÊU CẦU</a:t>
            </a:r>
          </a:p>
          <a:p>
            <a:r>
              <a:rPr lang="en-US" sz="2400" dirty="0" err="1" smtClean="0">
                <a:latin typeface="Times New Roman" panose="02020603050405020304" pitchFamily="18" charset="0"/>
                <a:cs typeface="Times New Roman" panose="02020603050405020304" pitchFamily="18" charset="0"/>
              </a:rPr>
              <a:t>Trình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bày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hiểu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biết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về</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đại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hào</a:t>
            </a:r>
            <a:r>
              <a:rPr lang="en-US" sz="2400" dirty="0" smtClean="0">
                <a:latin typeface="Times New Roman" panose="02020603050405020304" pitchFamily="18" charset="0"/>
                <a:cs typeface="Times New Roman" panose="02020603050405020304" pitchFamily="18" charset="0"/>
              </a:rPr>
              <a:t> Nguyễn Du </a:t>
            </a:r>
            <a:r>
              <a:rPr lang="en-US" sz="2400" dirty="0" err="1" smtClean="0">
                <a:latin typeface="Times New Roman" panose="02020603050405020304" pitchFamily="18" charset="0"/>
                <a:cs typeface="Times New Roman" panose="02020603050405020304" pitchFamily="18" charset="0"/>
              </a:rPr>
              <a:t>theo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các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gợi</a:t>
            </a:r>
            <a:r>
              <a:rPr lang="en-US" sz="2400" dirty="0" smtClean="0">
                <a:latin typeface="Times New Roman" panose="02020603050405020304" pitchFamily="18" charset="0"/>
                <a:cs typeface="Times New Roman" panose="02020603050405020304" pitchFamily="18" charset="0"/>
              </a:rPr>
              <a:t> ý </a:t>
            </a:r>
            <a:r>
              <a:rPr lang="en-US" sz="2400" dirty="0" err="1" smtClean="0">
                <a:latin typeface="Times New Roman" panose="02020603050405020304" pitchFamily="18" charset="0"/>
                <a:cs typeface="Times New Roman" panose="02020603050405020304" pitchFamily="18" charset="0"/>
              </a:rPr>
              <a:t>sau</a:t>
            </a: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a:p>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Năm</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sinh</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năm</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mất</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quê</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quán</a:t>
            </a:r>
            <a:endParaRPr lang="en-US" sz="2400" dirty="0" smtClean="0">
              <a:solidFill>
                <a:prstClr val="black"/>
              </a:solidFill>
              <a:latin typeface="Times New Roman" panose="02020603050405020304" pitchFamily="18" charset="0"/>
              <a:cs typeface="Times New Roman" panose="02020603050405020304" pitchFamily="18" charset="0"/>
            </a:endParaRPr>
          </a:p>
          <a:p>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Xuất</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thân</a:t>
            </a:r>
            <a:endParaRPr lang="en-US" sz="2400" dirty="0">
              <a:solidFill>
                <a:prstClr val="black"/>
              </a:solidFill>
              <a:latin typeface="Times New Roman" panose="02020603050405020304" pitchFamily="18" charset="0"/>
              <a:cs typeface="Times New Roman" panose="02020603050405020304" pitchFamily="18" charset="0"/>
            </a:endParaRPr>
          </a:p>
          <a:p>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Cuộc</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đời</a:t>
            </a:r>
            <a:r>
              <a:rPr lang="en-US" sz="2400" dirty="0" smtClean="0">
                <a:solidFill>
                  <a:prstClr val="black"/>
                </a:solidFill>
                <a:latin typeface="Times New Roman" panose="02020603050405020304" pitchFamily="18" charset="0"/>
                <a:cs typeface="Times New Roman" panose="02020603050405020304" pitchFamily="18" charset="0"/>
              </a:rPr>
              <a:t>, con </a:t>
            </a:r>
            <a:r>
              <a:rPr lang="en-US" sz="2400" dirty="0" err="1" smtClean="0">
                <a:solidFill>
                  <a:prstClr val="black"/>
                </a:solidFill>
                <a:latin typeface="Times New Roman" panose="02020603050405020304" pitchFamily="18" charset="0"/>
                <a:cs typeface="Times New Roman" panose="02020603050405020304" pitchFamily="18" charset="0"/>
              </a:rPr>
              <a:t>người</a:t>
            </a:r>
            <a:endParaRPr lang="en-US" sz="2400" dirty="0" smtClean="0">
              <a:solidFill>
                <a:prstClr val="black"/>
              </a:solidFill>
              <a:latin typeface="Times New Roman" panose="02020603050405020304" pitchFamily="18" charset="0"/>
              <a:cs typeface="Times New Roman" panose="02020603050405020304" pitchFamily="18" charset="0"/>
            </a:endParaRPr>
          </a:p>
          <a:p>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Sự</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nghiệp</a:t>
            </a:r>
            <a:endParaRPr lang="en-US" sz="2400" dirty="0" smtClean="0">
              <a:solidFill>
                <a:prstClr val="black"/>
              </a:solidFill>
              <a:latin typeface="Times New Roman" panose="02020603050405020304" pitchFamily="18" charset="0"/>
              <a:cs typeface="Times New Roman" panose="02020603050405020304" pitchFamily="18" charset="0"/>
            </a:endParaRPr>
          </a:p>
          <a:p>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Vai</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trò</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vị</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trí</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trong</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nền</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văn</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học</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Việt</a:t>
            </a:r>
            <a:r>
              <a:rPr lang="en-US" sz="2400" dirty="0" smtClean="0">
                <a:solidFill>
                  <a:prstClr val="black"/>
                </a:solidFill>
                <a:latin typeface="Times New Roman" panose="02020603050405020304" pitchFamily="18" charset="0"/>
                <a:cs typeface="Times New Roman" panose="02020603050405020304" pitchFamily="18" charset="0"/>
              </a:rPr>
              <a:t> Nam</a:t>
            </a:r>
          </a:p>
          <a:p>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Lưu</a:t>
            </a:r>
            <a:r>
              <a:rPr lang="en-US" sz="2400" b="1" dirty="0" smtClean="0">
                <a:solidFill>
                  <a:prstClr val="black"/>
                </a:solidFill>
                <a:latin typeface="Times New Roman" panose="02020603050405020304" pitchFamily="18" charset="0"/>
                <a:cs typeface="Times New Roman" panose="02020603050405020304" pitchFamily="18" charset="0"/>
              </a:rPr>
              <a:t> ý</a:t>
            </a:r>
            <a:r>
              <a:rPr lang="en-US" sz="24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Có</a:t>
            </a: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thể</a:t>
            </a: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chọn</a:t>
            </a: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nhiều</a:t>
            </a: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hình</a:t>
            </a: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thức</a:t>
            </a: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trình</a:t>
            </a: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bày</a:t>
            </a: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khác</a:t>
            </a: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nhau</a:t>
            </a: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làm</a:t>
            </a: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powerpoint</a:t>
            </a:r>
            <a:r>
              <a:rPr lang="en-US" sz="2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A0, video</a:t>
            </a:r>
            <a:r>
              <a:rPr lang="en-US" sz="2400" dirty="0" smtClean="0">
                <a:latin typeface="Times New Roman" panose="02020603050405020304" pitchFamily="18" charset="0"/>
                <a:cs typeface="Times New Roman" panose="02020603050405020304" pitchFamily="18" charset="0"/>
              </a:rPr>
              <a:t>...)</a:t>
            </a:r>
          </a:p>
          <a:p>
            <a:endParaRPr lang="en-US" sz="2400" dirty="0">
              <a:latin typeface="Times New Roman" panose="02020603050405020304" pitchFamily="18" charset="0"/>
              <a:cs typeface="Times New Roman" panose="02020603050405020304" pitchFamily="18" charset="0"/>
            </a:endParaRPr>
          </a:p>
        </p:txBody>
      </p:sp>
      <p:sp>
        <p:nvSpPr>
          <p:cNvPr id="5" name="TextBox 18">
            <a:extLst>
              <a:ext uri="{FF2B5EF4-FFF2-40B4-BE49-F238E27FC236}">
                <a16:creationId xmlns:a16="http://schemas.microsoft.com/office/drawing/2014/main" id="{06C03682-51B0-B32E-DCB7-C90DA76CD208}"/>
              </a:ext>
            </a:extLst>
          </p:cNvPr>
          <p:cNvSpPr txBox="1"/>
          <p:nvPr/>
        </p:nvSpPr>
        <p:spPr>
          <a:xfrm>
            <a:off x="-1409131" y="400201"/>
            <a:ext cx="10591800" cy="615553"/>
          </a:xfrm>
          <a:prstGeom prst="rect">
            <a:avLst/>
          </a:prstGeom>
        </p:spPr>
        <p:txBody>
          <a:bodyPr wrap="square" lIns="0" tIns="0" rIns="0" bIns="0" rtlCol="0" anchor="t">
            <a:spAutoFit/>
          </a:bodyPr>
          <a:lstStyle/>
          <a:p>
            <a:pPr algn="ctr">
              <a:spcBef>
                <a:spcPct val="0"/>
              </a:spcBef>
            </a:pPr>
            <a:r>
              <a:rPr lang="en-US" sz="4000" b="1" dirty="0" smtClean="0">
                <a:solidFill>
                  <a:schemeClr val="tx1">
                    <a:lumMod val="95000"/>
                    <a:lumOff val="5000"/>
                  </a:schemeClr>
                </a:solidFill>
                <a:latin typeface="Times New Roman" panose="02020603050405020304" pitchFamily="18" charset="0"/>
                <a:cs typeface="Times New Roman" panose="02020603050405020304" pitchFamily="18" charset="0"/>
              </a:rPr>
              <a:t>BÀI TẬP DỰ ÁN</a:t>
            </a:r>
            <a:endParaRPr lang="en-US" sz="40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17794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4F244F0-77FE-3D5C-F1B1-3923BA6B5CEE}"/>
              </a:ext>
            </a:extLst>
          </p:cNvPr>
          <p:cNvSpPr/>
          <p:nvPr/>
        </p:nvSpPr>
        <p:spPr>
          <a:xfrm>
            <a:off x="447040" y="689789"/>
            <a:ext cx="5559147" cy="5508431"/>
          </a:xfrm>
          <a:prstGeom prst="rect">
            <a:avLst/>
          </a:prstGeom>
        </p:spPr>
        <p:txBody>
          <a:bodyPr wrap="square">
            <a:spAutoFit/>
          </a:bodyPr>
          <a:lstStyle/>
          <a:p>
            <a:pPr algn="just"/>
            <a:r>
              <a:rPr lang="en-US" sz="2933" dirty="0" err="1">
                <a:solidFill>
                  <a:srgbClr val="000000"/>
                </a:solidFill>
                <a:latin typeface="Times New Roman" panose="02020603050405020304" pitchFamily="18" charset="0"/>
                <a:cs typeface="Times New Roman" panose="02020603050405020304" pitchFamily="18" charset="0"/>
              </a:rPr>
              <a:t>Tác</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giả</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Mộng</a:t>
            </a:r>
            <a:r>
              <a:rPr lang="en-US" sz="2933" dirty="0">
                <a:solidFill>
                  <a:srgbClr val="000000"/>
                </a:solidFill>
                <a:latin typeface="Times New Roman" panose="02020603050405020304" pitchFamily="18" charset="0"/>
                <a:cs typeface="Times New Roman" panose="02020603050405020304" pitchFamily="18" charset="0"/>
              </a:rPr>
              <a:t> Liên </a:t>
            </a:r>
            <a:r>
              <a:rPr lang="en-US" sz="2933" dirty="0" err="1">
                <a:solidFill>
                  <a:srgbClr val="000000"/>
                </a:solidFill>
                <a:latin typeface="Times New Roman" panose="02020603050405020304" pitchFamily="18" charset="0"/>
                <a:cs typeface="Times New Roman" panose="02020603050405020304" pitchFamily="18" charset="0"/>
              </a:rPr>
              <a:t>Đường</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trong</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lời</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tựa</a:t>
            </a:r>
            <a:r>
              <a:rPr lang="en-US" sz="2933" dirty="0">
                <a:solidFill>
                  <a:srgbClr val="000000"/>
                </a:solidFill>
                <a:latin typeface="Times New Roman" panose="02020603050405020304" pitchFamily="18" charset="0"/>
                <a:cs typeface="Times New Roman" panose="02020603050405020304" pitchFamily="18" charset="0"/>
              </a:rPr>
              <a:t> </a:t>
            </a:r>
            <a:r>
              <a:rPr lang="en-US" sz="2933" i="1" dirty="0" err="1">
                <a:solidFill>
                  <a:srgbClr val="000000"/>
                </a:solidFill>
                <a:latin typeface="Times New Roman" panose="02020603050405020304" pitchFamily="18" charset="0"/>
                <a:cs typeface="Times New Roman" panose="02020603050405020304" pitchFamily="18" charset="0"/>
              </a:rPr>
              <a:t>Truyện</a:t>
            </a:r>
            <a:r>
              <a:rPr lang="en-US" sz="2933" i="1" dirty="0">
                <a:solidFill>
                  <a:srgbClr val="000000"/>
                </a:solidFill>
                <a:latin typeface="Times New Roman" panose="02020603050405020304" pitchFamily="18" charset="0"/>
                <a:cs typeface="Times New Roman" panose="02020603050405020304" pitchFamily="18" charset="0"/>
              </a:rPr>
              <a:t> </a:t>
            </a:r>
            <a:r>
              <a:rPr lang="en-US" sz="2933" i="1" dirty="0" err="1">
                <a:solidFill>
                  <a:srgbClr val="000000"/>
                </a:solidFill>
                <a:latin typeface="Times New Roman" panose="02020603050405020304" pitchFamily="18" charset="0"/>
                <a:cs typeface="Times New Roman" panose="02020603050405020304" pitchFamily="18" charset="0"/>
              </a:rPr>
              <a:t>Kiều</a:t>
            </a:r>
            <a:r>
              <a:rPr lang="en-US" sz="2933" i="1"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đã</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viết</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Lời</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văn</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tả</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ra</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hình</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như</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máu</a:t>
            </a:r>
            <a:r>
              <a:rPr lang="en-US" sz="2933" dirty="0">
                <a:solidFill>
                  <a:srgbClr val="000000"/>
                </a:solidFill>
                <a:latin typeface="Times New Roman" panose="02020603050405020304" pitchFamily="18" charset="0"/>
                <a:cs typeface="Times New Roman" panose="02020603050405020304" pitchFamily="18" charset="0"/>
              </a:rPr>
              <a:t> </a:t>
            </a:r>
            <a:r>
              <a:rPr lang="en-US" sz="2933" dirty="0" err="1">
                <a:solidFill>
                  <a:srgbClr val="000000"/>
                </a:solidFill>
                <a:latin typeface="Times New Roman" panose="02020603050405020304" pitchFamily="18" charset="0"/>
                <a:cs typeface="Times New Roman" panose="02020603050405020304" pitchFamily="18" charset="0"/>
              </a:rPr>
              <a:t>chảy</a:t>
            </a:r>
            <a:r>
              <a:rPr lang="en-US" sz="2933" dirty="0">
                <a:solidFill>
                  <a:srgbClr val="000000"/>
                </a:solidFill>
                <a:latin typeface="Times New Roman" panose="02020603050405020304" pitchFamily="18" charset="0"/>
                <a:cs typeface="Times New Roman" panose="02020603050405020304" pitchFamily="18" charset="0"/>
              </a:rPr>
              <a:t> </a:t>
            </a:r>
            <a:r>
              <a:rPr lang="vi-VN" sz="2933" dirty="0">
                <a:latin typeface="Times New Roman" panose="02020603050405020304" pitchFamily="18" charset="0"/>
                <a:cs typeface="Times New Roman" panose="02020603050405020304" pitchFamily="18" charset="0"/>
              </a:rPr>
              <a:t>ở đầu ngọn bút, nước mắt thấm ở trên tờ giấy, khiến ai đọc đến cũng phải thấm thía ngậm ngùi, đau đớn đứt ruột… Tố Như dụng tâm đã khổ, tự sự đã khéo, tả cảnh đã hệt, đàm tình đã thiết, nếu không phải con mắt </a:t>
            </a:r>
            <a:r>
              <a:rPr lang="vi-VN" sz="2933" dirty="0" smtClean="0">
                <a:latin typeface="Times New Roman" panose="02020603050405020304" pitchFamily="18" charset="0"/>
                <a:cs typeface="Times New Roman" panose="02020603050405020304" pitchFamily="18" charset="0"/>
              </a:rPr>
              <a:t>tr</a:t>
            </a:r>
            <a:r>
              <a:rPr lang="en-US" sz="2933" dirty="0">
                <a:latin typeface="Times New Roman" panose="02020603050405020304" pitchFamily="18" charset="0"/>
                <a:cs typeface="Times New Roman" panose="02020603050405020304" pitchFamily="18" charset="0"/>
              </a:rPr>
              <a:t>ô</a:t>
            </a:r>
            <a:r>
              <a:rPr lang="vi-VN" sz="2933" dirty="0" smtClean="0">
                <a:latin typeface="Times New Roman" panose="02020603050405020304" pitchFamily="18" charset="0"/>
                <a:cs typeface="Times New Roman" panose="02020603050405020304" pitchFamily="18" charset="0"/>
              </a:rPr>
              <a:t>ng </a:t>
            </a:r>
            <a:r>
              <a:rPr lang="vi-VN" sz="2933" dirty="0">
                <a:latin typeface="Times New Roman" panose="02020603050405020304" pitchFamily="18" charset="0"/>
                <a:cs typeface="Times New Roman" panose="02020603050405020304" pitchFamily="18" charset="0"/>
              </a:rPr>
              <a:t>thấu sáu cõi, tấm lòng nghĩ suốt cả nghìn đời, thì tài nào có cái bút lực ấy”</a:t>
            </a:r>
            <a:r>
              <a:rPr lang="en-US" sz="2933" dirty="0">
                <a:latin typeface="Times New Roman" panose="02020603050405020304" pitchFamily="18" charset="0"/>
                <a:cs typeface="Times New Roman" panose="02020603050405020304" pitchFamily="18" charset="0"/>
              </a:rPr>
              <a:t>.</a:t>
            </a:r>
            <a:endParaRPr lang="en-US" sz="2933" dirty="0">
              <a:solidFill>
                <a:srgbClr val="000000"/>
              </a:solidFill>
              <a:latin typeface="Times New Roman" panose="02020603050405020304" pitchFamily="18" charset="0"/>
              <a:cs typeface="Times New Roman" panose="02020603050405020304" pitchFamily="18" charset="0"/>
            </a:endParaRPr>
          </a:p>
        </p:txBody>
      </p:sp>
      <p:pic>
        <p:nvPicPr>
          <p:cNvPr id="3" name="Picture 2" descr="Ngàn năm sau nhớ Nguyễn Du">
            <a:extLst>
              <a:ext uri="{FF2B5EF4-FFF2-40B4-BE49-F238E27FC236}">
                <a16:creationId xmlns:a16="http://schemas.microsoft.com/office/drawing/2014/main" id="{B8C2F3D1-5244-8579-B10D-F663785B179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163" t="444" r="37496" b="-444"/>
          <a:stretch/>
        </p:blipFill>
        <p:spPr bwMode="auto">
          <a:xfrm>
            <a:off x="6175654" y="0"/>
            <a:ext cx="6029047" cy="693420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5651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5240"/>
            <a:ext cx="12192000" cy="6827520"/>
          </a:xfrm>
          <a:prstGeom prst="rect">
            <a:avLst/>
          </a:prstGeom>
        </p:spPr>
      </p:pic>
      <p:sp>
        <p:nvSpPr>
          <p:cNvPr id="3" name="矩形 7"/>
          <p:cNvSpPr/>
          <p:nvPr/>
        </p:nvSpPr>
        <p:spPr>
          <a:xfrm>
            <a:off x="1439246" y="1554731"/>
            <a:ext cx="9313507" cy="2123658"/>
          </a:xfrm>
          <a:prstGeom prst="rect">
            <a:avLst/>
          </a:prstGeom>
        </p:spPr>
        <p:txBody>
          <a:bodyPr wrap="square">
            <a:spAutoFit/>
          </a:bodyPr>
          <a:lstStyle/>
          <a:p>
            <a:pPr algn="ctr"/>
            <a:r>
              <a:rPr lang="en-US" sz="6600" b="1" dirty="0">
                <a:latin typeface="Times New Roman" panose="02020603050405020304" pitchFamily="18" charset="0"/>
                <a:ea typeface="Microsoft YaHei" panose="020B0503020204020204" pitchFamily="34" charset="-122"/>
                <a:cs typeface="Times New Roman" panose="02020603050405020304" pitchFamily="18" charset="0"/>
              </a:rPr>
              <a:t>3</a:t>
            </a:r>
            <a:r>
              <a:rPr lang="vi-VN" sz="6600" i="1" dirty="0" smtClean="0">
                <a:solidFill>
                  <a:prstClr val="black"/>
                </a:solidFill>
              </a:rPr>
              <a:t>.</a:t>
            </a:r>
            <a:endParaRPr lang="vi-VN" sz="6600" dirty="0">
              <a:solidFill>
                <a:prstClr val="black"/>
              </a:solidFill>
              <a:latin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600" b="1" dirty="0" err="1" smtClean="0">
                <a:latin typeface="Times New Roman" panose="02020603050405020304" pitchFamily="18" charset="0"/>
                <a:ea typeface="Microsoft YaHei" panose="020B0503020204020204" pitchFamily="34" charset="-122"/>
                <a:cs typeface="Times New Roman" panose="02020603050405020304" pitchFamily="18" charset="0"/>
              </a:rPr>
              <a:t>Hướng</a:t>
            </a:r>
            <a:r>
              <a:rPr lang="en-US" altLang="zh-CN" sz="6600" b="1" dirty="0" smtClean="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6600" b="1" dirty="0" err="1" smtClean="0">
                <a:latin typeface="Times New Roman" panose="02020603050405020304" pitchFamily="18" charset="0"/>
                <a:ea typeface="Microsoft YaHei" panose="020B0503020204020204" pitchFamily="34" charset="-122"/>
                <a:cs typeface="Times New Roman" panose="02020603050405020304" pitchFamily="18" charset="0"/>
              </a:rPr>
              <a:t>dẫn</a:t>
            </a:r>
            <a:r>
              <a:rPr lang="en-US" altLang="zh-CN" sz="6600" b="1" dirty="0" smtClean="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6600" b="1" dirty="0" err="1" smtClean="0">
                <a:latin typeface="Times New Roman" panose="02020603050405020304" pitchFamily="18" charset="0"/>
                <a:ea typeface="Microsoft YaHei" panose="020B0503020204020204" pitchFamily="34" charset="-122"/>
                <a:cs typeface="Times New Roman" panose="02020603050405020304" pitchFamily="18" charset="0"/>
              </a:rPr>
              <a:t>đọc</a:t>
            </a:r>
            <a:endParaRPr kumimoji="0" lang="en-US" altLang="zh-CN" sz="6600" b="1" i="0" u="none" strike="noStrike" kern="1200" cap="none" spc="0" normalizeH="0" baseline="0" noProof="0" dirty="0">
              <a:ln>
                <a:noFill/>
              </a:ln>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6394191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6858000"/>
          </a:xfrm>
          <a:prstGeom prst="rect">
            <a:avLst/>
          </a:prstGeom>
          <a:solidFill>
            <a:schemeClr val="bg1"/>
          </a:solidFill>
        </p:spPr>
        <p:txBody>
          <a:bodyPr wrap="square" rtlCol="0">
            <a:spAutoFit/>
          </a:bodyPr>
          <a:lstStyle/>
          <a:p>
            <a:endParaRPr lang="en-US" dirty="0"/>
          </a:p>
        </p:txBody>
      </p:sp>
      <p:sp>
        <p:nvSpPr>
          <p:cNvPr id="5" name="Rounded Rectangle 4"/>
          <p:cNvSpPr/>
          <p:nvPr/>
        </p:nvSpPr>
        <p:spPr>
          <a:xfrm>
            <a:off x="850708" y="1617256"/>
            <a:ext cx="3029803" cy="358936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err="1" smtClean="0">
                <a:solidFill>
                  <a:schemeClr val="tx1"/>
                </a:solidFill>
                <a:latin typeface="Times New Roman" panose="02020603050405020304" pitchFamily="18" charset="0"/>
                <a:cs typeface="Times New Roman" panose="02020603050405020304" pitchFamily="18" charset="0"/>
              </a:rPr>
              <a:t>Quan</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sát</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hình</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ảnh</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đề</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mục</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hoặc</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đọc</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lướt</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để</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dự</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đoán</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về</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những</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sự</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việc</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sẽ</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xảy</a:t>
            </a:r>
            <a:r>
              <a:rPr lang="en-US" sz="2400" dirty="0" smtClean="0">
                <a:solidFill>
                  <a:schemeClr val="tx1"/>
                </a:solidFill>
                <a:latin typeface="Times New Roman" panose="02020603050405020304" pitchFamily="18" charset="0"/>
                <a:cs typeface="Times New Roman" panose="02020603050405020304" pitchFamily="18" charset="0"/>
              </a:rPr>
              <a:t>/</a:t>
            </a:r>
            <a:r>
              <a:rPr lang="en-US" sz="2400" dirty="0" err="1" smtClean="0">
                <a:solidFill>
                  <a:schemeClr val="tx1"/>
                </a:solidFill>
                <a:latin typeface="Times New Roman" panose="02020603050405020304" pitchFamily="18" charset="0"/>
                <a:cs typeface="Times New Roman" panose="02020603050405020304" pitchFamily="18" charset="0"/>
              </a:rPr>
              <a:t>nội</a:t>
            </a:r>
            <a:r>
              <a:rPr lang="en-US" sz="2400" dirty="0" smtClean="0">
                <a:solidFill>
                  <a:schemeClr val="tx1"/>
                </a:solidFill>
                <a:latin typeface="Times New Roman" panose="02020603050405020304" pitchFamily="18" charset="0"/>
                <a:cs typeface="Times New Roman" panose="02020603050405020304" pitchFamily="18" charset="0"/>
              </a:rPr>
              <a:t> dung </a:t>
            </a:r>
            <a:r>
              <a:rPr lang="en-US" sz="2400" dirty="0" err="1" smtClean="0">
                <a:solidFill>
                  <a:schemeClr val="tx1"/>
                </a:solidFill>
                <a:latin typeface="Times New Roman" panose="02020603050405020304" pitchFamily="18" charset="0"/>
                <a:cs typeface="Times New Roman" panose="02020603050405020304" pitchFamily="18" charset="0"/>
              </a:rPr>
              <a:t>văn</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bản</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sau</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đó</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đọc</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lại</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văn</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bản</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để</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điều</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chỉnh</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dự</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đoán</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4533331" y="1634319"/>
            <a:ext cx="2904698" cy="358936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err="1" smtClean="0">
                <a:solidFill>
                  <a:schemeClr val="tx1"/>
                </a:solidFill>
                <a:latin typeface="Times New Roman" panose="02020603050405020304" pitchFamily="18" charset="0"/>
                <a:cs typeface="Times New Roman" panose="02020603050405020304" pitchFamily="18" charset="0"/>
              </a:rPr>
              <a:t>Từ</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các</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từ</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ngữ</a:t>
            </a:r>
            <a:r>
              <a:rPr lang="en-US" sz="2400" dirty="0" smtClean="0">
                <a:solidFill>
                  <a:schemeClr val="tx1"/>
                </a:solidFill>
                <a:latin typeface="Times New Roman" panose="02020603050405020304" pitchFamily="18" charset="0"/>
                <a:cs typeface="Times New Roman" panose="02020603050405020304" pitchFamily="18" charset="0"/>
              </a:rPr>
              <a:t>, chi </a:t>
            </a:r>
            <a:r>
              <a:rPr lang="en-US" sz="2400" dirty="0" err="1" smtClean="0">
                <a:solidFill>
                  <a:schemeClr val="tx1"/>
                </a:solidFill>
                <a:latin typeface="Times New Roman" panose="02020603050405020304" pitchFamily="18" charset="0"/>
                <a:cs typeface="Times New Roman" panose="02020603050405020304" pitchFamily="18" charset="0"/>
              </a:rPr>
              <a:t>tiết</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hình</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ảnh</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tưởng</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tượng</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về</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những</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gì</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mình</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cảm</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nhận</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được</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trong</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văn</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bản</a:t>
            </a:r>
            <a:r>
              <a:rPr lang="en-US" sz="2400" dirty="0" smtClean="0">
                <a:solidFill>
                  <a:schemeClr val="tx1"/>
                </a:solidFill>
                <a:latin typeface="Times New Roman" panose="02020603050405020304" pitchFamily="18" charset="0"/>
                <a:cs typeface="Times New Roman" panose="02020603050405020304" pitchFamily="18" charset="0"/>
              </a:rPr>
              <a:t> </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8113594" y="1607022"/>
            <a:ext cx="3025254" cy="358936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err="1" smtClean="0">
                <a:solidFill>
                  <a:schemeClr val="tx1"/>
                </a:solidFill>
                <a:latin typeface="Times New Roman" panose="02020603050405020304" pitchFamily="18" charset="0"/>
                <a:cs typeface="Times New Roman" panose="02020603050405020304" pitchFamily="18" charset="0"/>
              </a:rPr>
              <a:t>Tìm</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từ</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ngữ</a:t>
            </a:r>
            <a:r>
              <a:rPr lang="en-US" sz="2400" dirty="0" smtClean="0">
                <a:solidFill>
                  <a:schemeClr val="tx1"/>
                </a:solidFill>
                <a:latin typeface="Times New Roman" panose="02020603050405020304" pitchFamily="18" charset="0"/>
                <a:cs typeface="Times New Roman" panose="02020603050405020304" pitchFamily="18" charset="0"/>
              </a:rPr>
              <a:t>, chi </a:t>
            </a:r>
            <a:r>
              <a:rPr lang="en-US" sz="2400" dirty="0" err="1" smtClean="0">
                <a:solidFill>
                  <a:schemeClr val="tx1"/>
                </a:solidFill>
                <a:latin typeface="Times New Roman" panose="02020603050405020304" pitchFamily="18" charset="0"/>
                <a:cs typeface="Times New Roman" panose="02020603050405020304" pitchFamily="18" charset="0"/>
              </a:rPr>
              <a:t>tiết</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tiêu</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biểu</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trong</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văn</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bản</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liên</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hệ</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với</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những</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trải</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nghiệm</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hiểu</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biết</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của</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bản</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thân</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suy</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luận</a:t>
            </a:r>
            <a:r>
              <a:rPr lang="en-US" sz="2400" dirty="0" smtClean="0">
                <a:solidFill>
                  <a:schemeClr val="tx1"/>
                </a:solidFill>
                <a:latin typeface="Times New Roman" panose="02020603050405020304" pitchFamily="18" charset="0"/>
                <a:cs typeface="Times New Roman" panose="02020603050405020304" pitchFamily="18" charset="0"/>
              </a:rPr>
              <a:t> ý </a:t>
            </a:r>
            <a:r>
              <a:rPr lang="en-US" sz="2400" dirty="0" err="1" smtClean="0">
                <a:solidFill>
                  <a:schemeClr val="tx1"/>
                </a:solidFill>
                <a:latin typeface="Times New Roman" panose="02020603050405020304" pitchFamily="18" charset="0"/>
                <a:cs typeface="Times New Roman" panose="02020603050405020304" pitchFamily="18" charset="0"/>
              </a:rPr>
              <a:t>nghĩa</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của</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những</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từ</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ngữ</a:t>
            </a:r>
            <a:r>
              <a:rPr lang="en-US" sz="2400" dirty="0" smtClean="0">
                <a:solidFill>
                  <a:schemeClr val="tx1"/>
                </a:solidFill>
                <a:latin typeface="Times New Roman" panose="02020603050405020304" pitchFamily="18" charset="0"/>
                <a:cs typeface="Times New Roman" panose="02020603050405020304" pitchFamily="18" charset="0"/>
              </a:rPr>
              <a:t>, chi </a:t>
            </a:r>
            <a:r>
              <a:rPr lang="en-US" sz="2400" dirty="0" err="1" smtClean="0">
                <a:solidFill>
                  <a:schemeClr val="tx1"/>
                </a:solidFill>
                <a:latin typeface="Times New Roman" panose="02020603050405020304" pitchFamily="18" charset="0"/>
                <a:cs typeface="Times New Roman" panose="02020603050405020304" pitchFamily="18" charset="0"/>
              </a:rPr>
              <a:t>tiết</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đó</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1082720" y="723332"/>
            <a:ext cx="2797791" cy="523220"/>
          </a:xfrm>
          <a:prstGeom prst="rect">
            <a:avLst/>
          </a:prstGeom>
          <a:noFill/>
        </p:spPr>
        <p:txBody>
          <a:bodyPr wrap="square" rtlCol="0">
            <a:spAutoFit/>
          </a:bodyPr>
          <a:lstStyle/>
          <a:p>
            <a:pPr algn="ctr"/>
            <a:r>
              <a:rPr lang="en-US" sz="2800" b="1" dirty="0" err="1" smtClean="0">
                <a:solidFill>
                  <a:srgbClr val="FF0000"/>
                </a:solidFill>
                <a:latin typeface="Times New Roman" panose="02020603050405020304" pitchFamily="18" charset="0"/>
                <a:cs typeface="Times New Roman" panose="02020603050405020304" pitchFamily="18" charset="0"/>
              </a:rPr>
              <a:t>Đọc</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dự</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đoán</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4328614" y="461721"/>
            <a:ext cx="3314132" cy="954107"/>
          </a:xfrm>
          <a:prstGeom prst="rect">
            <a:avLst/>
          </a:prstGeom>
          <a:noFill/>
        </p:spPr>
        <p:txBody>
          <a:bodyPr wrap="square" rtlCol="0">
            <a:spAutoFit/>
          </a:bodyPr>
          <a:lstStyle/>
          <a:p>
            <a:pPr algn="ctr"/>
            <a:r>
              <a:rPr lang="en-US" sz="2800" b="1" dirty="0" err="1" smtClean="0">
                <a:solidFill>
                  <a:srgbClr val="FF0000"/>
                </a:solidFill>
                <a:latin typeface="Times New Roman" panose="02020603050405020304" pitchFamily="18" charset="0"/>
                <a:cs typeface="Times New Roman" panose="02020603050405020304" pitchFamily="18" charset="0"/>
              </a:rPr>
              <a:t>Đọc</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hình</a:t>
            </a:r>
            <a:r>
              <a:rPr lang="en-US" sz="2800" b="1" dirty="0" smtClean="0">
                <a:solidFill>
                  <a:srgbClr val="FF0000"/>
                </a:solidFill>
                <a:latin typeface="Times New Roman" panose="02020603050405020304" pitchFamily="18" charset="0"/>
                <a:cs typeface="Times New Roman" panose="02020603050405020304" pitchFamily="18" charset="0"/>
              </a:rPr>
              <a:t> dung </a:t>
            </a:r>
            <a:r>
              <a:rPr lang="en-US" sz="2800" b="1" dirty="0" err="1" smtClean="0">
                <a:solidFill>
                  <a:srgbClr val="FF0000"/>
                </a:solidFill>
                <a:latin typeface="Times New Roman" panose="02020603050405020304" pitchFamily="18" charset="0"/>
                <a:cs typeface="Times New Roman" panose="02020603050405020304" pitchFamily="18" charset="0"/>
              </a:rPr>
              <a:t>tưởng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tượng</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8211402" y="677165"/>
            <a:ext cx="2797791" cy="523220"/>
          </a:xfrm>
          <a:prstGeom prst="rect">
            <a:avLst/>
          </a:prstGeom>
          <a:noFill/>
        </p:spPr>
        <p:txBody>
          <a:bodyPr wrap="square" rtlCol="0">
            <a:spAutoFit/>
          </a:bodyPr>
          <a:lstStyle/>
          <a:p>
            <a:pPr algn="ctr"/>
            <a:r>
              <a:rPr lang="en-US" sz="2800" b="1" dirty="0" err="1" smtClean="0">
                <a:solidFill>
                  <a:srgbClr val="FF0000"/>
                </a:solidFill>
                <a:latin typeface="Times New Roman" panose="02020603050405020304" pitchFamily="18" charset="0"/>
                <a:cs typeface="Times New Roman" panose="02020603050405020304" pitchFamily="18" charset="0"/>
              </a:rPr>
              <a:t>Đọc</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suy</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luận</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076738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1600" y="2041843"/>
            <a:ext cx="6096000" cy="3786229"/>
          </a:xfrm>
          <a:prstGeom prst="rect">
            <a:avLst/>
          </a:prstGeom>
        </p:spPr>
        <p:txBody>
          <a:bodyPr>
            <a:spAutoFit/>
          </a:bodyPr>
          <a:lstStyle/>
          <a:p>
            <a:pPr algn="ctr" defTabSz="609630"/>
            <a:r>
              <a:rPr lang="vi-VN" sz="2667" i="1" dirty="0">
                <a:solidFill>
                  <a:prstClr val="black"/>
                </a:solidFill>
                <a:latin typeface="Times New Roman" panose="02020603050405020304" pitchFamily="18" charset="0"/>
              </a:rPr>
              <a:t>Ngày xuân con én đưa thoi,</a:t>
            </a:r>
            <a:r>
              <a:rPr lang="vi-VN" sz="2667" dirty="0">
                <a:solidFill>
                  <a:prstClr val="black"/>
                </a:solidFill>
                <a:latin typeface="Times New Roman" panose="02020603050405020304" pitchFamily="18" charset="0"/>
              </a:rPr>
              <a:t/>
            </a:r>
            <a:br>
              <a:rPr lang="vi-VN" sz="2667" dirty="0">
                <a:solidFill>
                  <a:prstClr val="black"/>
                </a:solidFill>
                <a:latin typeface="Times New Roman" panose="02020603050405020304" pitchFamily="18" charset="0"/>
              </a:rPr>
            </a:br>
            <a:r>
              <a:rPr lang="vi-VN" sz="2667" i="1" dirty="0">
                <a:solidFill>
                  <a:prstClr val="black"/>
                </a:solidFill>
                <a:latin typeface="Times New Roman" panose="02020603050405020304" pitchFamily="18" charset="0"/>
              </a:rPr>
              <a:t>Thiều quang chín chục đã ngoài sáu mươi.</a:t>
            </a:r>
            <a:r>
              <a:rPr lang="vi-VN" sz="2667" dirty="0">
                <a:solidFill>
                  <a:prstClr val="black"/>
                </a:solidFill>
                <a:latin typeface="Times New Roman" panose="02020603050405020304" pitchFamily="18" charset="0"/>
              </a:rPr>
              <a:t/>
            </a:r>
            <a:br>
              <a:rPr lang="vi-VN" sz="2667" dirty="0">
                <a:solidFill>
                  <a:prstClr val="black"/>
                </a:solidFill>
                <a:latin typeface="Times New Roman" panose="02020603050405020304" pitchFamily="18" charset="0"/>
              </a:rPr>
            </a:br>
            <a:r>
              <a:rPr lang="vi-VN" sz="2667" i="1" dirty="0">
                <a:solidFill>
                  <a:prstClr val="black"/>
                </a:solidFill>
                <a:latin typeface="Times New Roman" panose="02020603050405020304" pitchFamily="18" charset="0"/>
              </a:rPr>
              <a:t>Cỏ non xanh tận chân trời,</a:t>
            </a:r>
            <a:r>
              <a:rPr lang="vi-VN" sz="2667" dirty="0">
                <a:solidFill>
                  <a:prstClr val="black"/>
                </a:solidFill>
                <a:latin typeface="Times New Roman" panose="02020603050405020304" pitchFamily="18" charset="0"/>
              </a:rPr>
              <a:t/>
            </a:r>
            <a:br>
              <a:rPr lang="vi-VN" sz="2667" dirty="0">
                <a:solidFill>
                  <a:prstClr val="black"/>
                </a:solidFill>
                <a:latin typeface="Times New Roman" panose="02020603050405020304" pitchFamily="18" charset="0"/>
              </a:rPr>
            </a:br>
            <a:r>
              <a:rPr lang="vi-VN" sz="2667" i="1" dirty="0">
                <a:solidFill>
                  <a:prstClr val="black"/>
                </a:solidFill>
                <a:latin typeface="Times New Roman" panose="02020603050405020304" pitchFamily="18" charset="0"/>
              </a:rPr>
              <a:t>Cành lê trắng điểm một vài bông hoa.</a:t>
            </a:r>
            <a:r>
              <a:rPr lang="vi-VN" sz="2667" dirty="0">
                <a:solidFill>
                  <a:prstClr val="black"/>
                </a:solidFill>
                <a:latin typeface="Times New Roman" panose="02020603050405020304" pitchFamily="18" charset="0"/>
              </a:rPr>
              <a:t/>
            </a:r>
            <a:br>
              <a:rPr lang="vi-VN" sz="2667" dirty="0">
                <a:solidFill>
                  <a:prstClr val="black"/>
                </a:solidFill>
                <a:latin typeface="Times New Roman" panose="02020603050405020304" pitchFamily="18" charset="0"/>
              </a:rPr>
            </a:br>
            <a:r>
              <a:rPr lang="vi-VN" sz="2667" i="1" dirty="0">
                <a:solidFill>
                  <a:prstClr val="black"/>
                </a:solidFill>
                <a:latin typeface="Times New Roman" panose="02020603050405020304" pitchFamily="18" charset="0"/>
              </a:rPr>
              <a:t>Thanh minh trong tiết tháng </a:t>
            </a:r>
            <a:r>
              <a:rPr lang="en-US" sz="2667" i="1" dirty="0">
                <a:solidFill>
                  <a:prstClr val="black"/>
                </a:solidFill>
                <a:latin typeface="Times New Roman" panose="02020603050405020304" pitchFamily="18" charset="0"/>
                <a:cs typeface="Times New Roman" panose="02020603050405020304" pitchFamily="18" charset="0"/>
              </a:rPr>
              <a:t>B</a:t>
            </a:r>
            <a:r>
              <a:rPr lang="vi-VN" sz="2667" i="1" dirty="0">
                <a:solidFill>
                  <a:prstClr val="black"/>
                </a:solidFill>
                <a:latin typeface="Times New Roman" panose="02020603050405020304" pitchFamily="18" charset="0"/>
              </a:rPr>
              <a:t>a,</a:t>
            </a:r>
            <a:r>
              <a:rPr lang="vi-VN" sz="2667" dirty="0">
                <a:solidFill>
                  <a:prstClr val="black"/>
                </a:solidFill>
                <a:latin typeface="Times New Roman" panose="02020603050405020304" pitchFamily="18" charset="0"/>
              </a:rPr>
              <a:t/>
            </a:r>
            <a:br>
              <a:rPr lang="vi-VN" sz="2667" dirty="0">
                <a:solidFill>
                  <a:prstClr val="black"/>
                </a:solidFill>
                <a:latin typeface="Times New Roman" panose="02020603050405020304" pitchFamily="18" charset="0"/>
              </a:rPr>
            </a:br>
            <a:r>
              <a:rPr lang="vi-VN" sz="2667" i="1" dirty="0">
                <a:solidFill>
                  <a:prstClr val="black"/>
                </a:solidFill>
                <a:latin typeface="Times New Roman" panose="02020603050405020304" pitchFamily="18" charset="0"/>
              </a:rPr>
              <a:t>Lễ là tảo mộ, hội là đạp thanh.</a:t>
            </a:r>
            <a:r>
              <a:rPr lang="vi-VN" sz="2667" dirty="0">
                <a:solidFill>
                  <a:prstClr val="black"/>
                </a:solidFill>
                <a:latin typeface="Times New Roman" panose="02020603050405020304" pitchFamily="18" charset="0"/>
              </a:rPr>
              <a:t/>
            </a:r>
            <a:br>
              <a:rPr lang="vi-VN" sz="2667" dirty="0">
                <a:solidFill>
                  <a:prstClr val="black"/>
                </a:solidFill>
                <a:latin typeface="Times New Roman" panose="02020603050405020304" pitchFamily="18" charset="0"/>
              </a:rPr>
            </a:br>
            <a:r>
              <a:rPr lang="vi-VN" sz="2667" i="1" dirty="0">
                <a:solidFill>
                  <a:prstClr val="black"/>
                </a:solidFill>
                <a:latin typeface="Times New Roman" panose="02020603050405020304" pitchFamily="18" charset="0"/>
              </a:rPr>
              <a:t>Gần xa nô nức yến anh,</a:t>
            </a:r>
            <a:r>
              <a:rPr lang="vi-VN" sz="2667" dirty="0">
                <a:solidFill>
                  <a:prstClr val="black"/>
                </a:solidFill>
                <a:latin typeface="Times New Roman" panose="02020603050405020304" pitchFamily="18" charset="0"/>
              </a:rPr>
              <a:t/>
            </a:r>
            <a:br>
              <a:rPr lang="vi-VN" sz="2667" dirty="0">
                <a:solidFill>
                  <a:prstClr val="black"/>
                </a:solidFill>
                <a:latin typeface="Times New Roman" panose="02020603050405020304" pitchFamily="18" charset="0"/>
              </a:rPr>
            </a:br>
            <a:r>
              <a:rPr lang="vi-VN" sz="2667" i="1" dirty="0">
                <a:solidFill>
                  <a:prstClr val="black"/>
                </a:solidFill>
                <a:latin typeface="Times New Roman" panose="02020603050405020304" pitchFamily="18" charset="0"/>
              </a:rPr>
              <a:t>Chị em sắm sửa bộ hành chơi xuân.</a:t>
            </a:r>
            <a:r>
              <a:rPr lang="vi-VN" sz="2667" dirty="0">
                <a:solidFill>
                  <a:prstClr val="black"/>
                </a:solidFill>
                <a:latin typeface="Times New Roman" panose="02020603050405020304" pitchFamily="18" charset="0"/>
              </a:rPr>
              <a:t/>
            </a:r>
            <a:br>
              <a:rPr lang="vi-VN" sz="2667" dirty="0">
                <a:solidFill>
                  <a:prstClr val="black"/>
                </a:solidFill>
                <a:latin typeface="Times New Roman" panose="02020603050405020304" pitchFamily="18" charset="0"/>
              </a:rPr>
            </a:br>
            <a:endParaRPr lang="vi-VN" sz="2667" dirty="0">
              <a:solidFill>
                <a:prstClr val="black"/>
              </a:solidFill>
              <a:latin typeface="Times New Roman" panose="02020603050405020304" pitchFamily="18" charset="0"/>
            </a:endParaRPr>
          </a:p>
        </p:txBody>
      </p:sp>
      <p:sp>
        <p:nvSpPr>
          <p:cNvPr id="7" name="Rectangle 6"/>
          <p:cNvSpPr/>
          <p:nvPr/>
        </p:nvSpPr>
        <p:spPr>
          <a:xfrm>
            <a:off x="5994400" y="1549400"/>
            <a:ext cx="6096000" cy="4607095"/>
          </a:xfrm>
          <a:prstGeom prst="rect">
            <a:avLst/>
          </a:prstGeom>
        </p:spPr>
        <p:txBody>
          <a:bodyPr>
            <a:spAutoFit/>
          </a:bodyPr>
          <a:lstStyle/>
          <a:p>
            <a:pPr algn="ctr" defTabSz="609630"/>
            <a:r>
              <a:rPr lang="vi-VN" sz="2667" dirty="0">
                <a:solidFill>
                  <a:prstClr val="black"/>
                </a:solidFill>
                <a:latin typeface="Times New Roman" panose="02020603050405020304" pitchFamily="18" charset="0"/>
              </a:rPr>
              <a:t/>
            </a:r>
            <a:br>
              <a:rPr lang="vi-VN" sz="2667" dirty="0">
                <a:solidFill>
                  <a:prstClr val="black"/>
                </a:solidFill>
                <a:latin typeface="Times New Roman" panose="02020603050405020304" pitchFamily="18" charset="0"/>
              </a:rPr>
            </a:br>
            <a:r>
              <a:rPr lang="vi-VN" sz="2667" i="1" dirty="0">
                <a:solidFill>
                  <a:prstClr val="black"/>
                </a:solidFill>
                <a:latin typeface="Times New Roman" panose="02020603050405020304" pitchFamily="18" charset="0"/>
              </a:rPr>
              <a:t>Dập dìu tài tử, giai nhân,</a:t>
            </a:r>
            <a:r>
              <a:rPr lang="vi-VN" sz="2667" dirty="0">
                <a:solidFill>
                  <a:prstClr val="black"/>
                </a:solidFill>
                <a:latin typeface="Times New Roman" panose="02020603050405020304" pitchFamily="18" charset="0"/>
              </a:rPr>
              <a:t/>
            </a:r>
            <a:br>
              <a:rPr lang="vi-VN" sz="2667" dirty="0">
                <a:solidFill>
                  <a:prstClr val="black"/>
                </a:solidFill>
                <a:latin typeface="Times New Roman" panose="02020603050405020304" pitchFamily="18" charset="0"/>
              </a:rPr>
            </a:br>
            <a:r>
              <a:rPr lang="vi-VN" sz="2667" i="1" dirty="0">
                <a:solidFill>
                  <a:prstClr val="black"/>
                </a:solidFill>
                <a:latin typeface="Times New Roman" panose="02020603050405020304" pitchFamily="18" charset="0"/>
              </a:rPr>
              <a:t>Ngựa xe như nước áo quần như nêm.</a:t>
            </a:r>
            <a:r>
              <a:rPr lang="vi-VN" sz="2667" dirty="0">
                <a:solidFill>
                  <a:prstClr val="black"/>
                </a:solidFill>
                <a:latin typeface="Times New Roman" panose="02020603050405020304" pitchFamily="18" charset="0"/>
              </a:rPr>
              <a:t/>
            </a:r>
            <a:br>
              <a:rPr lang="vi-VN" sz="2667" dirty="0">
                <a:solidFill>
                  <a:prstClr val="black"/>
                </a:solidFill>
                <a:latin typeface="Times New Roman" panose="02020603050405020304" pitchFamily="18" charset="0"/>
              </a:rPr>
            </a:br>
            <a:r>
              <a:rPr lang="vi-VN" sz="2667" i="1" dirty="0">
                <a:solidFill>
                  <a:prstClr val="black"/>
                </a:solidFill>
                <a:latin typeface="Times New Roman" panose="02020603050405020304" pitchFamily="18" charset="0"/>
              </a:rPr>
              <a:t>Ngổn ngang gò đống kéo lên,</a:t>
            </a:r>
            <a:r>
              <a:rPr lang="vi-VN" sz="2667" dirty="0">
                <a:solidFill>
                  <a:prstClr val="black"/>
                </a:solidFill>
                <a:latin typeface="Times New Roman" panose="02020603050405020304" pitchFamily="18" charset="0"/>
              </a:rPr>
              <a:t/>
            </a:r>
            <a:br>
              <a:rPr lang="vi-VN" sz="2667" dirty="0">
                <a:solidFill>
                  <a:prstClr val="black"/>
                </a:solidFill>
                <a:latin typeface="Times New Roman" panose="02020603050405020304" pitchFamily="18" charset="0"/>
              </a:rPr>
            </a:br>
            <a:r>
              <a:rPr lang="vi-VN" sz="2667" i="1" dirty="0">
                <a:solidFill>
                  <a:prstClr val="black"/>
                </a:solidFill>
                <a:latin typeface="Times New Roman" panose="02020603050405020304" pitchFamily="18" charset="0"/>
              </a:rPr>
              <a:t>Thoi vàng vó rắc tro tiền giấy bay.</a:t>
            </a:r>
            <a:r>
              <a:rPr lang="vi-VN" sz="2667" dirty="0">
                <a:solidFill>
                  <a:prstClr val="black"/>
                </a:solidFill>
                <a:latin typeface="Times New Roman" panose="02020603050405020304" pitchFamily="18" charset="0"/>
              </a:rPr>
              <a:t/>
            </a:r>
            <a:br>
              <a:rPr lang="vi-VN" sz="2667" dirty="0">
                <a:solidFill>
                  <a:prstClr val="black"/>
                </a:solidFill>
                <a:latin typeface="Times New Roman" panose="02020603050405020304" pitchFamily="18" charset="0"/>
              </a:rPr>
            </a:br>
            <a:r>
              <a:rPr lang="vi-VN" sz="2667" i="1" dirty="0">
                <a:solidFill>
                  <a:prstClr val="black"/>
                </a:solidFill>
                <a:latin typeface="Times New Roman" panose="02020603050405020304" pitchFamily="18" charset="0"/>
              </a:rPr>
              <a:t>Tà tà bóng ngả về tây,</a:t>
            </a:r>
            <a:r>
              <a:rPr lang="vi-VN" sz="2667" dirty="0">
                <a:solidFill>
                  <a:prstClr val="black"/>
                </a:solidFill>
                <a:latin typeface="Times New Roman" panose="02020603050405020304" pitchFamily="18" charset="0"/>
              </a:rPr>
              <a:t/>
            </a:r>
            <a:br>
              <a:rPr lang="vi-VN" sz="2667" dirty="0">
                <a:solidFill>
                  <a:prstClr val="black"/>
                </a:solidFill>
                <a:latin typeface="Times New Roman" panose="02020603050405020304" pitchFamily="18" charset="0"/>
              </a:rPr>
            </a:br>
            <a:r>
              <a:rPr lang="vi-VN" sz="2667" i="1" dirty="0">
                <a:solidFill>
                  <a:prstClr val="black"/>
                </a:solidFill>
                <a:latin typeface="Times New Roman" panose="02020603050405020304" pitchFamily="18" charset="0"/>
              </a:rPr>
              <a:t>Chị em thơ thẩn dan tay ra về.</a:t>
            </a:r>
            <a:r>
              <a:rPr lang="vi-VN" sz="2667" dirty="0">
                <a:solidFill>
                  <a:prstClr val="black"/>
                </a:solidFill>
                <a:latin typeface="Times New Roman" panose="02020603050405020304" pitchFamily="18" charset="0"/>
              </a:rPr>
              <a:t/>
            </a:r>
            <a:br>
              <a:rPr lang="vi-VN" sz="2667" dirty="0">
                <a:solidFill>
                  <a:prstClr val="black"/>
                </a:solidFill>
                <a:latin typeface="Times New Roman" panose="02020603050405020304" pitchFamily="18" charset="0"/>
              </a:rPr>
            </a:br>
            <a:r>
              <a:rPr lang="vi-VN" sz="2667" i="1" dirty="0">
                <a:solidFill>
                  <a:prstClr val="black"/>
                </a:solidFill>
                <a:latin typeface="Times New Roman" panose="02020603050405020304" pitchFamily="18" charset="0"/>
              </a:rPr>
              <a:t>Bước dần theo ngọn tiểu khê,</a:t>
            </a:r>
            <a:r>
              <a:rPr lang="vi-VN" sz="2667" dirty="0">
                <a:solidFill>
                  <a:prstClr val="black"/>
                </a:solidFill>
                <a:latin typeface="Times New Roman" panose="02020603050405020304" pitchFamily="18" charset="0"/>
              </a:rPr>
              <a:t/>
            </a:r>
            <a:br>
              <a:rPr lang="vi-VN" sz="2667" dirty="0">
                <a:solidFill>
                  <a:prstClr val="black"/>
                </a:solidFill>
                <a:latin typeface="Times New Roman" panose="02020603050405020304" pitchFamily="18" charset="0"/>
              </a:rPr>
            </a:br>
            <a:r>
              <a:rPr lang="vi-VN" sz="2667" i="1" dirty="0">
                <a:solidFill>
                  <a:prstClr val="black"/>
                </a:solidFill>
                <a:latin typeface="Times New Roman" panose="02020603050405020304" pitchFamily="18" charset="0"/>
              </a:rPr>
              <a:t>Lần xem phong cảnh có bề thanh thanh.</a:t>
            </a:r>
            <a:r>
              <a:rPr lang="vi-VN" sz="2667" dirty="0">
                <a:solidFill>
                  <a:prstClr val="black"/>
                </a:solidFill>
                <a:latin typeface="Times New Roman" panose="02020603050405020304" pitchFamily="18" charset="0"/>
              </a:rPr>
              <a:t/>
            </a:r>
            <a:br>
              <a:rPr lang="vi-VN" sz="2667" dirty="0">
                <a:solidFill>
                  <a:prstClr val="black"/>
                </a:solidFill>
                <a:latin typeface="Times New Roman" panose="02020603050405020304" pitchFamily="18" charset="0"/>
              </a:rPr>
            </a:br>
            <a:r>
              <a:rPr lang="vi-VN" sz="2667" i="1" dirty="0">
                <a:solidFill>
                  <a:prstClr val="black"/>
                </a:solidFill>
                <a:latin typeface="Times New Roman" panose="02020603050405020304" pitchFamily="18" charset="0"/>
              </a:rPr>
              <a:t>Nao nao dòng nước uốn quanh,</a:t>
            </a:r>
            <a:r>
              <a:rPr lang="vi-VN" sz="2667" dirty="0">
                <a:solidFill>
                  <a:prstClr val="black"/>
                </a:solidFill>
                <a:latin typeface="Times New Roman" panose="02020603050405020304" pitchFamily="18" charset="0"/>
              </a:rPr>
              <a:t/>
            </a:r>
            <a:br>
              <a:rPr lang="vi-VN" sz="2667" dirty="0">
                <a:solidFill>
                  <a:prstClr val="black"/>
                </a:solidFill>
                <a:latin typeface="Times New Roman" panose="02020603050405020304" pitchFamily="18" charset="0"/>
              </a:rPr>
            </a:br>
            <a:r>
              <a:rPr lang="vi-VN" sz="2667" i="1" dirty="0">
                <a:solidFill>
                  <a:prstClr val="black"/>
                </a:solidFill>
                <a:latin typeface="Times New Roman" panose="02020603050405020304" pitchFamily="18" charset="0"/>
              </a:rPr>
              <a:t>Dịp cầu nho nhỏ cuối ghềnh bắc ngang</a:t>
            </a:r>
            <a:r>
              <a:rPr lang="vi-VN" sz="2667" i="1" dirty="0">
                <a:solidFill>
                  <a:prstClr val="black"/>
                </a:solidFill>
                <a:latin typeface="Arial" panose="020B0604020202020204" pitchFamily="34" charset="0"/>
              </a:rPr>
              <a:t>.</a:t>
            </a:r>
            <a:endParaRPr lang="vi-VN" sz="2667" dirty="0">
              <a:solidFill>
                <a:prstClr val="black"/>
              </a:solidFill>
              <a:latin typeface="Times New Roman" panose="02020603050405020304" pitchFamily="18" charset="0"/>
            </a:endParaRPr>
          </a:p>
        </p:txBody>
      </p:sp>
      <p:sp>
        <p:nvSpPr>
          <p:cNvPr id="8" name="TextBox 7">
            <a:extLst>
              <a:ext uri="{FF2B5EF4-FFF2-40B4-BE49-F238E27FC236}">
                <a16:creationId xmlns:a16="http://schemas.microsoft.com/office/drawing/2014/main" id="{DBC90365-6D1C-33F3-3344-509A3BED8A80}"/>
              </a:ext>
            </a:extLst>
          </p:cNvPr>
          <p:cNvSpPr txBox="1"/>
          <p:nvPr/>
        </p:nvSpPr>
        <p:spPr>
          <a:xfrm>
            <a:off x="1811684" y="191632"/>
            <a:ext cx="8053676" cy="820866"/>
          </a:xfrm>
          <a:prstGeom prst="rect">
            <a:avLst/>
          </a:prstGeom>
        </p:spPr>
        <p:txBody>
          <a:bodyPr wrap="square" lIns="0" tIns="0" rIns="0" bIns="0" rtlCol="0" anchor="t">
            <a:spAutoFit/>
          </a:bodyPr>
          <a:lstStyle/>
          <a:p>
            <a:pPr algn="ctr" defTabSz="609630"/>
            <a:r>
              <a:rPr lang="nl-NL" sz="5334" b="1" dirty="0">
                <a:solidFill>
                  <a:srgbClr val="FF0000"/>
                </a:solidFill>
                <a:latin typeface="Times New Roman" panose="02020603050405020304" pitchFamily="18" charset="0"/>
                <a:cs typeface="Times New Roman" panose="02020603050405020304" pitchFamily="18" charset="0"/>
              </a:rPr>
              <a:t>Cảnh ngày xuân</a:t>
            </a:r>
            <a:endParaRPr lang="en-US" sz="5334" b="1" dirty="0">
              <a:solidFill>
                <a:srgbClr val="FF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96A98A44-2BF0-6EF3-F2F1-FE073781E4F7}"/>
              </a:ext>
            </a:extLst>
          </p:cNvPr>
          <p:cNvSpPr txBox="1"/>
          <p:nvPr/>
        </p:nvSpPr>
        <p:spPr>
          <a:xfrm>
            <a:off x="1885117" y="1051135"/>
            <a:ext cx="8053676" cy="492443"/>
          </a:xfrm>
          <a:prstGeom prst="rect">
            <a:avLst/>
          </a:prstGeom>
        </p:spPr>
        <p:txBody>
          <a:bodyPr wrap="square" lIns="0" tIns="0" rIns="0" bIns="0" rtlCol="0" anchor="t">
            <a:spAutoFit/>
          </a:bodyPr>
          <a:lstStyle/>
          <a:p>
            <a:pPr algn="ctr" defTabSz="609630"/>
            <a:r>
              <a:rPr lang="nl-NL" sz="3200" b="1" dirty="0">
                <a:solidFill>
                  <a:prstClr val="black"/>
                </a:solidFill>
                <a:latin typeface="Times New Roman" panose="02020603050405020304" pitchFamily="18" charset="0"/>
                <a:ea typeface="#9Slide04 Vollkorn Bold" panose="00000800000000000000" pitchFamily="2" charset="0"/>
                <a:cs typeface="Times New Roman" panose="02020603050405020304" pitchFamily="18" charset="0"/>
              </a:rPr>
              <a:t>(Trích </a:t>
            </a:r>
            <a:r>
              <a:rPr lang="nl-NL" sz="3200" b="1" i="1" dirty="0">
                <a:solidFill>
                  <a:prstClr val="black"/>
                </a:solidFill>
                <a:latin typeface="Times New Roman" panose="02020603050405020304" pitchFamily="18" charset="0"/>
                <a:ea typeface="#9Slide04 Vollkorn Bold" panose="00000800000000000000" pitchFamily="2" charset="0"/>
                <a:cs typeface="Times New Roman" panose="02020603050405020304" pitchFamily="18" charset="0"/>
              </a:rPr>
              <a:t>Truyện Kiều – </a:t>
            </a:r>
            <a:r>
              <a:rPr lang="nl-NL" sz="3200" b="1" dirty="0">
                <a:solidFill>
                  <a:prstClr val="black"/>
                </a:solidFill>
                <a:latin typeface="Times New Roman" panose="02020603050405020304" pitchFamily="18" charset="0"/>
                <a:ea typeface="#9Slide04 Vollkorn Bold" panose="00000800000000000000" pitchFamily="2" charset="0"/>
                <a:cs typeface="Times New Roman" panose="02020603050405020304" pitchFamily="18" charset="0"/>
              </a:rPr>
              <a:t>Nguyễn Du</a:t>
            </a:r>
            <a:r>
              <a:rPr lang="nl-NL" sz="3200" b="1" i="1" dirty="0">
                <a:solidFill>
                  <a:prstClr val="black"/>
                </a:solidFill>
                <a:latin typeface="Times New Roman" panose="02020603050405020304" pitchFamily="18" charset="0"/>
                <a:ea typeface="#9Slide04 Vollkorn Bold" panose="00000800000000000000" pitchFamily="2" charset="0"/>
                <a:cs typeface="Times New Roman" panose="02020603050405020304" pitchFamily="18" charset="0"/>
              </a:rPr>
              <a:t>)</a:t>
            </a:r>
            <a:endParaRPr lang="en-US" sz="3200" b="1" i="1" dirty="0">
              <a:solidFill>
                <a:prstClr val="black"/>
              </a:solidFill>
              <a:latin typeface="Times New Roman" panose="02020603050405020304" pitchFamily="18" charset="0"/>
              <a:ea typeface="#9Slide04 Vollkorn Bold" panose="00000800000000000000" pitchFamily="2" charset="0"/>
              <a:cs typeface="Times New Roman" panose="02020603050405020304" pitchFamily="18" charset="0"/>
            </a:endParaRPr>
          </a:p>
        </p:txBody>
      </p:sp>
      <p:sp>
        <p:nvSpPr>
          <p:cNvPr id="5" name="Freeform 6">
            <a:extLst>
              <a:ext uri="{FF2B5EF4-FFF2-40B4-BE49-F238E27FC236}">
                <a16:creationId xmlns:a16="http://schemas.microsoft.com/office/drawing/2014/main" id="{ABF24200-4622-9189-BE99-5DD05BCBA0C6}"/>
              </a:ext>
            </a:extLst>
          </p:cNvPr>
          <p:cNvSpPr/>
          <p:nvPr/>
        </p:nvSpPr>
        <p:spPr>
          <a:xfrm>
            <a:off x="9855200" y="-127000"/>
            <a:ext cx="2001389" cy="1480423"/>
          </a:xfrm>
          <a:custGeom>
            <a:avLst/>
            <a:gdLst/>
            <a:ahLst/>
            <a:cxnLst/>
            <a:rect l="l" t="t" r="r" b="b"/>
            <a:pathLst>
              <a:path w="3535484" h="3049355">
                <a:moveTo>
                  <a:pt x="0" y="0"/>
                </a:moveTo>
                <a:lnTo>
                  <a:pt x="3535484" y="0"/>
                </a:lnTo>
                <a:lnTo>
                  <a:pt x="3535484" y="3049355"/>
                </a:lnTo>
                <a:lnTo>
                  <a:pt x="0" y="3049355"/>
                </a:lnTo>
                <a:lnTo>
                  <a:pt x="0" y="0"/>
                </a:lnTo>
                <a:close/>
              </a:path>
            </a:pathLst>
          </a:custGeom>
          <a:blipFill>
            <a:blip r:embed="rId3"/>
            <a:stretch>
              <a:fillRect/>
            </a:stretch>
          </a:blipFill>
        </p:spPr>
      </p:sp>
      <p:sp>
        <p:nvSpPr>
          <p:cNvPr id="6" name="Freeform 5">
            <a:extLst>
              <a:ext uri="{FF2B5EF4-FFF2-40B4-BE49-F238E27FC236}">
                <a16:creationId xmlns:a16="http://schemas.microsoft.com/office/drawing/2014/main" id="{FCAB3853-55B9-2C17-5A65-4ACF086233DB}"/>
              </a:ext>
            </a:extLst>
          </p:cNvPr>
          <p:cNvSpPr/>
          <p:nvPr/>
        </p:nvSpPr>
        <p:spPr>
          <a:xfrm>
            <a:off x="-609600" y="6125012"/>
            <a:ext cx="5121514" cy="1165145"/>
          </a:xfrm>
          <a:custGeom>
            <a:avLst/>
            <a:gdLst/>
            <a:ahLst/>
            <a:cxnLst/>
            <a:rect l="l" t="t" r="r" b="b"/>
            <a:pathLst>
              <a:path w="7682271" h="1747717">
                <a:moveTo>
                  <a:pt x="0" y="0"/>
                </a:moveTo>
                <a:lnTo>
                  <a:pt x="7682271" y="0"/>
                </a:lnTo>
                <a:lnTo>
                  <a:pt x="7682271" y="1747717"/>
                </a:lnTo>
                <a:lnTo>
                  <a:pt x="0" y="1747717"/>
                </a:lnTo>
                <a:lnTo>
                  <a:pt x="0" y="0"/>
                </a:lnTo>
                <a:close/>
              </a:path>
            </a:pathLst>
          </a:custGeom>
          <a:blipFill>
            <a:blip r:embed="rId4"/>
            <a:stretch>
              <a:fillRect/>
            </a:stretch>
          </a:blipFill>
        </p:spPr>
      </p:sp>
      <p:sp>
        <p:nvSpPr>
          <p:cNvPr id="9" name="Freeform 5">
            <a:extLst>
              <a:ext uri="{FF2B5EF4-FFF2-40B4-BE49-F238E27FC236}">
                <a16:creationId xmlns:a16="http://schemas.microsoft.com/office/drawing/2014/main" id="{DCEC0B84-03E4-5250-7063-6B5E624165E5}"/>
              </a:ext>
            </a:extLst>
          </p:cNvPr>
          <p:cNvSpPr/>
          <p:nvPr/>
        </p:nvSpPr>
        <p:spPr>
          <a:xfrm>
            <a:off x="4378086" y="6223000"/>
            <a:ext cx="5121514" cy="1165145"/>
          </a:xfrm>
          <a:custGeom>
            <a:avLst/>
            <a:gdLst/>
            <a:ahLst/>
            <a:cxnLst/>
            <a:rect l="l" t="t" r="r" b="b"/>
            <a:pathLst>
              <a:path w="7682271" h="1747717">
                <a:moveTo>
                  <a:pt x="0" y="0"/>
                </a:moveTo>
                <a:lnTo>
                  <a:pt x="7682271" y="0"/>
                </a:lnTo>
                <a:lnTo>
                  <a:pt x="7682271" y="1747717"/>
                </a:lnTo>
                <a:lnTo>
                  <a:pt x="0" y="1747717"/>
                </a:lnTo>
                <a:lnTo>
                  <a:pt x="0" y="0"/>
                </a:lnTo>
                <a:close/>
              </a:path>
            </a:pathLst>
          </a:custGeom>
          <a:blipFill>
            <a:blip r:embed="rId4"/>
            <a:stretch>
              <a:fillRect/>
            </a:stretch>
          </a:blipFill>
        </p:spPr>
      </p:sp>
      <p:sp>
        <p:nvSpPr>
          <p:cNvPr id="10" name="Freeform 5">
            <a:extLst>
              <a:ext uri="{FF2B5EF4-FFF2-40B4-BE49-F238E27FC236}">
                <a16:creationId xmlns:a16="http://schemas.microsoft.com/office/drawing/2014/main" id="{DCD00879-B665-4347-19A5-968B60F74A3D}"/>
              </a:ext>
            </a:extLst>
          </p:cNvPr>
          <p:cNvSpPr/>
          <p:nvPr/>
        </p:nvSpPr>
        <p:spPr>
          <a:xfrm>
            <a:off x="9365772" y="6320989"/>
            <a:ext cx="5121514" cy="1165145"/>
          </a:xfrm>
          <a:custGeom>
            <a:avLst/>
            <a:gdLst/>
            <a:ahLst/>
            <a:cxnLst/>
            <a:rect l="l" t="t" r="r" b="b"/>
            <a:pathLst>
              <a:path w="7682271" h="1747717">
                <a:moveTo>
                  <a:pt x="0" y="0"/>
                </a:moveTo>
                <a:lnTo>
                  <a:pt x="7682271" y="0"/>
                </a:lnTo>
                <a:lnTo>
                  <a:pt x="7682271" y="1747717"/>
                </a:lnTo>
                <a:lnTo>
                  <a:pt x="0" y="1747717"/>
                </a:lnTo>
                <a:lnTo>
                  <a:pt x="0" y="0"/>
                </a:lnTo>
                <a:close/>
              </a:path>
            </a:pathLst>
          </a:custGeom>
          <a:blipFill>
            <a:blip r:embed="rId4"/>
            <a:stretch>
              <a:fillRect/>
            </a:stretch>
          </a:blipFill>
        </p:spPr>
      </p:sp>
      <p:sp>
        <p:nvSpPr>
          <p:cNvPr id="11" name="Freeform 9">
            <a:extLst>
              <a:ext uri="{FF2B5EF4-FFF2-40B4-BE49-F238E27FC236}">
                <a16:creationId xmlns:a16="http://schemas.microsoft.com/office/drawing/2014/main" id="{5CA9996E-885F-2D60-C536-E3E629692B13}"/>
              </a:ext>
            </a:extLst>
          </p:cNvPr>
          <p:cNvSpPr/>
          <p:nvPr/>
        </p:nvSpPr>
        <p:spPr>
          <a:xfrm flipH="1">
            <a:off x="-914400" y="67179"/>
            <a:ext cx="2408226" cy="1992807"/>
          </a:xfrm>
          <a:custGeom>
            <a:avLst/>
            <a:gdLst/>
            <a:ahLst/>
            <a:cxnLst/>
            <a:rect l="l" t="t" r="r" b="b"/>
            <a:pathLst>
              <a:path w="3612339" h="2989211">
                <a:moveTo>
                  <a:pt x="0" y="0"/>
                </a:moveTo>
                <a:lnTo>
                  <a:pt x="3612339" y="0"/>
                </a:lnTo>
                <a:lnTo>
                  <a:pt x="3612339" y="2989211"/>
                </a:lnTo>
                <a:lnTo>
                  <a:pt x="0" y="2989211"/>
                </a:lnTo>
                <a:lnTo>
                  <a:pt x="0" y="0"/>
                </a:lnTo>
                <a:close/>
              </a:path>
            </a:pathLst>
          </a:custGeom>
          <a:blipFill>
            <a:blip r:embed="rId5"/>
            <a:stretch>
              <a:fillRect/>
            </a:stretch>
          </a:blipFill>
        </p:spPr>
      </p:sp>
    </p:spTree>
    <p:extLst>
      <p:ext uri="{BB962C8B-B14F-4D97-AF65-F5344CB8AC3E}">
        <p14:creationId xmlns:p14="http://schemas.microsoft.com/office/powerpoint/2010/main" val="551425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7294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txBox="1">
            <a:spLocks/>
          </p:cNvSpPr>
          <p:nvPr/>
        </p:nvSpPr>
        <p:spPr>
          <a:xfrm>
            <a:off x="304799" y="183091"/>
            <a:ext cx="11553371" cy="1108679"/>
          </a:xfrm>
          <a:prstGeom prst="rect">
            <a:avLst/>
          </a:prstGeom>
        </p:spPr>
        <p:txBody>
          <a:bodyPr>
            <a:noAutofit/>
          </a:bodyPr>
          <a:lstStyle>
            <a:lvl1pPr algn="ctr" defTabSz="609630" rtl="0" eaLnBrk="1" latinLnBrk="0" hangingPunct="1">
              <a:spcBef>
                <a:spcPct val="0"/>
              </a:spcBef>
              <a:buNone/>
              <a:defRPr sz="2933" kern="1200">
                <a:solidFill>
                  <a:schemeClr val="tx1"/>
                </a:solidFill>
                <a:latin typeface="+mj-lt"/>
                <a:ea typeface="+mj-ea"/>
                <a:cs typeface="+mj-cs"/>
              </a:defRPr>
            </a:lvl1pPr>
          </a:lstStyle>
          <a:p>
            <a:pPr algn="just"/>
            <a:r>
              <a:rPr lang="en-US" sz="3200" b="1" dirty="0" err="1" smtClean="0">
                <a:latin typeface="Times New Roman" panose="02020603050405020304" pitchFamily="18" charset="0"/>
                <a:cs typeface="Times New Roman" panose="02020603050405020304" pitchFamily="18" charset="0"/>
              </a:rPr>
              <a:t>Hãy</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nối</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các</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từ</a:t>
            </a:r>
            <a:r>
              <a:rPr lang="en-US" sz="3200" b="1" dirty="0" smtClean="0">
                <a:latin typeface="Times New Roman" panose="02020603050405020304" pitchFamily="18" charset="0"/>
                <a:cs typeface="Times New Roman" panose="02020603050405020304" pitchFamily="18" charset="0"/>
              </a:rPr>
              <a:t> ở </a:t>
            </a:r>
            <a:r>
              <a:rPr lang="en-US" sz="3200" b="1" dirty="0" err="1" smtClean="0">
                <a:latin typeface="Times New Roman" panose="02020603050405020304" pitchFamily="18" charset="0"/>
                <a:cs typeface="Times New Roman" panose="02020603050405020304" pitchFamily="18" charset="0"/>
              </a:rPr>
              <a:t>cột</a:t>
            </a:r>
            <a:r>
              <a:rPr lang="en-US" sz="3200" b="1" dirty="0" smtClean="0">
                <a:latin typeface="Times New Roman" panose="02020603050405020304" pitchFamily="18" charset="0"/>
                <a:cs typeface="Times New Roman" panose="02020603050405020304" pitchFamily="18" charset="0"/>
              </a:rPr>
              <a:t> A </a:t>
            </a:r>
            <a:r>
              <a:rPr lang="en-US" sz="3200" b="1" dirty="0" err="1" smtClean="0">
                <a:latin typeface="Times New Roman" panose="02020603050405020304" pitchFamily="18" charset="0"/>
                <a:cs typeface="Times New Roman" panose="02020603050405020304" pitchFamily="18" charset="0"/>
              </a:rPr>
              <a:t>với</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các</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nội</a:t>
            </a:r>
            <a:r>
              <a:rPr lang="en-US" sz="3200" b="1" dirty="0" smtClean="0">
                <a:latin typeface="Times New Roman" panose="02020603050405020304" pitchFamily="18" charset="0"/>
                <a:cs typeface="Times New Roman" panose="02020603050405020304" pitchFamily="18" charset="0"/>
              </a:rPr>
              <a:t> dung ở </a:t>
            </a:r>
            <a:r>
              <a:rPr lang="en-US" sz="3200" b="1" dirty="0" err="1" smtClean="0">
                <a:latin typeface="Times New Roman" panose="02020603050405020304" pitchFamily="18" charset="0"/>
                <a:cs typeface="Times New Roman" panose="02020603050405020304" pitchFamily="18" charset="0"/>
              </a:rPr>
              <a:t>cột</a:t>
            </a:r>
            <a:r>
              <a:rPr lang="en-US" sz="3200" b="1" dirty="0" smtClean="0">
                <a:latin typeface="Times New Roman" panose="02020603050405020304" pitchFamily="18" charset="0"/>
                <a:cs typeface="Times New Roman" panose="02020603050405020304" pitchFamily="18" charset="0"/>
              </a:rPr>
              <a:t> B </a:t>
            </a:r>
            <a:r>
              <a:rPr lang="en-US" sz="3200" b="1" dirty="0" err="1" smtClean="0">
                <a:latin typeface="Times New Roman" panose="02020603050405020304" pitchFamily="18" charset="0"/>
                <a:cs typeface="Times New Roman" panose="02020603050405020304" pitchFamily="18" charset="0"/>
              </a:rPr>
              <a:t>sao</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cho</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có</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cách</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giải</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thích</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nghĩa</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hợp</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lý</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nhất</a:t>
            </a:r>
            <a:endParaRPr lang="en-US" sz="3200" b="1" dirty="0">
              <a:latin typeface="Times New Roman" panose="02020603050405020304" pitchFamily="18" charset="0"/>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640865792"/>
              </p:ext>
            </p:extLst>
          </p:nvPr>
        </p:nvGraphicFramePr>
        <p:xfrm>
          <a:off x="580572" y="1651729"/>
          <a:ext cx="10773228" cy="2948438"/>
        </p:xfrm>
        <a:graphic>
          <a:graphicData uri="http://schemas.openxmlformats.org/drawingml/2006/table">
            <a:tbl>
              <a:tblPr firstRow="1" bandRow="1">
                <a:tableStyleId>{2D5ABB26-0587-4C30-8999-92F81FD0307C}</a:tableStyleId>
              </a:tblPr>
              <a:tblGrid>
                <a:gridCol w="3454399">
                  <a:extLst>
                    <a:ext uri="{9D8B030D-6E8A-4147-A177-3AD203B41FA5}">
                      <a16:colId xmlns:a16="http://schemas.microsoft.com/office/drawing/2014/main" val="2687867565"/>
                    </a:ext>
                  </a:extLst>
                </a:gridCol>
                <a:gridCol w="2336800">
                  <a:extLst>
                    <a:ext uri="{9D8B030D-6E8A-4147-A177-3AD203B41FA5}">
                      <a16:colId xmlns:a16="http://schemas.microsoft.com/office/drawing/2014/main" val="209619683"/>
                    </a:ext>
                  </a:extLst>
                </a:gridCol>
                <a:gridCol w="4982029">
                  <a:extLst>
                    <a:ext uri="{9D8B030D-6E8A-4147-A177-3AD203B41FA5}">
                      <a16:colId xmlns:a16="http://schemas.microsoft.com/office/drawing/2014/main" val="494024845"/>
                    </a:ext>
                  </a:extLst>
                </a:gridCol>
              </a:tblGrid>
              <a:tr h="497837">
                <a:tc>
                  <a:txBody>
                    <a:bodyPr/>
                    <a:lstStyle/>
                    <a:p>
                      <a:pPr algn="ctr"/>
                      <a:r>
                        <a:rPr lang="en-US" sz="3200" b="1" dirty="0" smtClean="0">
                          <a:solidFill>
                            <a:schemeClr val="tx1"/>
                          </a:solidFill>
                          <a:latin typeface="Times New Roman" panose="02020603050405020304" pitchFamily="18" charset="0"/>
                          <a:cs typeface="Times New Roman" panose="02020603050405020304" pitchFamily="18" charset="0"/>
                        </a:rPr>
                        <a:t>A</a:t>
                      </a:r>
                      <a:endParaRPr lang="en-US" sz="3200" b="1" dirty="0">
                        <a:solidFill>
                          <a:schemeClr val="tx1"/>
                        </a:solidFill>
                        <a:latin typeface="Times New Roman" panose="02020603050405020304" pitchFamily="18" charset="0"/>
                        <a:cs typeface="Times New Roman" panose="020206030504050203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b="1" dirty="0" err="1" smtClean="0">
                          <a:solidFill>
                            <a:schemeClr val="tx1"/>
                          </a:solidFill>
                          <a:latin typeface="Times New Roman" panose="02020603050405020304" pitchFamily="18" charset="0"/>
                          <a:cs typeface="Times New Roman" panose="02020603050405020304" pitchFamily="18" charset="0"/>
                        </a:rPr>
                        <a:t>Nối</a:t>
                      </a:r>
                      <a:endParaRPr lang="en-US" sz="3200" b="1" dirty="0">
                        <a:solidFill>
                          <a:schemeClr val="tx1"/>
                        </a:solidFill>
                        <a:latin typeface="Times New Roman" panose="02020603050405020304" pitchFamily="18" charset="0"/>
                        <a:cs typeface="Times New Roman" panose="020206030504050203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1629948" rtl="0" eaLnBrk="1" fontAlgn="auto" latinLnBrk="0" hangingPunct="1">
                        <a:lnSpc>
                          <a:spcPct val="100000"/>
                        </a:lnSpc>
                        <a:spcBef>
                          <a:spcPts val="0"/>
                        </a:spcBef>
                        <a:spcAft>
                          <a:spcPts val="0"/>
                        </a:spcAft>
                        <a:buClrTx/>
                        <a:buSzTx/>
                        <a:buFontTx/>
                        <a:buNone/>
                        <a:tabLst/>
                        <a:defRPr/>
                      </a:pPr>
                      <a:r>
                        <a:rPr lang="en-US" sz="3200" b="1" dirty="0" smtClean="0">
                          <a:solidFill>
                            <a:schemeClr val="tx1"/>
                          </a:solidFill>
                          <a:latin typeface="Times New Roman" panose="02020603050405020304" pitchFamily="18" charset="0"/>
                          <a:cs typeface="Times New Roman" panose="02020603050405020304" pitchFamily="18" charset="0"/>
                        </a:rPr>
                        <a:t>B</a:t>
                      </a: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03211771"/>
                  </a:ext>
                </a:extLst>
              </a:tr>
              <a:tr h="1280160">
                <a:tc>
                  <a:txBody>
                    <a:bodyPr/>
                    <a:lstStyle/>
                    <a:p>
                      <a:r>
                        <a:rPr lang="en-US" sz="3200" b="1" dirty="0" smtClean="0">
                          <a:solidFill>
                            <a:prstClr val="black">
                              <a:lumMod val="95000"/>
                              <a:lumOff val="5000"/>
                            </a:prstClr>
                          </a:solidFill>
                          <a:latin typeface="Times New Roman" panose="02020603050405020304" pitchFamily="18" charset="0"/>
                          <a:cs typeface="Times New Roman" panose="02020603050405020304" pitchFamily="18" charset="0"/>
                        </a:rPr>
                        <a:t>1/</a:t>
                      </a:r>
                      <a:r>
                        <a:rPr lang="en-US" sz="3200" b="1" dirty="0" err="1" smtClean="0">
                          <a:solidFill>
                            <a:prstClr val="black">
                              <a:lumMod val="95000"/>
                              <a:lumOff val="5000"/>
                            </a:prstClr>
                          </a:solidFill>
                          <a:latin typeface="Times New Roman" panose="02020603050405020304" pitchFamily="18" charset="0"/>
                          <a:cs typeface="Times New Roman" panose="02020603050405020304" pitchFamily="18" charset="0"/>
                        </a:rPr>
                        <a:t>Đạp</a:t>
                      </a:r>
                      <a:r>
                        <a:rPr lang="en-US" sz="3200" b="1" baseline="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b="1" baseline="0" dirty="0" err="1" smtClean="0">
                          <a:solidFill>
                            <a:prstClr val="black">
                              <a:lumMod val="95000"/>
                              <a:lumOff val="5000"/>
                            </a:prstClr>
                          </a:solidFill>
                          <a:latin typeface="Times New Roman" panose="02020603050405020304" pitchFamily="18" charset="0"/>
                          <a:cs typeface="Times New Roman" panose="02020603050405020304" pitchFamily="18" charset="0"/>
                        </a:rPr>
                        <a:t>thanh</a:t>
                      </a:r>
                      <a:endParaRPr lang="en-US" sz="3200" b="1" dirty="0">
                        <a:solidFill>
                          <a:schemeClr val="tx1"/>
                        </a:solidFill>
                        <a:latin typeface="Times New Roman" panose="02020603050405020304" pitchFamily="18" charset="0"/>
                        <a:cs typeface="Times New Roman" panose="020206030504050203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sz="3200" b="1" dirty="0">
                        <a:solidFill>
                          <a:schemeClr val="tx1"/>
                        </a:solidFill>
                        <a:latin typeface="Times New Roman" panose="02020603050405020304" pitchFamily="18" charset="0"/>
                        <a:cs typeface="Times New Roman" panose="020206030504050203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1629948" rtl="0" eaLnBrk="1" fontAlgn="auto" latinLnBrk="0" hangingPunct="1">
                        <a:lnSpc>
                          <a:spcPct val="100000"/>
                        </a:lnSpc>
                        <a:spcBef>
                          <a:spcPts val="0"/>
                        </a:spcBef>
                        <a:spcAft>
                          <a:spcPts val="0"/>
                        </a:spcAft>
                        <a:buClrTx/>
                        <a:buSzTx/>
                        <a:buFontTx/>
                        <a:buNone/>
                        <a:tabLst/>
                        <a:defRPr/>
                      </a:pPr>
                      <a:r>
                        <a:rPr lang="en-US" sz="3200" dirty="0" smtClean="0">
                          <a:solidFill>
                            <a:prstClr val="black">
                              <a:lumMod val="95000"/>
                              <a:lumOff val="5000"/>
                            </a:prstClr>
                          </a:solidFill>
                          <a:latin typeface="Times New Roman" panose="02020603050405020304" pitchFamily="18" charset="0"/>
                          <a:cs typeface="Times New Roman" panose="02020603050405020304" pitchFamily="18" charset="0"/>
                        </a:rPr>
                        <a:t>a/ </a:t>
                      </a:r>
                      <a:r>
                        <a:rPr lang="en-US" sz="3200" dirty="0" err="1" smtClean="0">
                          <a:solidFill>
                            <a:prstClr val="black">
                              <a:lumMod val="95000"/>
                              <a:lumOff val="5000"/>
                            </a:prstClr>
                          </a:solidFill>
                          <a:latin typeface="Times New Roman" panose="02020603050405020304" pitchFamily="18" charset="0"/>
                          <a:cs typeface="Times New Roman" panose="02020603050405020304" pitchFamily="18" charset="0"/>
                        </a:rPr>
                        <a:t>trai</a:t>
                      </a:r>
                      <a:r>
                        <a:rPr lang="en-US" sz="32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smtClean="0">
                          <a:solidFill>
                            <a:prstClr val="black">
                              <a:lumMod val="95000"/>
                              <a:lumOff val="5000"/>
                            </a:prstClr>
                          </a:solidFill>
                          <a:latin typeface="Times New Roman" panose="02020603050405020304" pitchFamily="18" charset="0"/>
                          <a:cs typeface="Times New Roman" panose="02020603050405020304" pitchFamily="18" charset="0"/>
                        </a:rPr>
                        <a:t>tài</a:t>
                      </a:r>
                      <a:r>
                        <a:rPr lang="en-US" sz="3200" dirty="0" smtClean="0">
                          <a:solidFill>
                            <a:prstClr val="black">
                              <a:lumMod val="95000"/>
                              <a:lumOff val="5000"/>
                            </a:prstClr>
                          </a:solidFill>
                          <a:latin typeface="Times New Roman" panose="02020603050405020304" pitchFamily="18" charset="0"/>
                          <a:cs typeface="Times New Roman" panose="02020603050405020304" pitchFamily="18" charset="0"/>
                        </a:rPr>
                        <a:t>,</a:t>
                      </a:r>
                      <a:r>
                        <a:rPr lang="en-US" sz="3200" baseline="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baseline="0" dirty="0" err="1" smtClean="0">
                          <a:solidFill>
                            <a:prstClr val="black">
                              <a:lumMod val="95000"/>
                              <a:lumOff val="5000"/>
                            </a:prstClr>
                          </a:solidFill>
                          <a:latin typeface="Times New Roman" panose="02020603050405020304" pitchFamily="18" charset="0"/>
                          <a:cs typeface="Times New Roman" panose="02020603050405020304" pitchFamily="18" charset="0"/>
                        </a:rPr>
                        <a:t>gái</a:t>
                      </a:r>
                      <a:r>
                        <a:rPr lang="en-US" sz="3200" baseline="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baseline="0" dirty="0" err="1" smtClean="0">
                          <a:solidFill>
                            <a:prstClr val="black">
                              <a:lumMod val="95000"/>
                              <a:lumOff val="5000"/>
                            </a:prstClr>
                          </a:solidFill>
                          <a:latin typeface="Times New Roman" panose="02020603050405020304" pitchFamily="18" charset="0"/>
                          <a:cs typeface="Times New Roman" panose="02020603050405020304" pitchFamily="18" charset="0"/>
                        </a:rPr>
                        <a:t>sắc</a:t>
                      </a:r>
                      <a:endParaRPr lang="en-US" sz="3200" dirty="0" smtClean="0">
                        <a:solidFill>
                          <a:prstClr val="black">
                            <a:lumMod val="95000"/>
                            <a:lumOff val="5000"/>
                          </a:prstClr>
                        </a:solidFill>
                        <a:latin typeface="Times New Roman" panose="02020603050405020304" pitchFamily="18" charset="0"/>
                        <a:cs typeface="Times New Roman" panose="020206030504050203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12687662"/>
                  </a:ext>
                </a:extLst>
              </a:tr>
              <a:tr h="558803">
                <a:tc>
                  <a:txBody>
                    <a:bodyPr/>
                    <a:lstStyle/>
                    <a:p>
                      <a:r>
                        <a:rPr lang="en-US" sz="3200" b="1" dirty="0" smtClean="0">
                          <a:solidFill>
                            <a:prstClr val="black">
                              <a:lumMod val="95000"/>
                              <a:lumOff val="5000"/>
                            </a:prstClr>
                          </a:solidFill>
                          <a:latin typeface="Times New Roman" panose="02020603050405020304" pitchFamily="18" charset="0"/>
                          <a:cs typeface="Times New Roman" panose="02020603050405020304" pitchFamily="18" charset="0"/>
                        </a:rPr>
                        <a:t>2/ </a:t>
                      </a:r>
                      <a:r>
                        <a:rPr lang="en-US" sz="3200" b="1" dirty="0" err="1" smtClean="0">
                          <a:solidFill>
                            <a:prstClr val="black">
                              <a:lumMod val="95000"/>
                              <a:lumOff val="5000"/>
                            </a:prstClr>
                          </a:solidFill>
                          <a:latin typeface="Times New Roman" panose="02020603050405020304" pitchFamily="18" charset="0"/>
                          <a:cs typeface="Times New Roman" panose="02020603050405020304" pitchFamily="18" charset="0"/>
                        </a:rPr>
                        <a:t>Tài</a:t>
                      </a:r>
                      <a:r>
                        <a:rPr lang="en-US" sz="3200" b="1" baseline="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b="1" baseline="0" dirty="0" err="1" smtClean="0">
                          <a:solidFill>
                            <a:prstClr val="black">
                              <a:lumMod val="95000"/>
                              <a:lumOff val="5000"/>
                            </a:prstClr>
                          </a:solidFill>
                          <a:latin typeface="Times New Roman" panose="02020603050405020304" pitchFamily="18" charset="0"/>
                          <a:cs typeface="Times New Roman" panose="02020603050405020304" pitchFamily="18" charset="0"/>
                        </a:rPr>
                        <a:t>tử</a:t>
                      </a:r>
                      <a:r>
                        <a:rPr lang="en-US" sz="3200" b="1" baseline="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b="1" baseline="0" dirty="0" err="1" smtClean="0">
                          <a:solidFill>
                            <a:prstClr val="black">
                              <a:lumMod val="95000"/>
                              <a:lumOff val="5000"/>
                            </a:prstClr>
                          </a:solidFill>
                          <a:latin typeface="Times New Roman" panose="02020603050405020304" pitchFamily="18" charset="0"/>
                          <a:cs typeface="Times New Roman" panose="02020603050405020304" pitchFamily="18" charset="0"/>
                        </a:rPr>
                        <a:t>giai</a:t>
                      </a:r>
                      <a:r>
                        <a:rPr lang="en-US" sz="3200" b="1" baseline="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b="1" baseline="0" dirty="0" err="1" smtClean="0">
                          <a:solidFill>
                            <a:prstClr val="black">
                              <a:lumMod val="95000"/>
                              <a:lumOff val="5000"/>
                            </a:prstClr>
                          </a:solidFill>
                          <a:latin typeface="Times New Roman" panose="02020603050405020304" pitchFamily="18" charset="0"/>
                          <a:cs typeface="Times New Roman" panose="02020603050405020304" pitchFamily="18" charset="0"/>
                        </a:rPr>
                        <a:t>nhân</a:t>
                      </a:r>
                      <a:endParaRPr lang="en-US" sz="3200" b="1" dirty="0">
                        <a:solidFill>
                          <a:schemeClr val="tx1"/>
                        </a:solidFill>
                        <a:latin typeface="Times New Roman" panose="02020603050405020304" pitchFamily="18" charset="0"/>
                        <a:cs typeface="Times New Roman" panose="020206030504050203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sz="3200" b="1" dirty="0">
                        <a:solidFill>
                          <a:schemeClr val="tx1"/>
                        </a:solidFill>
                        <a:latin typeface="Times New Roman" panose="02020603050405020304" pitchFamily="18" charset="0"/>
                        <a:cs typeface="Times New Roman" panose="020206030504050203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3200" dirty="0" smtClean="0">
                          <a:solidFill>
                            <a:prstClr val="black">
                              <a:lumMod val="95000"/>
                              <a:lumOff val="5000"/>
                            </a:prstClr>
                          </a:solidFill>
                          <a:latin typeface="Times New Roman" panose="02020603050405020304" pitchFamily="18" charset="0"/>
                          <a:cs typeface="Times New Roman" panose="02020603050405020304" pitchFamily="18" charset="0"/>
                        </a:rPr>
                        <a:t>b/ </a:t>
                      </a:r>
                      <a:r>
                        <a:rPr lang="en-US" sz="3200" dirty="0" err="1" smtClean="0">
                          <a:solidFill>
                            <a:prstClr val="black">
                              <a:lumMod val="95000"/>
                              <a:lumOff val="5000"/>
                            </a:prstClr>
                          </a:solidFill>
                          <a:latin typeface="Times New Roman" panose="02020603050405020304" pitchFamily="18" charset="0"/>
                          <a:cs typeface="Times New Roman" panose="02020603050405020304" pitchFamily="18" charset="0"/>
                        </a:rPr>
                        <a:t>Khe</a:t>
                      </a:r>
                      <a:r>
                        <a:rPr lang="en-US" sz="32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smtClean="0">
                          <a:solidFill>
                            <a:prstClr val="black">
                              <a:lumMod val="95000"/>
                              <a:lumOff val="5000"/>
                            </a:prstClr>
                          </a:solidFill>
                          <a:latin typeface="Times New Roman" panose="02020603050405020304" pitchFamily="18" charset="0"/>
                          <a:cs typeface="Times New Roman" panose="02020603050405020304" pitchFamily="18" charset="0"/>
                        </a:rPr>
                        <a:t>nước</a:t>
                      </a:r>
                      <a:r>
                        <a:rPr lang="en-US" sz="3200" baseline="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baseline="0" dirty="0" err="1" smtClean="0">
                          <a:solidFill>
                            <a:prstClr val="black">
                              <a:lumMod val="95000"/>
                              <a:lumOff val="5000"/>
                            </a:prstClr>
                          </a:solidFill>
                          <a:latin typeface="Times New Roman" panose="02020603050405020304" pitchFamily="18" charset="0"/>
                          <a:cs typeface="Times New Roman" panose="02020603050405020304" pitchFamily="18" charset="0"/>
                        </a:rPr>
                        <a:t>nhỏ</a:t>
                      </a:r>
                      <a:endParaRPr lang="en-US" sz="3200" dirty="0">
                        <a:solidFill>
                          <a:schemeClr val="tx1"/>
                        </a:solidFill>
                        <a:latin typeface="Times New Roman" panose="02020603050405020304" pitchFamily="18" charset="0"/>
                        <a:cs typeface="Times New Roman" panose="020206030504050203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83024960"/>
                  </a:ext>
                </a:extLst>
              </a:tr>
              <a:tr h="560835">
                <a:tc>
                  <a:txBody>
                    <a:bodyPr/>
                    <a:lstStyle/>
                    <a:p>
                      <a:r>
                        <a:rPr lang="en-US" sz="3200" b="1" dirty="0" smtClean="0">
                          <a:solidFill>
                            <a:prstClr val="black">
                              <a:lumMod val="95000"/>
                              <a:lumOff val="5000"/>
                            </a:prstClr>
                          </a:solidFill>
                          <a:latin typeface="Times New Roman" panose="02020603050405020304" pitchFamily="18" charset="0"/>
                          <a:cs typeface="Times New Roman" panose="02020603050405020304" pitchFamily="18" charset="0"/>
                        </a:rPr>
                        <a:t>3/ </a:t>
                      </a:r>
                      <a:r>
                        <a:rPr lang="en-US" sz="3200" b="1" dirty="0" err="1" smtClean="0">
                          <a:solidFill>
                            <a:prstClr val="black">
                              <a:lumMod val="95000"/>
                              <a:lumOff val="5000"/>
                            </a:prstClr>
                          </a:solidFill>
                          <a:latin typeface="Times New Roman" panose="02020603050405020304" pitchFamily="18" charset="0"/>
                          <a:cs typeface="Times New Roman" panose="02020603050405020304" pitchFamily="18" charset="0"/>
                        </a:rPr>
                        <a:t>Tiểu</a:t>
                      </a:r>
                      <a:r>
                        <a:rPr lang="en-US" sz="3200" b="1" baseline="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b="1" baseline="0" dirty="0" err="1" smtClean="0">
                          <a:solidFill>
                            <a:prstClr val="black">
                              <a:lumMod val="95000"/>
                              <a:lumOff val="5000"/>
                            </a:prstClr>
                          </a:solidFill>
                          <a:latin typeface="Times New Roman" panose="02020603050405020304" pitchFamily="18" charset="0"/>
                          <a:cs typeface="Times New Roman" panose="02020603050405020304" pitchFamily="18" charset="0"/>
                        </a:rPr>
                        <a:t>khê</a:t>
                      </a:r>
                      <a:endParaRPr lang="en-US" sz="3200" b="1" dirty="0">
                        <a:solidFill>
                          <a:schemeClr val="tx1"/>
                        </a:solidFill>
                        <a:latin typeface="Times New Roman" panose="02020603050405020304" pitchFamily="18" charset="0"/>
                        <a:cs typeface="Times New Roman" panose="020206030504050203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sz="3200" b="1" dirty="0">
                        <a:solidFill>
                          <a:schemeClr val="tx1"/>
                        </a:solidFill>
                        <a:latin typeface="Times New Roman" panose="02020603050405020304" pitchFamily="18" charset="0"/>
                        <a:cs typeface="Times New Roman" panose="020206030504050203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1629948" rtl="0" eaLnBrk="1" fontAlgn="auto" latinLnBrk="0" hangingPunct="1">
                        <a:lnSpc>
                          <a:spcPct val="100000"/>
                        </a:lnSpc>
                        <a:spcBef>
                          <a:spcPts val="0"/>
                        </a:spcBef>
                        <a:spcAft>
                          <a:spcPts val="0"/>
                        </a:spcAft>
                        <a:buClrTx/>
                        <a:buSzTx/>
                        <a:buFontTx/>
                        <a:buNone/>
                        <a:tabLst/>
                        <a:defRPr/>
                      </a:pPr>
                      <a:r>
                        <a:rPr lang="en-US" sz="3200" dirty="0" smtClean="0">
                          <a:solidFill>
                            <a:prstClr val="black">
                              <a:lumMod val="95000"/>
                              <a:lumOff val="5000"/>
                            </a:prstClr>
                          </a:solidFill>
                          <a:latin typeface="Times New Roman" panose="02020603050405020304" pitchFamily="18" charset="0"/>
                          <a:cs typeface="Times New Roman" panose="02020603050405020304" pitchFamily="18" charset="0"/>
                        </a:rPr>
                        <a:t>c/ </a:t>
                      </a:r>
                      <a:r>
                        <a:rPr lang="en-US" sz="3200" dirty="0" err="1" smtClean="0">
                          <a:solidFill>
                            <a:prstClr val="black">
                              <a:lumMod val="95000"/>
                              <a:lumOff val="5000"/>
                            </a:prstClr>
                          </a:solidFill>
                          <a:latin typeface="Times New Roman" panose="02020603050405020304" pitchFamily="18" charset="0"/>
                          <a:cs typeface="Times New Roman" panose="02020603050405020304" pitchFamily="18" charset="0"/>
                        </a:rPr>
                        <a:t>giẫm</a:t>
                      </a:r>
                      <a:r>
                        <a:rPr lang="en-US" sz="3200" baseline="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baseline="0" dirty="0" err="1" smtClean="0">
                          <a:solidFill>
                            <a:prstClr val="black">
                              <a:lumMod val="95000"/>
                              <a:lumOff val="5000"/>
                            </a:prstClr>
                          </a:solidFill>
                          <a:latin typeface="Times New Roman" panose="02020603050405020304" pitchFamily="18" charset="0"/>
                          <a:cs typeface="Times New Roman" panose="02020603050405020304" pitchFamily="18" charset="0"/>
                        </a:rPr>
                        <a:t>lên</a:t>
                      </a:r>
                      <a:r>
                        <a:rPr lang="en-US" sz="3200" baseline="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baseline="0" dirty="0" err="1" smtClean="0">
                          <a:solidFill>
                            <a:prstClr val="black">
                              <a:lumMod val="95000"/>
                              <a:lumOff val="5000"/>
                            </a:prstClr>
                          </a:solidFill>
                          <a:latin typeface="Times New Roman" panose="02020603050405020304" pitchFamily="18" charset="0"/>
                          <a:cs typeface="Times New Roman" panose="02020603050405020304" pitchFamily="18" charset="0"/>
                        </a:rPr>
                        <a:t>cỏ</a:t>
                      </a:r>
                      <a:r>
                        <a:rPr lang="en-US" sz="3200" baseline="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baseline="0" dirty="0" err="1" smtClean="0">
                          <a:solidFill>
                            <a:prstClr val="black">
                              <a:lumMod val="95000"/>
                              <a:lumOff val="5000"/>
                            </a:prstClr>
                          </a:solidFill>
                          <a:latin typeface="Times New Roman" panose="02020603050405020304" pitchFamily="18" charset="0"/>
                          <a:cs typeface="Times New Roman" panose="02020603050405020304" pitchFamily="18" charset="0"/>
                        </a:rPr>
                        <a:t>xanh</a:t>
                      </a:r>
                      <a:endParaRPr lang="en-US" sz="3200" dirty="0" smtClean="0">
                        <a:solidFill>
                          <a:prstClr val="black">
                            <a:lumMod val="95000"/>
                            <a:lumOff val="5000"/>
                          </a:prstClr>
                        </a:solidFill>
                        <a:latin typeface="Times New Roman" panose="02020603050405020304" pitchFamily="18" charset="0"/>
                        <a:cs typeface="Times New Roman" panose="020206030504050203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51071839"/>
                  </a:ext>
                </a:extLst>
              </a:tr>
            </a:tbl>
          </a:graphicData>
        </a:graphic>
      </p:graphicFrame>
      <p:cxnSp>
        <p:nvCxnSpPr>
          <p:cNvPr id="6" name="Straight Arrow Connector 5"/>
          <p:cNvCxnSpPr/>
          <p:nvPr/>
        </p:nvCxnSpPr>
        <p:spPr>
          <a:xfrm>
            <a:off x="4020457" y="2525486"/>
            <a:ext cx="2336800" cy="181428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4020457" y="2801257"/>
            <a:ext cx="2336800" cy="92891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4020457" y="3715657"/>
            <a:ext cx="2336800" cy="62411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3194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30629" y="517964"/>
            <a:ext cx="12061371" cy="1077218"/>
          </a:xfrm>
          <a:prstGeom prst="rect">
            <a:avLst/>
          </a:prstGeom>
          <a:noFill/>
        </p:spPr>
        <p:txBody>
          <a:bodyPr wrap="square" rtlCol="0">
            <a:spAutoFit/>
          </a:bodyPr>
          <a:lstStyle/>
          <a:p>
            <a:pPr algn="ctr"/>
            <a:r>
              <a:rPr lang="en-US" sz="3200" b="1" dirty="0" err="1" smtClean="0">
                <a:latin typeface="Times New Roman" panose="02020603050405020304" pitchFamily="18" charset="0"/>
                <a:cs typeface="Times New Roman" panose="02020603050405020304" pitchFamily="18" charset="0"/>
              </a:rPr>
              <a:t>Đặc</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điểm</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của</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truyện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thơ</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Nôm</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thể</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hiện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trong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đoạn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trích</a:t>
            </a:r>
            <a:r>
              <a:rPr lang="en-US" sz="3200" b="1" dirty="0" smtClean="0">
                <a:latin typeface="Times New Roman" panose="02020603050405020304" pitchFamily="18" charset="0"/>
                <a:cs typeface="Times New Roman" panose="02020603050405020304" pitchFamily="18" charset="0"/>
              </a:rPr>
              <a:t> </a:t>
            </a:r>
          </a:p>
          <a:p>
            <a:pPr algn="ctr"/>
            <a:r>
              <a:rPr lang="en-US" sz="3200" b="1" dirty="0" smtClean="0">
                <a:latin typeface="Times New Roman" panose="02020603050405020304" pitchFamily="18" charset="0"/>
                <a:cs typeface="Times New Roman" panose="02020603050405020304" pitchFamily="18" charset="0"/>
              </a:rPr>
              <a:t>“</a:t>
            </a:r>
            <a:r>
              <a:rPr lang="en-US" sz="3200" b="1" dirty="0" err="1" smtClean="0">
                <a:latin typeface="Times New Roman" panose="02020603050405020304" pitchFamily="18" charset="0"/>
                <a:cs typeface="Times New Roman" panose="02020603050405020304" pitchFamily="18" charset="0"/>
              </a:rPr>
              <a:t>Cảnh</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ngày</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xuân</a:t>
            </a:r>
            <a:r>
              <a:rPr lang="en-US" sz="3200" b="1" dirty="0" smtClean="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210331649"/>
              </p:ext>
            </p:extLst>
          </p:nvPr>
        </p:nvGraphicFramePr>
        <p:xfrm>
          <a:off x="857534" y="1787157"/>
          <a:ext cx="10476931" cy="2087372"/>
        </p:xfrm>
        <a:graphic>
          <a:graphicData uri="http://schemas.openxmlformats.org/drawingml/2006/table">
            <a:tbl>
              <a:tblPr firstRow="1" firstCol="1" bandRow="1"/>
              <a:tblGrid>
                <a:gridCol w="2617529">
                  <a:extLst>
                    <a:ext uri="{9D8B030D-6E8A-4147-A177-3AD203B41FA5}">
                      <a16:colId xmlns:a16="http://schemas.microsoft.com/office/drawing/2014/main" val="397464300"/>
                    </a:ext>
                  </a:extLst>
                </a:gridCol>
                <a:gridCol w="7859402">
                  <a:extLst>
                    <a:ext uri="{9D8B030D-6E8A-4147-A177-3AD203B41FA5}">
                      <a16:colId xmlns:a16="http://schemas.microsoft.com/office/drawing/2014/main" val="17119776"/>
                    </a:ext>
                  </a:extLst>
                </a:gridCol>
              </a:tblGrid>
              <a:tr h="183254">
                <a:tc>
                  <a:txBody>
                    <a:bodyPr/>
                    <a:lstStyle/>
                    <a:p>
                      <a:pPr algn="ctr">
                        <a:lnSpc>
                          <a:spcPct val="107000"/>
                        </a:lnSpc>
                        <a:spcAft>
                          <a:spcPts val="0"/>
                        </a:spcAft>
                      </a:pP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yếu</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tố</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053" marR="550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Biểu</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bản</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053" marR="550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43756950"/>
                  </a:ext>
                </a:extLst>
              </a:tr>
              <a:tr h="183254">
                <a:tc>
                  <a:txBody>
                    <a:bodyPr/>
                    <a:lstStyle/>
                    <a:p>
                      <a:pPr algn="just">
                        <a:lnSpc>
                          <a:spcPct val="107000"/>
                        </a:lnSpc>
                        <a:spcAft>
                          <a:spcPts val="0"/>
                        </a:spcAft>
                      </a:pPr>
                      <a:r>
                        <a:rPr lang="en-US" sz="3200">
                          <a:effectLst/>
                          <a:latin typeface="Times New Roman" panose="02020603050405020304" pitchFamily="18" charset="0"/>
                          <a:ea typeface="Calibri" panose="020F0502020204030204" pitchFamily="34" charset="0"/>
                          <a:cs typeface="Times New Roman" panose="02020603050405020304" pitchFamily="18" charset="0"/>
                        </a:rPr>
                        <a:t>1</a:t>
                      </a:r>
                      <a:r>
                        <a:rPr lang="en-US" sz="32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 thơ</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55053" marR="550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n-US" sz="3200">
                          <a:effectLst/>
                          <a:latin typeface="Times New Roman" panose="02020603050405020304" pitchFamily="18" charset="0"/>
                          <a:ea typeface="Calibri" panose="020F0502020204030204" pitchFamily="34" charset="0"/>
                          <a:cs typeface="Times New Roman" panose="02020603050405020304" pitchFamily="18" charset="0"/>
                        </a:rPr>
                        <a:t> </a:t>
                      </a:r>
                    </a:p>
                  </a:txBody>
                  <a:tcPr marL="55053" marR="550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1826043"/>
                  </a:ext>
                </a:extLst>
              </a:tr>
              <a:tr h="183254">
                <a:tc>
                  <a:txBody>
                    <a:bodyPr/>
                    <a:lstStyle/>
                    <a:p>
                      <a:pPr algn="just">
                        <a:lnSpc>
                          <a:spcPct val="107000"/>
                        </a:lnSpc>
                        <a:spcAft>
                          <a:spcPts val="0"/>
                        </a:spcAft>
                      </a:pPr>
                      <a:r>
                        <a:rPr lang="en-US" sz="3200">
                          <a:effectLst/>
                          <a:latin typeface="Times New Roman" panose="02020603050405020304" pitchFamily="18" charset="0"/>
                          <a:ea typeface="Calibri" panose="020F0502020204030204" pitchFamily="34" charset="0"/>
                          <a:cs typeface="Times New Roman" panose="02020603050405020304" pitchFamily="18" charset="0"/>
                        </a:rPr>
                        <a:t>2</a:t>
                      </a:r>
                      <a:r>
                        <a:rPr lang="en-US" sz="32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 vật</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55053" marR="550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n-US" sz="3200">
                          <a:effectLst/>
                          <a:latin typeface="Times New Roman" panose="02020603050405020304" pitchFamily="18" charset="0"/>
                          <a:ea typeface="Calibri" panose="020F0502020204030204" pitchFamily="34" charset="0"/>
                          <a:cs typeface="Times New Roman" panose="02020603050405020304" pitchFamily="18" charset="0"/>
                        </a:rPr>
                        <a:t> </a:t>
                      </a:r>
                    </a:p>
                  </a:txBody>
                  <a:tcPr marL="55053" marR="550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20014978"/>
                  </a:ext>
                </a:extLst>
              </a:tr>
              <a:tr h="183254">
                <a:tc>
                  <a:txBody>
                    <a:bodyPr/>
                    <a:lstStyle/>
                    <a:p>
                      <a:pPr algn="just">
                        <a:lnSpc>
                          <a:spcPct val="107000"/>
                        </a:lnSpc>
                        <a:spcAft>
                          <a:spcPts val="0"/>
                        </a:spcAft>
                      </a:pPr>
                      <a:r>
                        <a:rPr lang="en-US" sz="3200">
                          <a:effectLst/>
                          <a:latin typeface="Times New Roman" panose="02020603050405020304" pitchFamily="18" charset="0"/>
                          <a:ea typeface="Calibri" panose="020F0502020204030204" pitchFamily="34" charset="0"/>
                          <a:cs typeface="Times New Roman" panose="02020603050405020304" pitchFamily="18" charset="0"/>
                        </a:rPr>
                        <a:t>3</a:t>
                      </a:r>
                      <a:r>
                        <a:rPr lang="en-US" sz="32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 dung</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55053" marR="550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55053" marR="550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56688327"/>
                  </a:ext>
                </a:extLst>
              </a:tr>
            </a:tbl>
          </a:graphicData>
        </a:graphic>
      </p:graphicFrame>
      <p:pic>
        <p:nvPicPr>
          <p:cNvPr id="5" name="Đồng hồ đếm ngược 2 phút có tiếng">
            <a:hlinkClick r:id="" action="ppaction://media"/>
            <a:extLst>
              <a:ext uri="{FF2B5EF4-FFF2-40B4-BE49-F238E27FC236}">
                <a16:creationId xmlns:a16="http://schemas.microsoft.com/office/drawing/2014/main" id="{BF401FD7-0387-5928-ADE8-B83836B49C0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612187" y="4541666"/>
            <a:ext cx="2339975" cy="1316236"/>
          </a:xfrm>
          <a:prstGeom prst="rect">
            <a:avLst/>
          </a:prstGeom>
        </p:spPr>
      </p:pic>
    </p:spTree>
    <p:extLst>
      <p:ext uri="{BB962C8B-B14F-4D97-AF65-F5344CB8AC3E}">
        <p14:creationId xmlns:p14="http://schemas.microsoft.com/office/powerpoint/2010/main" val="3485660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5"/>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5"/>
                  </p:tgtEl>
                </p:cond>
              </p:nextCondLst>
            </p:seq>
            <p:video>
              <p:cMediaNode vol="80000">
                <p:cTn id="24" fill="hold" display="0">
                  <p:stCondLst>
                    <p:cond delay="indefinite"/>
                  </p:stCondLst>
                </p:cTn>
                <p:tgtEl>
                  <p:spTgt spid="5"/>
                </p:tgtEl>
              </p:cMediaNode>
            </p:video>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30629" y="517964"/>
            <a:ext cx="12061371" cy="1077218"/>
          </a:xfrm>
          <a:prstGeom prst="rect">
            <a:avLst/>
          </a:prstGeom>
          <a:noFill/>
        </p:spPr>
        <p:txBody>
          <a:bodyPr wrap="square" rtlCol="0">
            <a:spAutoFit/>
          </a:bodyPr>
          <a:lstStyle/>
          <a:p>
            <a:pPr algn="ctr"/>
            <a:r>
              <a:rPr lang="en-US" sz="3200" b="1" dirty="0" err="1" smtClean="0">
                <a:latin typeface="Times New Roman" panose="02020603050405020304" pitchFamily="18" charset="0"/>
                <a:cs typeface="Times New Roman" panose="02020603050405020304" pitchFamily="18" charset="0"/>
              </a:rPr>
              <a:t>Đặc</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điểm</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của</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truyện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thơ</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Nôm</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thể</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hiện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trong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đoạn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trích</a:t>
            </a:r>
            <a:r>
              <a:rPr lang="en-US" sz="3200" b="1" dirty="0" smtClean="0">
                <a:latin typeface="Times New Roman" panose="02020603050405020304" pitchFamily="18" charset="0"/>
                <a:cs typeface="Times New Roman" panose="02020603050405020304" pitchFamily="18" charset="0"/>
              </a:rPr>
              <a:t> </a:t>
            </a:r>
          </a:p>
          <a:p>
            <a:pPr algn="ctr"/>
            <a:r>
              <a:rPr lang="en-US" sz="3200" b="1" dirty="0" smtClean="0">
                <a:latin typeface="Times New Roman" panose="02020603050405020304" pitchFamily="18" charset="0"/>
                <a:cs typeface="Times New Roman" panose="02020603050405020304" pitchFamily="18" charset="0"/>
              </a:rPr>
              <a:t>“</a:t>
            </a:r>
            <a:r>
              <a:rPr lang="en-US" sz="3200" b="1" dirty="0" err="1" smtClean="0">
                <a:latin typeface="Times New Roman" panose="02020603050405020304" pitchFamily="18" charset="0"/>
                <a:cs typeface="Times New Roman" panose="02020603050405020304" pitchFamily="18" charset="0"/>
              </a:rPr>
              <a:t>Cảnh</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ngày</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xuân</a:t>
            </a:r>
            <a:r>
              <a:rPr lang="en-US" sz="3200" b="1" dirty="0" smtClean="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901973632"/>
              </p:ext>
            </p:extLst>
          </p:nvPr>
        </p:nvGraphicFramePr>
        <p:xfrm>
          <a:off x="857534" y="2113146"/>
          <a:ext cx="10476931" cy="2468499"/>
        </p:xfrm>
        <a:graphic>
          <a:graphicData uri="http://schemas.openxmlformats.org/drawingml/2006/table">
            <a:tbl>
              <a:tblPr firstRow="1" firstCol="1" bandRow="1"/>
              <a:tblGrid>
                <a:gridCol w="2617529">
                  <a:extLst>
                    <a:ext uri="{9D8B030D-6E8A-4147-A177-3AD203B41FA5}">
                      <a16:colId xmlns:a16="http://schemas.microsoft.com/office/drawing/2014/main" val="397464300"/>
                    </a:ext>
                  </a:extLst>
                </a:gridCol>
                <a:gridCol w="7859402">
                  <a:extLst>
                    <a:ext uri="{9D8B030D-6E8A-4147-A177-3AD203B41FA5}">
                      <a16:colId xmlns:a16="http://schemas.microsoft.com/office/drawing/2014/main" val="17119776"/>
                    </a:ext>
                  </a:extLst>
                </a:gridCol>
              </a:tblGrid>
              <a:tr h="183254">
                <a:tc>
                  <a:txBody>
                    <a:bodyPr/>
                    <a:lstStyle/>
                    <a:p>
                      <a:pPr algn="ctr">
                        <a:lnSpc>
                          <a:spcPct val="107000"/>
                        </a:lnSpc>
                        <a:spcAft>
                          <a:spcPts val="0"/>
                        </a:spcAft>
                      </a:pP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yếu</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tố</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053" marR="550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Biểu</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bản</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053" marR="550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43756950"/>
                  </a:ext>
                </a:extLst>
              </a:tr>
              <a:tr h="183254">
                <a:tc>
                  <a:txBody>
                    <a:bodyPr/>
                    <a:lstStyle/>
                    <a:p>
                      <a:pPr algn="just">
                        <a:lnSpc>
                          <a:spcPct val="107000"/>
                        </a:lnSpc>
                        <a:spcAft>
                          <a:spcPts val="0"/>
                        </a:spcAft>
                      </a:pPr>
                      <a:r>
                        <a:rPr lang="en-US" sz="3200">
                          <a:effectLst/>
                          <a:latin typeface="Times New Roman" panose="02020603050405020304" pitchFamily="18" charset="0"/>
                          <a:ea typeface="Calibri" panose="020F0502020204030204" pitchFamily="34" charset="0"/>
                          <a:cs typeface="Times New Roman" panose="02020603050405020304" pitchFamily="18" charset="0"/>
                        </a:rPr>
                        <a:t>1</a:t>
                      </a:r>
                      <a:r>
                        <a:rPr lang="en-US" sz="32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 thơ</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55053" marR="550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Thơ</a:t>
                      </a:r>
                      <a:r>
                        <a:rPr lang="en-US" sz="32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lục</a:t>
                      </a:r>
                      <a:r>
                        <a:rPr lang="en-US" sz="32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bát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053" marR="550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1826043"/>
                  </a:ext>
                </a:extLst>
              </a:tr>
              <a:tr h="183254">
                <a:tc>
                  <a:txBody>
                    <a:bodyPr/>
                    <a:lstStyle/>
                    <a:p>
                      <a:pPr algn="just">
                        <a:lnSpc>
                          <a:spcPct val="107000"/>
                        </a:lnSpc>
                        <a:spcAft>
                          <a:spcPts val="0"/>
                        </a:spcAft>
                      </a:pPr>
                      <a:r>
                        <a:rPr lang="en-US" sz="3200">
                          <a:effectLst/>
                          <a:latin typeface="Times New Roman" panose="02020603050405020304" pitchFamily="18" charset="0"/>
                          <a:ea typeface="Calibri" panose="020F0502020204030204" pitchFamily="34" charset="0"/>
                          <a:cs typeface="Times New Roman" panose="02020603050405020304" pitchFamily="18" charset="0"/>
                        </a:rPr>
                        <a:t>2</a:t>
                      </a:r>
                      <a:r>
                        <a:rPr lang="en-US" sz="32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 vật</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55053" marR="550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Chị</a:t>
                      </a:r>
                      <a:r>
                        <a:rPr lang="en-US" sz="32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em</a:t>
                      </a:r>
                      <a:r>
                        <a:rPr lang="en-US" sz="32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Thúy</a:t>
                      </a:r>
                      <a:r>
                        <a:rPr lang="en-US" sz="32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Kiều</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053" marR="550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20014978"/>
                  </a:ext>
                </a:extLst>
              </a:tr>
              <a:tr h="183254">
                <a:tc>
                  <a:txBody>
                    <a:bodyPr/>
                    <a:lstStyle/>
                    <a:p>
                      <a:pPr algn="just">
                        <a:lnSpc>
                          <a:spcPct val="107000"/>
                        </a:lnSpc>
                        <a:spcAft>
                          <a:spcPts val="0"/>
                        </a:spcAft>
                      </a:pPr>
                      <a:r>
                        <a:rPr lang="en-US" sz="3200">
                          <a:effectLst/>
                          <a:latin typeface="Times New Roman" panose="02020603050405020304" pitchFamily="18" charset="0"/>
                          <a:ea typeface="Calibri" panose="020F0502020204030204" pitchFamily="34" charset="0"/>
                          <a:cs typeface="Times New Roman" panose="02020603050405020304" pitchFamily="18" charset="0"/>
                        </a:rPr>
                        <a:t>3</a:t>
                      </a:r>
                      <a:r>
                        <a:rPr lang="en-US" sz="32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 dung</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55053" marR="550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32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trích</a:t>
                      </a:r>
                      <a:r>
                        <a:rPr lang="en-US" sz="32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k</a:t>
                      </a:r>
                      <a:r>
                        <a:rPr lang="en-US" sz="3200" dirty="0" err="1" smtClean="0">
                          <a:effectLst/>
                          <a:latin typeface="Times New Roman" panose="02020603050405020304" pitchFamily="18" charset="0"/>
                          <a:ea typeface="Calibri" panose="020F0502020204030204" pitchFamily="34" charset="0"/>
                          <a:cs typeface="Times New Roman" panose="02020603050405020304" pitchFamily="18" charset="0"/>
                        </a:rPr>
                        <a:t>ể</a:t>
                      </a:r>
                      <a:r>
                        <a:rPr lang="en-US" sz="32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32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chuyến</a:t>
                      </a:r>
                      <a:r>
                        <a:rPr lang="en-US" sz="3200" baseline="0" dirty="0" smtClean="0">
                          <a:effectLst/>
                          <a:latin typeface="Times New Roman" panose="02020603050405020304" pitchFamily="18" charset="0"/>
                          <a:ea typeface="Calibri" panose="020F0502020204030204" pitchFamily="34" charset="0"/>
                          <a:cs typeface="Times New Roman" panose="02020603050405020304" pitchFamily="18" charset="0"/>
                        </a:rPr>
                        <a:t> du </a:t>
                      </a:r>
                      <a:r>
                        <a:rPr lang="en-US" sz="32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xuân</a:t>
                      </a:r>
                      <a:r>
                        <a:rPr lang="en-US" sz="32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32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tiết</a:t>
                      </a:r>
                      <a:r>
                        <a:rPr lang="en-US" sz="32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thanh</a:t>
                      </a:r>
                      <a:r>
                        <a:rPr lang="en-US" sz="3200" baseline="0" dirty="0" smtClean="0">
                          <a:effectLst/>
                          <a:latin typeface="Times New Roman" panose="02020603050405020304" pitchFamily="18" charset="0"/>
                          <a:ea typeface="Calibri" panose="020F0502020204030204" pitchFamily="34" charset="0"/>
                          <a:cs typeface="Times New Roman" panose="02020603050405020304" pitchFamily="18" charset="0"/>
                        </a:rPr>
                        <a:t> minh </a:t>
                      </a:r>
                      <a:r>
                        <a:rPr lang="en-US" sz="32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chị</a:t>
                      </a:r>
                      <a:r>
                        <a:rPr lang="en-US" sz="32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em</a:t>
                      </a:r>
                      <a:r>
                        <a:rPr lang="en-US" sz="32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Thúy</a:t>
                      </a:r>
                      <a:r>
                        <a:rPr lang="en-US" sz="32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Kiều</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053" marR="5505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56688327"/>
                  </a:ext>
                </a:extLst>
              </a:tr>
            </a:tbl>
          </a:graphicData>
        </a:graphic>
      </p:graphicFrame>
    </p:spTree>
    <p:extLst>
      <p:ext uri="{BB962C8B-B14F-4D97-AF65-F5344CB8AC3E}">
        <p14:creationId xmlns:p14="http://schemas.microsoft.com/office/powerpoint/2010/main" val="2221207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23A6E4B-835C-CB9C-57D2-8AC996782B5F}"/>
              </a:ext>
            </a:extLst>
          </p:cNvPr>
          <p:cNvSpPr txBox="1"/>
          <p:nvPr/>
        </p:nvSpPr>
        <p:spPr>
          <a:xfrm>
            <a:off x="838200" y="2333297"/>
            <a:ext cx="4619621" cy="3843666"/>
          </a:xfrm>
          <a:prstGeom prst="rect">
            <a:avLst/>
          </a:prstGeom>
        </p:spPr>
        <p:txBody>
          <a:bodyPr vert="horz" lIns="60960" tIns="30480" rIns="60960" bIns="30480" rtlCol="0">
            <a:normAutofit/>
          </a:bodyPr>
          <a:lstStyle/>
          <a:p>
            <a:pPr indent="-152408">
              <a:lnSpc>
                <a:spcPct val="90000"/>
              </a:lnSpc>
              <a:spcAft>
                <a:spcPts val="400"/>
              </a:spcAft>
              <a:buFont typeface="Arial" panose="020B0604020202020204" pitchFamily="34" charset="0"/>
              <a:buChar char="•"/>
            </a:pPr>
            <a:endParaRPr lang="en-US" sz="2000" dirty="0"/>
          </a:p>
        </p:txBody>
      </p:sp>
      <p:sp>
        <p:nvSpPr>
          <p:cNvPr id="6" name="TextBox 4">
            <a:extLst>
              <a:ext uri="{FF2B5EF4-FFF2-40B4-BE49-F238E27FC236}">
                <a16:creationId xmlns:a16="http://schemas.microsoft.com/office/drawing/2014/main" id="{87005886-F06D-27B5-5D3F-CE5AEF616F79}"/>
              </a:ext>
            </a:extLst>
          </p:cNvPr>
          <p:cNvSpPr txBox="1"/>
          <p:nvPr/>
        </p:nvSpPr>
        <p:spPr>
          <a:xfrm>
            <a:off x="406400" y="2154850"/>
            <a:ext cx="5811613" cy="2215991"/>
          </a:xfrm>
          <a:prstGeom prst="rect">
            <a:avLst/>
          </a:prstGeom>
        </p:spPr>
        <p:txBody>
          <a:bodyPr wrap="square" lIns="0" tIns="0" rIns="0" bIns="0" rtlCol="0" anchor="t">
            <a:spAutoFit/>
          </a:bodyPr>
          <a:lstStyle/>
          <a:p>
            <a:pPr algn="ctr"/>
            <a:r>
              <a:rPr lang="en-US" sz="4800" b="1" dirty="0">
                <a:solidFill>
                  <a:srgbClr val="870000"/>
                </a:solidFill>
                <a:latin typeface="Times New Roman" panose="02020603050405020304" pitchFamily="18" charset="0"/>
                <a:cs typeface="Times New Roman" panose="02020603050405020304" pitchFamily="18" charset="0"/>
              </a:rPr>
              <a:t>II. </a:t>
            </a:r>
          </a:p>
          <a:p>
            <a:pPr algn="ctr"/>
            <a:r>
              <a:rPr lang="en-US" sz="4800" b="1" dirty="0" smtClean="0">
                <a:solidFill>
                  <a:srgbClr val="870000"/>
                </a:solidFill>
                <a:latin typeface="Times New Roman" panose="02020603050405020304" pitchFamily="18" charset="0"/>
                <a:cs typeface="Times New Roman" panose="02020603050405020304" pitchFamily="18" charset="0"/>
              </a:rPr>
              <a:t>ĐỌC – HIỂU VĂN BẢN</a:t>
            </a:r>
            <a:endParaRPr lang="en-US" sz="4800" b="1" dirty="0">
              <a:solidFill>
                <a:srgbClr val="870000"/>
              </a:solidFill>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280847F7-4648-F8E2-843C-7A7509542F68}"/>
              </a:ext>
            </a:extLst>
          </p:cNvPr>
          <p:cNvGrpSpPr>
            <a:grpSpLocks noChangeAspect="1"/>
          </p:cNvGrpSpPr>
          <p:nvPr/>
        </p:nvGrpSpPr>
        <p:grpSpPr>
          <a:xfrm>
            <a:off x="6363255" y="-107870"/>
            <a:ext cx="6607324" cy="7073740"/>
            <a:chOff x="0" y="0"/>
            <a:chExt cx="5933440" cy="6352286"/>
          </a:xfrm>
        </p:grpSpPr>
        <p:sp>
          <p:nvSpPr>
            <p:cNvPr id="4" name="Freeform 3">
              <a:extLst>
                <a:ext uri="{FF2B5EF4-FFF2-40B4-BE49-F238E27FC236}">
                  <a16:creationId xmlns:a16="http://schemas.microsoft.com/office/drawing/2014/main" id="{3BE87275-7E5B-5E53-8829-6347DB195DED}"/>
                </a:ext>
              </a:extLst>
            </p:cNvPr>
            <p:cNvSpPr/>
            <p:nvPr/>
          </p:nvSpPr>
          <p:spPr>
            <a:xfrm>
              <a:off x="-130429" y="-589915"/>
              <a:ext cx="6274054" cy="7025767"/>
            </a:xfrm>
            <a:custGeom>
              <a:avLst/>
              <a:gdLst/>
              <a:ahLst/>
              <a:cxnLst/>
              <a:rect l="l" t="t" r="r" b="b"/>
              <a:pathLst>
                <a:path w="6274054" h="7025767">
                  <a:moveTo>
                    <a:pt x="6045073" y="6923913"/>
                  </a:moveTo>
                  <a:cubicBezTo>
                    <a:pt x="4541393" y="6946011"/>
                    <a:pt x="2941320" y="6924929"/>
                    <a:pt x="1445641" y="6933946"/>
                  </a:cubicBezTo>
                  <a:cubicBezTo>
                    <a:pt x="1132586" y="6926707"/>
                    <a:pt x="794131" y="6947408"/>
                    <a:pt x="467741" y="6934708"/>
                  </a:cubicBezTo>
                  <a:cubicBezTo>
                    <a:pt x="394335" y="6926961"/>
                    <a:pt x="0" y="7025767"/>
                    <a:pt x="252984" y="6679565"/>
                  </a:cubicBezTo>
                  <a:cubicBezTo>
                    <a:pt x="343789" y="6624066"/>
                    <a:pt x="240284" y="6527927"/>
                    <a:pt x="271145" y="6440297"/>
                  </a:cubicBezTo>
                  <a:cubicBezTo>
                    <a:pt x="385064" y="6325997"/>
                    <a:pt x="253365" y="6154420"/>
                    <a:pt x="180086" y="5980684"/>
                  </a:cubicBezTo>
                  <a:cubicBezTo>
                    <a:pt x="173990" y="5836285"/>
                    <a:pt x="293243" y="5720080"/>
                    <a:pt x="219710" y="5566283"/>
                  </a:cubicBezTo>
                  <a:cubicBezTo>
                    <a:pt x="226441" y="5493258"/>
                    <a:pt x="222504" y="5364861"/>
                    <a:pt x="154813" y="5303520"/>
                  </a:cubicBezTo>
                  <a:cubicBezTo>
                    <a:pt x="60960" y="5252847"/>
                    <a:pt x="270002" y="5097907"/>
                    <a:pt x="241554" y="4958969"/>
                  </a:cubicBezTo>
                  <a:cubicBezTo>
                    <a:pt x="249936" y="4830953"/>
                    <a:pt x="239776" y="4682617"/>
                    <a:pt x="214249" y="4531233"/>
                  </a:cubicBezTo>
                  <a:cubicBezTo>
                    <a:pt x="220726" y="4479290"/>
                    <a:pt x="249301" y="4431538"/>
                    <a:pt x="237998" y="4381627"/>
                  </a:cubicBezTo>
                  <a:cubicBezTo>
                    <a:pt x="241808" y="4308856"/>
                    <a:pt x="334137" y="4236085"/>
                    <a:pt x="266065" y="4175125"/>
                  </a:cubicBezTo>
                  <a:cubicBezTo>
                    <a:pt x="254254" y="4164838"/>
                    <a:pt x="267970" y="4147439"/>
                    <a:pt x="282829" y="4128770"/>
                  </a:cubicBezTo>
                  <a:cubicBezTo>
                    <a:pt x="272288" y="4119118"/>
                    <a:pt x="185801" y="3975735"/>
                    <a:pt x="223901" y="3916807"/>
                  </a:cubicBezTo>
                  <a:cubicBezTo>
                    <a:pt x="221742" y="3853180"/>
                    <a:pt x="297942" y="3860546"/>
                    <a:pt x="224155" y="3721735"/>
                  </a:cubicBezTo>
                  <a:cubicBezTo>
                    <a:pt x="175133" y="3708019"/>
                    <a:pt x="331470" y="3537712"/>
                    <a:pt x="398399" y="3410585"/>
                  </a:cubicBezTo>
                  <a:cubicBezTo>
                    <a:pt x="378841" y="3338195"/>
                    <a:pt x="428498" y="3276092"/>
                    <a:pt x="449453" y="3202940"/>
                  </a:cubicBezTo>
                  <a:cubicBezTo>
                    <a:pt x="471805" y="3096514"/>
                    <a:pt x="449199" y="3031236"/>
                    <a:pt x="565150" y="2936113"/>
                  </a:cubicBezTo>
                  <a:cubicBezTo>
                    <a:pt x="599186" y="2862453"/>
                    <a:pt x="512953" y="2778633"/>
                    <a:pt x="556133" y="2666238"/>
                  </a:cubicBezTo>
                  <a:cubicBezTo>
                    <a:pt x="537337" y="2651125"/>
                    <a:pt x="590296" y="2634107"/>
                    <a:pt x="556260" y="2608453"/>
                  </a:cubicBezTo>
                  <a:cubicBezTo>
                    <a:pt x="541147" y="2588133"/>
                    <a:pt x="510794" y="2592324"/>
                    <a:pt x="540258" y="2549906"/>
                  </a:cubicBezTo>
                  <a:cubicBezTo>
                    <a:pt x="529717" y="2532888"/>
                    <a:pt x="574294" y="2410587"/>
                    <a:pt x="550672" y="2322068"/>
                  </a:cubicBezTo>
                  <a:cubicBezTo>
                    <a:pt x="546608" y="2311400"/>
                    <a:pt x="613410" y="2273427"/>
                    <a:pt x="586867" y="2247265"/>
                  </a:cubicBezTo>
                  <a:cubicBezTo>
                    <a:pt x="616839" y="2186432"/>
                    <a:pt x="518795" y="2149983"/>
                    <a:pt x="601853" y="2010791"/>
                  </a:cubicBezTo>
                  <a:cubicBezTo>
                    <a:pt x="553847" y="1976120"/>
                    <a:pt x="571500" y="1934718"/>
                    <a:pt x="567309" y="1894078"/>
                  </a:cubicBezTo>
                  <a:cubicBezTo>
                    <a:pt x="623316" y="1828038"/>
                    <a:pt x="645541" y="1689481"/>
                    <a:pt x="770382" y="1441196"/>
                  </a:cubicBezTo>
                  <a:cubicBezTo>
                    <a:pt x="836422" y="1354836"/>
                    <a:pt x="828294" y="1225042"/>
                    <a:pt x="912749" y="1005078"/>
                  </a:cubicBezTo>
                  <a:cubicBezTo>
                    <a:pt x="886714" y="977011"/>
                    <a:pt x="1022477" y="986790"/>
                    <a:pt x="1114298" y="806831"/>
                  </a:cubicBezTo>
                  <a:cubicBezTo>
                    <a:pt x="1098804" y="738886"/>
                    <a:pt x="1201293" y="676021"/>
                    <a:pt x="1157986" y="599567"/>
                  </a:cubicBezTo>
                  <a:cubicBezTo>
                    <a:pt x="1570228" y="609219"/>
                    <a:pt x="2071116" y="598805"/>
                    <a:pt x="2572766" y="601599"/>
                  </a:cubicBezTo>
                  <a:cubicBezTo>
                    <a:pt x="3586988" y="605282"/>
                    <a:pt x="4528185" y="602742"/>
                    <a:pt x="5528818" y="601853"/>
                  </a:cubicBezTo>
                  <a:cubicBezTo>
                    <a:pt x="6274054" y="693420"/>
                    <a:pt x="6000750" y="0"/>
                    <a:pt x="6063869" y="2884424"/>
                  </a:cubicBezTo>
                  <a:cubicBezTo>
                    <a:pt x="6029833" y="4200398"/>
                    <a:pt x="6083554" y="5679694"/>
                    <a:pt x="6045073" y="6923913"/>
                  </a:cubicBezTo>
                  <a:close/>
                </a:path>
              </a:pathLst>
            </a:custGeom>
            <a:blipFill>
              <a:blip r:embed="rId3"/>
              <a:stretch>
                <a:fillRect r="-27255"/>
              </a:stretch>
            </a:blipFill>
          </p:spPr>
        </p:sp>
      </p:grpSp>
    </p:spTree>
    <p:extLst>
      <p:ext uri="{BB962C8B-B14F-4D97-AF65-F5344CB8AC3E}">
        <p14:creationId xmlns:p14="http://schemas.microsoft.com/office/powerpoint/2010/main" val="588894402"/>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838200" y="1825625"/>
            <a:ext cx="3037114" cy="364626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err="1">
                <a:solidFill>
                  <a:prstClr val="black"/>
                </a:solidFill>
                <a:latin typeface="Times New Roman" panose="02020603050405020304" pitchFamily="18" charset="0"/>
                <a:cs typeface="Times New Roman" panose="02020603050405020304" pitchFamily="18" charset="0"/>
              </a:rPr>
              <a:t>Mùa</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xuân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đã</a:t>
            </a:r>
            <a:r>
              <a:rPr lang="en-US" sz="3200" dirty="0">
                <a:solidFill>
                  <a:prstClr val="black"/>
                </a:solidFill>
                <a:latin typeface="Times New Roman" panose="02020603050405020304" pitchFamily="18" charset="0"/>
                <a:cs typeface="Times New Roman" panose="02020603050405020304" pitchFamily="18" charset="0"/>
              </a:rPr>
              <a:t> sang </a:t>
            </a:r>
            <a:r>
              <a:rPr lang="en-US" sz="3200" dirty="0" err="1">
                <a:solidFill>
                  <a:prstClr val="black"/>
                </a:solidFill>
                <a:latin typeface="Times New Roman" panose="02020603050405020304" pitchFamily="18" charset="0"/>
                <a:cs typeface="Times New Roman" panose="02020603050405020304" pitchFamily="18" charset="0"/>
              </a:rPr>
              <a:t>tháng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thứ</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ba</a:t>
            </a:r>
            <a:r>
              <a:rPr lang="en-US" sz="3200" dirty="0">
                <a:solidFill>
                  <a:prstClr val="black"/>
                </a:solidFill>
                <a:latin typeface="Times New Roman" panose="02020603050405020304" pitchFamily="18" charset="0"/>
                <a:cs typeface="Times New Roman" panose="02020603050405020304" pitchFamily="18" charset="0"/>
              </a:rPr>
              <a:t> </a:t>
            </a:r>
            <a:endParaRPr lang="en-US" sz="3200" dirty="0" smtClean="0">
              <a:solidFill>
                <a:prstClr val="black"/>
              </a:solidFill>
              <a:latin typeface="Times New Roman" panose="02020603050405020304" pitchFamily="18" charset="0"/>
              <a:cs typeface="Times New Roman" panose="02020603050405020304" pitchFamily="18" charset="0"/>
            </a:endParaRPr>
          </a:p>
          <a:p>
            <a:pPr lvl="0" algn="ctr"/>
            <a:r>
              <a:rPr lang="en-US" sz="3200" dirty="0" smtClean="0">
                <a:solidFill>
                  <a:prstClr val="black"/>
                </a:solidFill>
                <a:latin typeface="Times New Roman" panose="02020603050405020304" pitchFamily="18" charset="0"/>
                <a:cs typeface="Times New Roman" panose="02020603050405020304" pitchFamily="18" charset="0"/>
              </a:rPr>
              <a:t>(</a:t>
            </a:r>
            <a:r>
              <a:rPr lang="en-US" sz="3200" dirty="0">
                <a:solidFill>
                  <a:prstClr val="black"/>
                </a:solidFill>
                <a:latin typeface="Times New Roman" panose="02020603050405020304" pitchFamily="18" charset="0"/>
                <a:cs typeface="Times New Roman" panose="02020603050405020304" pitchFamily="18" charset="0"/>
              </a:rPr>
              <a:t>4 </a:t>
            </a:r>
            <a:r>
              <a:rPr lang="en-US" sz="3200" dirty="0" err="1">
                <a:solidFill>
                  <a:prstClr val="black"/>
                </a:solidFill>
                <a:latin typeface="Times New Roman" panose="02020603050405020304" pitchFamily="18" charset="0"/>
                <a:cs typeface="Times New Roman" panose="02020603050405020304" pitchFamily="18" charset="0"/>
              </a:rPr>
              <a:t>câu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đầu</a:t>
            </a:r>
            <a:r>
              <a:rPr lang="en-US" sz="3200" dirty="0">
                <a:solidFill>
                  <a:prstClr val="black"/>
                </a:solidFill>
                <a:latin typeface="Times New Roman" panose="02020603050405020304" pitchFamily="18" charset="0"/>
                <a:cs typeface="Times New Roman" panose="02020603050405020304" pitchFamily="18" charset="0"/>
              </a:rPr>
              <a:t>)</a:t>
            </a:r>
          </a:p>
        </p:txBody>
      </p:sp>
      <p:sp>
        <p:nvSpPr>
          <p:cNvPr id="5" name="Rounded Rectangle 4"/>
          <p:cNvSpPr/>
          <p:nvPr/>
        </p:nvSpPr>
        <p:spPr>
          <a:xfrm>
            <a:off x="4423228" y="1825624"/>
            <a:ext cx="3037114" cy="364626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Times New Roman" panose="02020603050405020304" pitchFamily="18" charset="0"/>
                <a:cs typeface="Times New Roman" panose="02020603050405020304" pitchFamily="18" charset="0"/>
              </a:rPr>
              <a:t>Chị</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em</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Thuý</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Kiều</a:t>
            </a:r>
            <a:r>
              <a:rPr lang="en-US" sz="3200" dirty="0">
                <a:solidFill>
                  <a:schemeClr val="tx1"/>
                </a:solidFill>
                <a:latin typeface="Times New Roman" panose="02020603050405020304" pitchFamily="18" charset="0"/>
                <a:cs typeface="Times New Roman" panose="02020603050405020304" pitchFamily="18" charset="0"/>
              </a:rPr>
              <a:t> du </a:t>
            </a:r>
            <a:r>
              <a:rPr lang="en-US" sz="3200" dirty="0" err="1">
                <a:solidFill>
                  <a:schemeClr val="tx1"/>
                </a:solidFill>
                <a:latin typeface="Times New Roman" panose="02020603050405020304" pitchFamily="18" charset="0"/>
                <a:cs typeface="Times New Roman" panose="02020603050405020304" pitchFamily="18" charset="0"/>
              </a:rPr>
              <a:t>xuân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tham</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gia</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lễ</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tảo</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mộ</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hội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đạp</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thanh</a:t>
            </a:r>
            <a:r>
              <a:rPr lang="en-US" sz="3200" dirty="0">
                <a:solidFill>
                  <a:schemeClr val="tx1"/>
                </a:solidFill>
                <a:latin typeface="Times New Roman" panose="02020603050405020304" pitchFamily="18" charset="0"/>
                <a:cs typeface="Times New Roman" panose="02020603050405020304" pitchFamily="18" charset="0"/>
              </a:rPr>
              <a:t> </a:t>
            </a:r>
            <a:endParaRPr lang="en-US" sz="3200" dirty="0" smtClean="0">
              <a:solidFill>
                <a:schemeClr val="tx1"/>
              </a:solidFill>
              <a:latin typeface="Times New Roman" panose="02020603050405020304" pitchFamily="18" charset="0"/>
              <a:cs typeface="Times New Roman" panose="02020603050405020304" pitchFamily="18" charset="0"/>
            </a:endParaRPr>
          </a:p>
          <a:p>
            <a:pPr algn="ctr"/>
            <a:r>
              <a:rPr lang="en-US" sz="3200" dirty="0" smtClean="0">
                <a:solidFill>
                  <a:schemeClr val="tx1"/>
                </a:solidFill>
                <a:latin typeface="Times New Roman" panose="02020603050405020304" pitchFamily="18" charset="0"/>
                <a:cs typeface="Times New Roman" panose="02020603050405020304" pitchFamily="18" charset="0"/>
              </a:rPr>
              <a:t>(</a:t>
            </a:r>
            <a:r>
              <a:rPr lang="en-US" sz="3200" dirty="0">
                <a:solidFill>
                  <a:schemeClr val="tx1"/>
                </a:solidFill>
                <a:latin typeface="Times New Roman" panose="02020603050405020304" pitchFamily="18" charset="0"/>
                <a:cs typeface="Times New Roman" panose="02020603050405020304" pitchFamily="18" charset="0"/>
              </a:rPr>
              <a:t>8 </a:t>
            </a:r>
            <a:r>
              <a:rPr lang="en-US" sz="3200" dirty="0" err="1">
                <a:solidFill>
                  <a:schemeClr val="tx1"/>
                </a:solidFill>
                <a:latin typeface="Times New Roman" panose="02020603050405020304" pitchFamily="18" charset="0"/>
                <a:cs typeface="Times New Roman" panose="02020603050405020304" pitchFamily="18" charset="0"/>
              </a:rPr>
              <a:t>câu</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tiếp</a:t>
            </a:r>
            <a:r>
              <a:rPr lang="en-US" sz="3200" dirty="0">
                <a:solidFill>
                  <a:schemeClr val="tx1"/>
                </a:solidFill>
                <a:latin typeface="Times New Roman" panose="02020603050405020304" pitchFamily="18" charset="0"/>
                <a:cs typeface="Times New Roman" panose="02020603050405020304" pitchFamily="18" charset="0"/>
              </a:rPr>
              <a:t>)</a:t>
            </a:r>
          </a:p>
        </p:txBody>
      </p:sp>
      <p:sp>
        <p:nvSpPr>
          <p:cNvPr id="6" name="Rounded Rectangle 5"/>
          <p:cNvSpPr/>
          <p:nvPr/>
        </p:nvSpPr>
        <p:spPr>
          <a:xfrm>
            <a:off x="8008256" y="1825624"/>
            <a:ext cx="3037114" cy="364626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err="1" smtClean="0">
                <a:solidFill>
                  <a:prstClr val="black"/>
                </a:solidFill>
                <a:latin typeface="Times New Roman" panose="02020603050405020304" pitchFamily="18" charset="0"/>
                <a:cs typeface="Times New Roman" panose="02020603050405020304" pitchFamily="18" charset="0"/>
              </a:rPr>
              <a:t>Chị</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em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Thuý</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Kiều</a:t>
            </a:r>
            <a:r>
              <a:rPr lang="en-US" sz="3200" dirty="0">
                <a:solidFill>
                  <a:prstClr val="black"/>
                </a:solidFill>
                <a:latin typeface="Times New Roman" panose="02020603050405020304" pitchFamily="18" charset="0"/>
                <a:cs typeface="Times New Roman" panose="02020603050405020304" pitchFamily="18" charset="0"/>
              </a:rPr>
              <a:t> du </a:t>
            </a:r>
            <a:r>
              <a:rPr lang="en-US" sz="3200" dirty="0" err="1">
                <a:solidFill>
                  <a:prstClr val="black"/>
                </a:solidFill>
                <a:latin typeface="Times New Roman" panose="02020603050405020304" pitchFamily="18" charset="0"/>
                <a:cs typeface="Times New Roman" panose="02020603050405020304" pitchFamily="18" charset="0"/>
              </a:rPr>
              <a:t>xuân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trở</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về</a:t>
            </a:r>
            <a:r>
              <a:rPr lang="en-US" sz="3200" dirty="0">
                <a:solidFill>
                  <a:prstClr val="black"/>
                </a:solidFill>
                <a:latin typeface="Times New Roman" panose="02020603050405020304" pitchFamily="18" charset="0"/>
                <a:cs typeface="Times New Roman" panose="02020603050405020304" pitchFamily="18" charset="0"/>
              </a:rPr>
              <a:t> </a:t>
            </a:r>
            <a:endParaRPr lang="en-US" sz="3200" dirty="0" smtClean="0">
              <a:solidFill>
                <a:prstClr val="black"/>
              </a:solidFill>
              <a:latin typeface="Times New Roman" panose="02020603050405020304" pitchFamily="18" charset="0"/>
              <a:cs typeface="Times New Roman" panose="02020603050405020304" pitchFamily="18" charset="0"/>
            </a:endParaRPr>
          </a:p>
          <a:p>
            <a:pPr lvl="0" algn="ctr"/>
            <a:r>
              <a:rPr lang="en-US" sz="3200" dirty="0" smtClean="0">
                <a:solidFill>
                  <a:prstClr val="black"/>
                </a:solidFill>
                <a:latin typeface="Times New Roman" panose="02020603050405020304" pitchFamily="18" charset="0"/>
                <a:cs typeface="Times New Roman" panose="02020603050405020304" pitchFamily="18" charset="0"/>
              </a:rPr>
              <a:t>(</a:t>
            </a:r>
            <a:r>
              <a:rPr lang="en-US" sz="3200" dirty="0">
                <a:solidFill>
                  <a:prstClr val="black"/>
                </a:solidFill>
                <a:latin typeface="Times New Roman" panose="02020603050405020304" pitchFamily="18" charset="0"/>
                <a:cs typeface="Times New Roman" panose="02020603050405020304" pitchFamily="18" charset="0"/>
              </a:rPr>
              <a:t>6 </a:t>
            </a:r>
            <a:r>
              <a:rPr lang="en-US" sz="3200" dirty="0" err="1">
                <a:solidFill>
                  <a:prstClr val="black"/>
                </a:solidFill>
                <a:latin typeface="Times New Roman" panose="02020603050405020304" pitchFamily="18" charset="0"/>
                <a:cs typeface="Times New Roman" panose="02020603050405020304" pitchFamily="18" charset="0"/>
              </a:rPr>
              <a:t>câu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cuối</a:t>
            </a:r>
            <a:r>
              <a:rPr lang="en-US" sz="3200" dirty="0">
                <a:solidFill>
                  <a:prstClr val="black"/>
                </a:solidFill>
                <a:latin typeface="Times New Roman" panose="02020603050405020304" pitchFamily="18" charset="0"/>
                <a:cs typeface="Times New Roman" panose="02020603050405020304" pitchFamily="18" charset="0"/>
              </a:rPr>
              <a:t>)</a:t>
            </a:r>
            <a:endParaRPr lang="en-US" sz="3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4108591" y="622907"/>
            <a:ext cx="3666388" cy="619272"/>
          </a:xfrm>
          <a:prstGeom prst="rect">
            <a:avLst/>
          </a:prstGeom>
        </p:spPr>
        <p:txBody>
          <a:bodyPr wrap="none">
            <a:spAutoFit/>
          </a:bodyPr>
          <a:lstStyle/>
          <a:p>
            <a:pPr lvl="0" algn="just" defTabSz="463550">
              <a:lnSpc>
                <a:spcPct val="107000"/>
              </a:lnSpc>
              <a:tabLst>
                <a:tab pos="395288" algn="l"/>
                <a:tab pos="463550" algn="l"/>
              </a:tabLst>
            </a:pP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kể</a:t>
            </a:r>
            <a:endParaRPr lang="en-US" sz="3200" b="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88196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4147697" y="524529"/>
            <a:ext cx="3576643" cy="5211130"/>
          </a:xfrm>
          <a:prstGeom prst="rect">
            <a:avLst/>
          </a:prstGeom>
        </p:spPr>
      </p:pic>
      <p:pic>
        <p:nvPicPr>
          <p:cNvPr id="4" name="Picture 3"/>
          <p:cNvPicPr>
            <a:picLocks noChangeAspect="1"/>
          </p:cNvPicPr>
          <p:nvPr/>
        </p:nvPicPr>
        <p:blipFill>
          <a:blip r:embed="rId3"/>
          <a:stretch>
            <a:fillRect/>
          </a:stretch>
        </p:blipFill>
        <p:spPr>
          <a:xfrm>
            <a:off x="666628" y="524529"/>
            <a:ext cx="3153229" cy="5237260"/>
          </a:xfrm>
          <a:prstGeom prst="rect">
            <a:avLst/>
          </a:prstGeom>
        </p:spPr>
      </p:pic>
      <p:pic>
        <p:nvPicPr>
          <p:cNvPr id="2" name="Picture 1"/>
          <p:cNvPicPr>
            <a:picLocks noChangeAspect="1"/>
          </p:cNvPicPr>
          <p:nvPr/>
        </p:nvPicPr>
        <p:blipFill>
          <a:blip r:embed="rId4"/>
          <a:stretch>
            <a:fillRect/>
          </a:stretch>
        </p:blipFill>
        <p:spPr>
          <a:xfrm>
            <a:off x="8052180" y="537593"/>
            <a:ext cx="3562066" cy="5211131"/>
          </a:xfrm>
          <a:prstGeom prst="rect">
            <a:avLst/>
          </a:prstGeom>
        </p:spPr>
      </p:pic>
      <p:sp>
        <p:nvSpPr>
          <p:cNvPr id="3" name="TextBox 2"/>
          <p:cNvSpPr txBox="1"/>
          <p:nvPr/>
        </p:nvSpPr>
        <p:spPr>
          <a:xfrm>
            <a:off x="2483893" y="5991367"/>
            <a:ext cx="6701050" cy="584775"/>
          </a:xfrm>
          <a:prstGeom prst="rect">
            <a:avLst/>
          </a:prstGeom>
          <a:noFill/>
        </p:spPr>
        <p:txBody>
          <a:bodyPr wrap="square" rtlCol="0">
            <a:spAutoFit/>
          </a:bodyPr>
          <a:lstStyle/>
          <a:p>
            <a:pPr algn="ctr"/>
            <a:r>
              <a:rPr lang="en-US" sz="3200" b="1" dirty="0" err="1" smtClean="0">
                <a:solidFill>
                  <a:srgbClr val="FF0000"/>
                </a:solidFill>
                <a:latin typeface="Times New Roman" panose="02020603050405020304" pitchFamily="18" charset="0"/>
                <a:cs typeface="Times New Roman" panose="02020603050405020304" pitchFamily="18" charset="0"/>
              </a:rPr>
              <a:t>Các</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tác</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phẩm</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viết</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bằng</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chữ</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Nôm</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08199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par>
                                <p:cTn id="14" presetID="16" presetClass="entr" presetSubtype="21"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25450" y="635000"/>
            <a:ext cx="5809095" cy="4031873"/>
          </a:xfrm>
          <a:prstGeom prst="rect">
            <a:avLst/>
          </a:prstGeom>
          <a:noFill/>
        </p:spPr>
        <p:txBody>
          <a:bodyPr wrap="square" rtlCol="0">
            <a:spAutoFit/>
          </a:bodyPr>
          <a:lstStyle/>
          <a:p>
            <a:pPr algn="ctr" defTabSz="914446">
              <a:defRPr/>
            </a:pPr>
            <a:r>
              <a:rPr lang="en-US" sz="6400" b="1" dirty="0" err="1">
                <a:solidFill>
                  <a:prstClr val="black">
                    <a:lumMod val="95000"/>
                    <a:lumOff val="5000"/>
                  </a:prstClr>
                </a:solidFill>
                <a:latin typeface="#9Slide05 Brannboll Ny" panose="02000000000000000000" pitchFamily="2" charset="0"/>
                <a:cs typeface="Times New Roman" pitchFamily="18" charset="0"/>
              </a:rPr>
              <a:t>Doraemon</a:t>
            </a:r>
            <a:r>
              <a:rPr lang="en-US" sz="6400" b="1" dirty="0">
                <a:solidFill>
                  <a:prstClr val="black">
                    <a:lumMod val="95000"/>
                    <a:lumOff val="5000"/>
                  </a:prstClr>
                </a:solidFill>
                <a:latin typeface="#9Slide05 Brannboll Ny" panose="02000000000000000000" pitchFamily="2" charset="0"/>
                <a:cs typeface="Times New Roman" pitchFamily="18" charset="0"/>
              </a:rPr>
              <a:t> </a:t>
            </a:r>
          </a:p>
          <a:p>
            <a:pPr algn="ctr" defTabSz="914446">
              <a:defRPr/>
            </a:pPr>
            <a:r>
              <a:rPr lang="en-US" sz="6400" b="1" dirty="0" err="1">
                <a:solidFill>
                  <a:prstClr val="black">
                    <a:lumMod val="95000"/>
                    <a:lumOff val="5000"/>
                  </a:prstClr>
                </a:solidFill>
                <a:latin typeface="#9Slide05 Brannboll Ny" panose="02000000000000000000" pitchFamily="2" charset="0"/>
                <a:cs typeface="Times New Roman" pitchFamily="18" charset="0"/>
              </a:rPr>
              <a:t>và</a:t>
            </a:r>
            <a:r>
              <a:rPr lang="en-US" sz="6400" b="1" dirty="0">
                <a:solidFill>
                  <a:prstClr val="black">
                    <a:lumMod val="95000"/>
                    <a:lumOff val="5000"/>
                  </a:prstClr>
                </a:solidFill>
                <a:latin typeface="#9Slide05 Brannboll Ny" panose="02000000000000000000" pitchFamily="2" charset="0"/>
                <a:cs typeface="Times New Roman" pitchFamily="18" charset="0"/>
              </a:rPr>
              <a:t> </a:t>
            </a:r>
          </a:p>
          <a:p>
            <a:pPr algn="ctr" defTabSz="914446">
              <a:defRPr/>
            </a:pPr>
            <a:r>
              <a:rPr lang="en-US" sz="6400" b="1" dirty="0" err="1">
                <a:solidFill>
                  <a:prstClr val="black">
                    <a:lumMod val="95000"/>
                    <a:lumOff val="5000"/>
                  </a:prstClr>
                </a:solidFill>
                <a:latin typeface="#9Slide05 Brannboll Ny" panose="02000000000000000000" pitchFamily="2" charset="0"/>
                <a:cs typeface="Times New Roman" pitchFamily="18" charset="0"/>
              </a:rPr>
              <a:t>chiếc</a:t>
            </a:r>
            <a:r>
              <a:rPr lang="en-US" sz="6400" b="1" dirty="0">
                <a:solidFill>
                  <a:prstClr val="black">
                    <a:lumMod val="95000"/>
                    <a:lumOff val="5000"/>
                  </a:prstClr>
                </a:solidFill>
                <a:latin typeface="#9Slide05 Brannboll Ny" panose="02000000000000000000" pitchFamily="2" charset="0"/>
                <a:cs typeface="Times New Roman" pitchFamily="18" charset="0"/>
              </a:rPr>
              <a:t> </a:t>
            </a:r>
            <a:r>
              <a:rPr lang="en-US" sz="6400" b="1" dirty="0" err="1">
                <a:solidFill>
                  <a:prstClr val="black">
                    <a:lumMod val="95000"/>
                    <a:lumOff val="5000"/>
                  </a:prstClr>
                </a:solidFill>
                <a:latin typeface="#9Slide05 Brannboll Ny" panose="02000000000000000000" pitchFamily="2" charset="0"/>
                <a:cs typeface="Times New Roman" pitchFamily="18" charset="0"/>
              </a:rPr>
              <a:t>bánh</a:t>
            </a:r>
            <a:r>
              <a:rPr lang="en-US" sz="6400" b="1" dirty="0">
                <a:solidFill>
                  <a:prstClr val="black">
                    <a:lumMod val="95000"/>
                    <a:lumOff val="5000"/>
                  </a:prstClr>
                </a:solidFill>
                <a:latin typeface="#9Slide05 Brannboll Ny" panose="02000000000000000000" pitchFamily="2" charset="0"/>
                <a:cs typeface="Times New Roman" pitchFamily="18" charset="0"/>
              </a:rPr>
              <a:t> </a:t>
            </a:r>
            <a:r>
              <a:rPr lang="en-US" sz="6400" b="1" dirty="0" err="1">
                <a:solidFill>
                  <a:prstClr val="black">
                    <a:lumMod val="95000"/>
                    <a:lumOff val="5000"/>
                  </a:prstClr>
                </a:solidFill>
                <a:latin typeface="#9Slide05 Brannboll Ny" panose="02000000000000000000" pitchFamily="2" charset="0"/>
                <a:cs typeface="Times New Roman" pitchFamily="18" charset="0"/>
              </a:rPr>
              <a:t>rán</a:t>
            </a:r>
            <a:endParaRPr lang="en-US" sz="6400" b="1" dirty="0">
              <a:solidFill>
                <a:prstClr val="black">
                  <a:lumMod val="95000"/>
                  <a:lumOff val="5000"/>
                </a:prstClr>
              </a:solidFill>
              <a:latin typeface="#9Slide05 Brannboll Ny" panose="02000000000000000000" pitchFamily="2" charset="0"/>
              <a:cs typeface="Times New Roman" pitchFamily="18" charset="0"/>
            </a:endParaRPr>
          </a:p>
        </p:txBody>
      </p:sp>
      <p:sp>
        <p:nvSpPr>
          <p:cNvPr id="5" name="Rounded Rectangle 4"/>
          <p:cNvSpPr/>
          <p:nvPr/>
        </p:nvSpPr>
        <p:spPr>
          <a:xfrm>
            <a:off x="5486400" y="2679190"/>
            <a:ext cx="5867400" cy="3886200"/>
          </a:xfrm>
          <a:prstGeom prst="roundRect">
            <a:avLst/>
          </a:prstGeom>
          <a:solidFill>
            <a:schemeClr val="accent4">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defTabSz="914446">
              <a:defRPr/>
            </a:pPr>
            <a:endParaRPr lang="en-US">
              <a:solidFill>
                <a:prstClr val="black"/>
              </a:solidFill>
              <a:latin typeface="Calibri"/>
            </a:endParaRPr>
          </a:p>
        </p:txBody>
      </p:sp>
      <p:sp>
        <p:nvSpPr>
          <p:cNvPr id="7" name="TextBox 6"/>
          <p:cNvSpPr txBox="1"/>
          <p:nvPr/>
        </p:nvSpPr>
        <p:spPr>
          <a:xfrm>
            <a:off x="5682095" y="3114185"/>
            <a:ext cx="5476010" cy="3046988"/>
          </a:xfrm>
          <a:prstGeom prst="rect">
            <a:avLst/>
          </a:prstGeom>
          <a:noFill/>
        </p:spPr>
        <p:txBody>
          <a:bodyPr wrap="square" rtlCol="0">
            <a:spAutoFit/>
          </a:bodyPr>
          <a:lstStyle/>
          <a:p>
            <a:pPr algn="just" defTabSz="914446">
              <a:defRPr/>
            </a:pPr>
            <a:r>
              <a:rPr lang="en-US" sz="3200" dirty="0" err="1">
                <a:solidFill>
                  <a:prstClr val="black"/>
                </a:solidFill>
                <a:latin typeface="Times New Roman" pitchFamily="18" charset="0"/>
                <a:cs typeface="Times New Roman" pitchFamily="18" charset="0"/>
              </a:rPr>
              <a:t>Những</a:t>
            </a:r>
            <a:r>
              <a:rPr lang="en-US" sz="3200" dirty="0">
                <a:solidFill>
                  <a:prstClr val="black"/>
                </a:solidFill>
                <a:latin typeface="Times New Roman" pitchFamily="18" charset="0"/>
                <a:cs typeface="Times New Roman" pitchFamily="18" charset="0"/>
              </a:rPr>
              <a:t> con </a:t>
            </a:r>
            <a:r>
              <a:rPr lang="en-US" sz="3200" dirty="0" err="1">
                <a:solidFill>
                  <a:prstClr val="black"/>
                </a:solidFill>
                <a:latin typeface="Times New Roman" pitchFamily="18" charset="0"/>
                <a:cs typeface="Times New Roman" pitchFamily="18" charset="0"/>
              </a:rPr>
              <a:t>chuột</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đáng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ghét</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đang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tìm</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cách</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ăn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vụng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bánh</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rán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của</a:t>
            </a:r>
            <a:r>
              <a:rPr lang="en-US" sz="3200" dirty="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chú</a:t>
            </a:r>
            <a:r>
              <a:rPr lang="en-US" sz="3200" dirty="0" smtClean="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mèo</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máy</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Doraemon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Các</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em</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hãy</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ngăn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cản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chúng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bằng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cách</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tra</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lời</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các</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câu</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hỏi</a:t>
            </a:r>
            <a:r>
              <a:rPr lang="en-US" sz="3200" dirty="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nhé</a:t>
            </a:r>
            <a:r>
              <a:rPr lang="en-US" sz="3200" dirty="0" smtClean="0">
                <a:solidFill>
                  <a:prstClr val="black"/>
                </a:solidFill>
                <a:latin typeface="Times New Roman" pitchFamily="18" charset="0"/>
                <a:cs typeface="Times New Roman" pitchFamily="18" charset="0"/>
              </a:rPr>
              <a:t>.</a:t>
            </a:r>
            <a:endParaRPr lang="en-US" sz="3200" dirty="0">
              <a:solidFill>
                <a:prstClr val="black"/>
              </a:solidFill>
              <a:latin typeface="Times New Roman" pitchFamily="18" charset="0"/>
              <a:cs typeface="Times New Roman" pitchFamily="18" charset="0"/>
            </a:endParaRPr>
          </a:p>
        </p:txBody>
      </p:sp>
      <p:pic>
        <p:nvPicPr>
          <p:cNvPr id="8" name="Picture 7">
            <a:hlinkClick r:id="rId5" action="ppaction://hlinksldjump"/>
          </p:cNvPr>
          <p:cNvPicPr>
            <a:picLocks noChangeAspect="1"/>
          </p:cNvPicPr>
          <p:nvPr/>
        </p:nvPicPr>
        <p:blipFill>
          <a:blip r:embed="rId6">
            <a:extLst>
              <a:ext uri="{BEBA8EAE-BF5A-486C-A8C5-ECC9F3942E4B}">
                <a14:imgProps xmlns:a14="http://schemas.microsoft.com/office/drawing/2010/main">
                  <a14:imgLayer r:embed="rId7">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8243248" y="1"/>
            <a:ext cx="2410898" cy="3059515"/>
          </a:xfrm>
          <a:prstGeom prst="rect">
            <a:avLst/>
          </a:prstGeom>
        </p:spPr>
      </p:pic>
      <p:pic>
        <p:nvPicPr>
          <p:cNvPr id="9" name="Doremon-Beat_vy4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524000" y="-2309"/>
            <a:ext cx="609600" cy="609600"/>
          </a:xfrm>
          <a:prstGeom prst="rect">
            <a:avLst/>
          </a:prstGeom>
        </p:spPr>
      </p:pic>
    </p:spTree>
    <p:extLst>
      <p:ext uri="{BB962C8B-B14F-4D97-AF65-F5344CB8AC3E}">
        <p14:creationId xmlns:p14="http://schemas.microsoft.com/office/powerpoint/2010/main" val="260740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6">
                <p:cTn id="15" fill="hold" display="0">
                  <p:stCondLst>
                    <p:cond delay="indefinite"/>
                  </p:stCondLst>
                  <p:endCondLst>
                    <p:cond evt="onStopAudio" delay="0">
                      <p:tgtEl>
                        <p:sldTgt/>
                      </p:tgtEl>
                    </p:cond>
                  </p:endCondLst>
                </p:cTn>
                <p:tgtEl>
                  <p:spTgt spid="9"/>
                </p:tgtEl>
              </p:cMediaNode>
            </p:audio>
          </p:childTnLst>
        </p:cTn>
      </p:par>
    </p:tnLst>
    <p:bldLst>
      <p:bldP spid="5" grpId="0" animBg="1"/>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203200" y="228600"/>
            <a:ext cx="9245601" cy="19304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schemeClr val="tx1"/>
              </a:solidFill>
              <a:latin typeface="Calibri"/>
            </a:endParaRPr>
          </a:p>
        </p:txBody>
      </p:sp>
      <p:sp>
        <p:nvSpPr>
          <p:cNvPr id="3" name="TextBox 2"/>
          <p:cNvSpPr txBox="1"/>
          <p:nvPr/>
        </p:nvSpPr>
        <p:spPr>
          <a:xfrm>
            <a:off x="304800" y="489228"/>
            <a:ext cx="9042400" cy="1446358"/>
          </a:xfrm>
          <a:prstGeom prst="rect">
            <a:avLst/>
          </a:prstGeom>
          <a:noFill/>
        </p:spPr>
        <p:txBody>
          <a:bodyPr wrap="square" rtlCol="0">
            <a:spAutoFit/>
          </a:bodyPr>
          <a:lstStyle/>
          <a:p>
            <a:pPr algn="just" defTabSz="914446">
              <a:defRPr/>
            </a:pPr>
            <a:r>
              <a:rPr lang="en-US" sz="2933" b="1" dirty="0">
                <a:latin typeface="Times New Roman" pitchFamily="18" charset="0"/>
                <a:cs typeface="Times New Roman" pitchFamily="18" charset="0"/>
              </a:rPr>
              <a:t>1. </a:t>
            </a:r>
            <a:r>
              <a:rPr lang="en-US" sz="2933" b="1" dirty="0" err="1">
                <a:latin typeface="Times New Roman" pitchFamily="18" charset="0"/>
                <a:cs typeface="Times New Roman" pitchFamily="18" charset="0"/>
              </a:rPr>
              <a:t>Điền</a:t>
            </a:r>
            <a:r>
              <a:rPr lang="en-US" sz="2933" b="1" dirty="0">
                <a:latin typeface="Times New Roman" pitchFamily="18" charset="0"/>
                <a:cs typeface="Times New Roman" pitchFamily="18" charset="0"/>
              </a:rPr>
              <a:t> </a:t>
            </a:r>
            <a:r>
              <a:rPr lang="en-US" sz="2933" b="1" dirty="0" err="1">
                <a:latin typeface="Times New Roman" pitchFamily="18" charset="0"/>
                <a:cs typeface="Times New Roman" pitchFamily="18" charset="0"/>
              </a:rPr>
              <a:t>từ</a:t>
            </a:r>
            <a:r>
              <a:rPr lang="en-US" sz="2933" b="1" dirty="0">
                <a:latin typeface="Times New Roman" pitchFamily="18" charset="0"/>
                <a:cs typeface="Times New Roman" pitchFamily="18" charset="0"/>
              </a:rPr>
              <a:t> </a:t>
            </a:r>
            <a:r>
              <a:rPr lang="en-US" sz="2933" b="1" dirty="0" err="1">
                <a:latin typeface="Times New Roman" pitchFamily="18" charset="0"/>
                <a:cs typeface="Times New Roman" pitchFamily="18" charset="0"/>
              </a:rPr>
              <a:t>vào</a:t>
            </a:r>
            <a:r>
              <a:rPr lang="en-US" sz="2933" b="1" dirty="0">
                <a:latin typeface="Times New Roman" pitchFamily="18" charset="0"/>
                <a:cs typeface="Times New Roman" pitchFamily="18" charset="0"/>
              </a:rPr>
              <a:t> </a:t>
            </a:r>
            <a:r>
              <a:rPr lang="en-US" sz="2933" b="1" dirty="0" err="1">
                <a:latin typeface="Times New Roman" pitchFamily="18" charset="0"/>
                <a:cs typeface="Times New Roman" pitchFamily="18" charset="0"/>
              </a:rPr>
              <a:t>chỗ</a:t>
            </a:r>
            <a:r>
              <a:rPr lang="en-US" sz="2933" b="1" dirty="0">
                <a:latin typeface="Times New Roman" pitchFamily="18" charset="0"/>
                <a:cs typeface="Times New Roman" pitchFamily="18" charset="0"/>
              </a:rPr>
              <a:t> </a:t>
            </a:r>
            <a:r>
              <a:rPr lang="en-US" sz="2933" b="1" dirty="0" err="1">
                <a:latin typeface="Times New Roman" pitchFamily="18" charset="0"/>
                <a:cs typeface="Times New Roman" pitchFamily="18" charset="0"/>
              </a:rPr>
              <a:t>chấm</a:t>
            </a:r>
            <a:r>
              <a:rPr lang="en-US" sz="2933" dirty="0">
                <a:latin typeface="Times New Roman" pitchFamily="18" charset="0"/>
                <a:cs typeface="Times New Roman" pitchFamily="18" charset="0"/>
              </a:rPr>
              <a:t>: </a:t>
            </a:r>
            <a:r>
              <a:rPr lang="en-US" sz="2933" dirty="0" err="1">
                <a:latin typeface="Times New Roman" pitchFamily="18" charset="0"/>
                <a:cs typeface="Times New Roman" pitchFamily="18" charset="0"/>
              </a:rPr>
              <a:t>Truyện</a:t>
            </a:r>
            <a:r>
              <a:rPr lang="en-US" sz="2933" dirty="0">
                <a:latin typeface="Times New Roman" pitchFamily="18" charset="0"/>
                <a:cs typeface="Times New Roman" pitchFamily="18" charset="0"/>
              </a:rPr>
              <a:t> </a:t>
            </a:r>
            <a:r>
              <a:rPr lang="en-US" sz="2933" dirty="0" err="1">
                <a:latin typeface="Times New Roman" pitchFamily="18" charset="0"/>
                <a:cs typeface="Times New Roman" pitchFamily="18" charset="0"/>
              </a:rPr>
              <a:t>thơ</a:t>
            </a:r>
            <a:r>
              <a:rPr lang="en-US" sz="2933" dirty="0">
                <a:latin typeface="Times New Roman" pitchFamily="18" charset="0"/>
                <a:cs typeface="Times New Roman" pitchFamily="18" charset="0"/>
              </a:rPr>
              <a:t> </a:t>
            </a:r>
            <a:r>
              <a:rPr lang="en-US" sz="2933" dirty="0" err="1">
                <a:latin typeface="Times New Roman" pitchFamily="18" charset="0"/>
                <a:cs typeface="Times New Roman" pitchFamily="18" charset="0"/>
              </a:rPr>
              <a:t>Nôm</a:t>
            </a:r>
            <a:r>
              <a:rPr lang="en-US" sz="2933" dirty="0">
                <a:latin typeface="Times New Roman" pitchFamily="18" charset="0"/>
                <a:cs typeface="Times New Roman" pitchFamily="18" charset="0"/>
              </a:rPr>
              <a:t> </a:t>
            </a:r>
            <a:r>
              <a:rPr lang="en-US" sz="2933" dirty="0" err="1">
                <a:latin typeface="Times New Roman" pitchFamily="18" charset="0"/>
                <a:cs typeface="Times New Roman" pitchFamily="18" charset="0"/>
              </a:rPr>
              <a:t>là</a:t>
            </a:r>
            <a:r>
              <a:rPr lang="en-US" sz="2933" dirty="0">
                <a:latin typeface="Times New Roman" pitchFamily="18" charset="0"/>
                <a:cs typeface="Times New Roman" pitchFamily="18" charset="0"/>
              </a:rPr>
              <a:t> </a:t>
            </a:r>
            <a:r>
              <a:rPr lang="en-US" sz="2933" dirty="0" err="1">
                <a:latin typeface="Times New Roman" pitchFamily="18" charset="0"/>
                <a:cs typeface="Times New Roman" pitchFamily="18" charset="0"/>
              </a:rPr>
              <a:t>truyện</a:t>
            </a:r>
            <a:r>
              <a:rPr lang="en-US" sz="2933" dirty="0">
                <a:latin typeface="Times New Roman" pitchFamily="18" charset="0"/>
                <a:cs typeface="Times New Roman" pitchFamily="18" charset="0"/>
              </a:rPr>
              <a:t> </a:t>
            </a:r>
            <a:r>
              <a:rPr lang="en-US" sz="2933" dirty="0" err="1">
                <a:latin typeface="Times New Roman" pitchFamily="18" charset="0"/>
                <a:cs typeface="Times New Roman" pitchFamily="18" charset="0"/>
              </a:rPr>
              <a:t>thơ</a:t>
            </a:r>
            <a:r>
              <a:rPr lang="en-US" sz="2933" dirty="0">
                <a:latin typeface="Times New Roman" pitchFamily="18" charset="0"/>
                <a:cs typeface="Times New Roman" pitchFamily="18" charset="0"/>
              </a:rPr>
              <a:t> </a:t>
            </a:r>
            <a:r>
              <a:rPr lang="en-US" sz="2933" dirty="0" err="1">
                <a:latin typeface="Times New Roman" pitchFamily="18" charset="0"/>
                <a:cs typeface="Times New Roman" pitchFamily="18" charset="0"/>
              </a:rPr>
              <a:t>được</a:t>
            </a:r>
            <a:r>
              <a:rPr lang="en-US" sz="2933" dirty="0">
                <a:latin typeface="Times New Roman" pitchFamily="18" charset="0"/>
                <a:cs typeface="Times New Roman" pitchFamily="18" charset="0"/>
              </a:rPr>
              <a:t> </a:t>
            </a:r>
            <a:r>
              <a:rPr lang="en-US" sz="2933" dirty="0" err="1">
                <a:latin typeface="Times New Roman" pitchFamily="18" charset="0"/>
                <a:cs typeface="Times New Roman" pitchFamily="18" charset="0"/>
              </a:rPr>
              <a:t>viết</a:t>
            </a:r>
            <a:r>
              <a:rPr lang="en-US" sz="2933" dirty="0">
                <a:latin typeface="Times New Roman" pitchFamily="18" charset="0"/>
                <a:cs typeface="Times New Roman" pitchFamily="18" charset="0"/>
              </a:rPr>
              <a:t> </a:t>
            </a:r>
            <a:r>
              <a:rPr lang="en-US" sz="2933" dirty="0" err="1">
                <a:latin typeface="Times New Roman" pitchFamily="18" charset="0"/>
                <a:cs typeface="Times New Roman" pitchFamily="18" charset="0"/>
              </a:rPr>
              <a:t>bằng</a:t>
            </a:r>
            <a:r>
              <a:rPr lang="en-US" sz="2933" dirty="0">
                <a:latin typeface="Times New Roman" pitchFamily="18" charset="0"/>
                <a:cs typeface="Times New Roman" pitchFamily="18" charset="0"/>
              </a:rPr>
              <a:t> </a:t>
            </a:r>
            <a:r>
              <a:rPr lang="en-US" sz="2933" dirty="0" err="1">
                <a:latin typeface="Times New Roman" pitchFamily="18" charset="0"/>
                <a:cs typeface="Times New Roman" pitchFamily="18" charset="0"/>
              </a:rPr>
              <a:t>chữ</a:t>
            </a:r>
            <a:r>
              <a:rPr lang="en-US" sz="2933" dirty="0">
                <a:latin typeface="Times New Roman" pitchFamily="18" charset="0"/>
                <a:cs typeface="Times New Roman" pitchFamily="18" charset="0"/>
              </a:rPr>
              <a:t> </a:t>
            </a:r>
            <a:r>
              <a:rPr lang="en-US" sz="2933" dirty="0" err="1">
                <a:latin typeface="Times New Roman" pitchFamily="18" charset="0"/>
                <a:cs typeface="Times New Roman" pitchFamily="18" charset="0"/>
              </a:rPr>
              <a:t>Nôm</a:t>
            </a:r>
            <a:r>
              <a:rPr lang="en-US" sz="2933" dirty="0">
                <a:latin typeface="Times New Roman" pitchFamily="18" charset="0"/>
                <a:cs typeface="Times New Roman" pitchFamily="18" charset="0"/>
              </a:rPr>
              <a:t>, </a:t>
            </a:r>
            <a:r>
              <a:rPr lang="en-US" sz="2933" dirty="0" err="1">
                <a:latin typeface="Times New Roman" pitchFamily="18" charset="0"/>
                <a:cs typeface="Times New Roman" pitchFamily="18" charset="0"/>
              </a:rPr>
              <a:t>thường</a:t>
            </a:r>
            <a:r>
              <a:rPr lang="en-US" sz="2933" dirty="0">
                <a:latin typeface="Times New Roman" pitchFamily="18" charset="0"/>
                <a:cs typeface="Times New Roman" pitchFamily="18" charset="0"/>
              </a:rPr>
              <a:t> </a:t>
            </a:r>
            <a:r>
              <a:rPr lang="en-US" sz="2933" dirty="0" err="1">
                <a:latin typeface="Times New Roman" pitchFamily="18" charset="0"/>
                <a:cs typeface="Times New Roman" pitchFamily="18" charset="0"/>
              </a:rPr>
              <a:t>dùng</a:t>
            </a:r>
            <a:r>
              <a:rPr lang="en-US" sz="2933" dirty="0">
                <a:latin typeface="Times New Roman" pitchFamily="18" charset="0"/>
                <a:cs typeface="Times New Roman" pitchFamily="18" charset="0"/>
              </a:rPr>
              <a:t> </a:t>
            </a:r>
            <a:r>
              <a:rPr lang="en-US" sz="2933" dirty="0" err="1">
                <a:latin typeface="Times New Roman" pitchFamily="18" charset="0"/>
                <a:cs typeface="Times New Roman" pitchFamily="18" charset="0"/>
              </a:rPr>
              <a:t>thể</a:t>
            </a:r>
            <a:r>
              <a:rPr lang="en-US" sz="2933" dirty="0">
                <a:latin typeface="Times New Roman" pitchFamily="18" charset="0"/>
                <a:cs typeface="Times New Roman" pitchFamily="18" charset="0"/>
              </a:rPr>
              <a:t> </a:t>
            </a:r>
            <a:r>
              <a:rPr lang="en-US" sz="2933" dirty="0" err="1">
                <a:latin typeface="Times New Roman" pitchFamily="18" charset="0"/>
                <a:cs typeface="Times New Roman" pitchFamily="18" charset="0"/>
              </a:rPr>
              <a:t>thơ</a:t>
            </a:r>
            <a:r>
              <a:rPr lang="en-US" sz="2933" dirty="0">
                <a:latin typeface="Times New Roman" pitchFamily="18" charset="0"/>
                <a:cs typeface="Times New Roman" pitchFamily="18" charset="0"/>
              </a:rPr>
              <a:t>…… </a:t>
            </a:r>
            <a:r>
              <a:rPr lang="en-US" sz="2933" dirty="0" err="1">
                <a:latin typeface="Times New Roman" pitchFamily="18" charset="0"/>
                <a:cs typeface="Times New Roman" pitchFamily="18" charset="0"/>
              </a:rPr>
              <a:t>để</a:t>
            </a:r>
            <a:r>
              <a:rPr lang="en-US" sz="2933" dirty="0">
                <a:latin typeface="Times New Roman" pitchFamily="18" charset="0"/>
                <a:cs typeface="Times New Roman" pitchFamily="18" charset="0"/>
              </a:rPr>
              <a:t> </a:t>
            </a:r>
            <a:r>
              <a:rPr lang="en-US" sz="2933" dirty="0" err="1">
                <a:latin typeface="Times New Roman" pitchFamily="18" charset="0"/>
                <a:cs typeface="Times New Roman" pitchFamily="18" charset="0"/>
              </a:rPr>
              <a:t>kể</a:t>
            </a:r>
            <a:r>
              <a:rPr lang="en-US" sz="2933" dirty="0">
                <a:latin typeface="Times New Roman" pitchFamily="18" charset="0"/>
                <a:cs typeface="Times New Roman" pitchFamily="18" charset="0"/>
              </a:rPr>
              <a:t> </a:t>
            </a:r>
            <a:r>
              <a:rPr lang="en-US" sz="2933" dirty="0" err="1">
                <a:latin typeface="Times New Roman" pitchFamily="18" charset="0"/>
                <a:cs typeface="Times New Roman" pitchFamily="18" charset="0"/>
              </a:rPr>
              <a:t>chuyện</a:t>
            </a:r>
            <a:r>
              <a:rPr lang="en-US" sz="2933" dirty="0">
                <a:latin typeface="Times New Roman" pitchFamily="18" charset="0"/>
                <a:cs typeface="Times New Roman" pitchFamily="18" charset="0"/>
              </a:rPr>
              <a:t>.</a:t>
            </a:r>
          </a:p>
        </p:txBody>
      </p:sp>
      <p:sp>
        <p:nvSpPr>
          <p:cNvPr id="4" name="Rounded Rectangle 3"/>
          <p:cNvSpPr/>
          <p:nvPr/>
        </p:nvSpPr>
        <p:spPr>
          <a:xfrm>
            <a:off x="203200" y="2667000"/>
            <a:ext cx="4292601" cy="838200"/>
          </a:xfrm>
          <a:prstGeom prst="roundRect">
            <a:avLst/>
          </a:prstGeom>
          <a:solidFill>
            <a:schemeClr val="accent4">
              <a:lumMod val="20000"/>
              <a:lumOff val="8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defTabSz="914446">
              <a:defRPr/>
            </a:pPr>
            <a:endParaRPr lang="en-US">
              <a:solidFill>
                <a:prstClr val="black"/>
              </a:solidFill>
              <a:latin typeface="Calibri"/>
            </a:endParaRPr>
          </a:p>
        </p:txBody>
      </p:sp>
      <p:sp>
        <p:nvSpPr>
          <p:cNvPr id="5" name="Rounded Rectangle 4"/>
          <p:cNvSpPr/>
          <p:nvPr/>
        </p:nvSpPr>
        <p:spPr>
          <a:xfrm>
            <a:off x="6248400" y="4343400"/>
            <a:ext cx="4963391" cy="838200"/>
          </a:xfrm>
          <a:prstGeom prst="roundRect">
            <a:avLst/>
          </a:prstGeom>
          <a:solidFill>
            <a:schemeClr val="accent4">
              <a:lumMod val="20000"/>
              <a:lumOff val="8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defTabSz="914446">
              <a:defRPr/>
            </a:pPr>
            <a:endParaRPr lang="en-US">
              <a:solidFill>
                <a:prstClr val="black"/>
              </a:solidFill>
              <a:latin typeface="Calibri"/>
            </a:endParaRPr>
          </a:p>
        </p:txBody>
      </p:sp>
      <p:sp>
        <p:nvSpPr>
          <p:cNvPr id="6" name="Rounded Rectangle 5"/>
          <p:cNvSpPr/>
          <p:nvPr/>
        </p:nvSpPr>
        <p:spPr>
          <a:xfrm>
            <a:off x="203200" y="4343400"/>
            <a:ext cx="4292601" cy="838200"/>
          </a:xfrm>
          <a:prstGeom prst="roundRect">
            <a:avLst/>
          </a:prstGeom>
          <a:solidFill>
            <a:schemeClr val="accent4">
              <a:lumMod val="20000"/>
              <a:lumOff val="8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defTabSz="914446">
              <a:defRPr/>
            </a:pPr>
            <a:endParaRPr lang="en-US">
              <a:solidFill>
                <a:prstClr val="black"/>
              </a:solidFill>
              <a:latin typeface="Calibri"/>
            </a:endParaRPr>
          </a:p>
        </p:txBody>
      </p:sp>
      <p:sp>
        <p:nvSpPr>
          <p:cNvPr id="7" name="Rounded Rectangle 6"/>
          <p:cNvSpPr/>
          <p:nvPr/>
        </p:nvSpPr>
        <p:spPr>
          <a:xfrm>
            <a:off x="6227618" y="2594264"/>
            <a:ext cx="4984173" cy="838200"/>
          </a:xfrm>
          <a:prstGeom prst="roundRect">
            <a:avLst/>
          </a:prstGeom>
          <a:solidFill>
            <a:schemeClr val="accent4">
              <a:lumMod val="20000"/>
              <a:lumOff val="8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defTabSz="914446">
              <a:defRPr/>
            </a:pPr>
            <a:endParaRPr lang="en-US">
              <a:solidFill>
                <a:prstClr val="black"/>
              </a:solidFill>
              <a:latin typeface="Calibri"/>
            </a:endParaRPr>
          </a:p>
        </p:txBody>
      </p:sp>
      <p:sp>
        <p:nvSpPr>
          <p:cNvPr id="8" name="TextBox 7"/>
          <p:cNvSpPr txBox="1"/>
          <p:nvPr/>
        </p:nvSpPr>
        <p:spPr>
          <a:xfrm>
            <a:off x="304800" y="2831523"/>
            <a:ext cx="3428506" cy="584775"/>
          </a:xfrm>
          <a:prstGeom prst="rect">
            <a:avLst/>
          </a:prstGeom>
          <a:noFill/>
        </p:spPr>
        <p:txBody>
          <a:bodyPr wrap="square" rtlCol="0">
            <a:spAutoFit/>
          </a:bodyPr>
          <a:lstStyle/>
          <a:p>
            <a:pPr defTabSz="914446">
              <a:defRPr/>
            </a:pPr>
            <a:r>
              <a:rPr lang="en-US" sz="3200" dirty="0">
                <a:solidFill>
                  <a:prstClr val="black"/>
                </a:solidFill>
                <a:latin typeface="Times New Roman" pitchFamily="18" charset="0"/>
                <a:cs typeface="Times New Roman" pitchFamily="18" charset="0"/>
              </a:rPr>
              <a:t>A: </a:t>
            </a:r>
            <a:r>
              <a:rPr lang="en-US" sz="3200" dirty="0" err="1">
                <a:solidFill>
                  <a:prstClr val="black"/>
                </a:solidFill>
                <a:latin typeface="Times New Roman" pitchFamily="18" charset="0"/>
                <a:cs typeface="Times New Roman" pitchFamily="18" charset="0"/>
              </a:rPr>
              <a:t>lục</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bát</a:t>
            </a:r>
            <a:endParaRPr lang="en-US" sz="3200" dirty="0">
              <a:solidFill>
                <a:prstClr val="black"/>
              </a:solidFill>
              <a:latin typeface="Times New Roman" pitchFamily="18" charset="0"/>
              <a:cs typeface="Times New Roman" pitchFamily="18" charset="0"/>
            </a:endParaRPr>
          </a:p>
        </p:txBody>
      </p:sp>
      <p:sp>
        <p:nvSpPr>
          <p:cNvPr id="9" name="TextBox 8"/>
          <p:cNvSpPr txBox="1"/>
          <p:nvPr/>
        </p:nvSpPr>
        <p:spPr>
          <a:xfrm>
            <a:off x="6400800" y="2782974"/>
            <a:ext cx="3560124" cy="584775"/>
          </a:xfrm>
          <a:prstGeom prst="rect">
            <a:avLst/>
          </a:prstGeom>
          <a:noFill/>
        </p:spPr>
        <p:txBody>
          <a:bodyPr wrap="square" rtlCol="0">
            <a:spAutoFit/>
          </a:bodyPr>
          <a:lstStyle/>
          <a:p>
            <a:pPr defTabSz="914446">
              <a:defRPr/>
            </a:pPr>
            <a:r>
              <a:rPr lang="en-US" sz="3200" dirty="0">
                <a:solidFill>
                  <a:prstClr val="black"/>
                </a:solidFill>
                <a:latin typeface="Times New Roman" pitchFamily="18" charset="0"/>
                <a:cs typeface="Times New Roman" pitchFamily="18" charset="0"/>
              </a:rPr>
              <a:t>B: </a:t>
            </a:r>
            <a:r>
              <a:rPr lang="en-US" sz="3200" dirty="0" err="1">
                <a:solidFill>
                  <a:prstClr val="black"/>
                </a:solidFill>
                <a:latin typeface="Times New Roman" pitchFamily="18" charset="0"/>
                <a:cs typeface="Times New Roman" pitchFamily="18" charset="0"/>
              </a:rPr>
              <a:t>thất</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ngôn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bát</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cú</a:t>
            </a:r>
            <a:endParaRPr lang="en-US" sz="3200" dirty="0">
              <a:solidFill>
                <a:prstClr val="black"/>
              </a:solidFill>
              <a:latin typeface="Times New Roman" pitchFamily="18" charset="0"/>
              <a:cs typeface="Times New Roman" pitchFamily="18" charset="0"/>
            </a:endParaRPr>
          </a:p>
        </p:txBody>
      </p:sp>
      <p:sp>
        <p:nvSpPr>
          <p:cNvPr id="10" name="TextBox 9"/>
          <p:cNvSpPr txBox="1"/>
          <p:nvPr/>
        </p:nvSpPr>
        <p:spPr>
          <a:xfrm>
            <a:off x="6400800" y="4470112"/>
            <a:ext cx="4073709" cy="584775"/>
          </a:xfrm>
          <a:prstGeom prst="rect">
            <a:avLst/>
          </a:prstGeom>
          <a:noFill/>
        </p:spPr>
        <p:txBody>
          <a:bodyPr wrap="square" rtlCol="0">
            <a:spAutoFit/>
          </a:bodyPr>
          <a:lstStyle/>
          <a:p>
            <a:pPr defTabSz="914446">
              <a:defRPr/>
            </a:pPr>
            <a:r>
              <a:rPr lang="en-US" sz="3200" dirty="0">
                <a:solidFill>
                  <a:prstClr val="black"/>
                </a:solidFill>
                <a:latin typeface="Times New Roman" pitchFamily="18" charset="0"/>
                <a:cs typeface="Times New Roman" pitchFamily="18" charset="0"/>
              </a:rPr>
              <a:t>D. </a:t>
            </a:r>
            <a:r>
              <a:rPr lang="en-US" sz="3200" dirty="0" err="1">
                <a:solidFill>
                  <a:prstClr val="black"/>
                </a:solidFill>
                <a:latin typeface="Times New Roman" pitchFamily="18" charset="0"/>
                <a:cs typeface="Times New Roman" pitchFamily="18" charset="0"/>
              </a:rPr>
              <a:t>tự</a:t>
            </a:r>
            <a:r>
              <a:rPr lang="en-US" sz="3200" dirty="0">
                <a:solidFill>
                  <a:prstClr val="black"/>
                </a:solidFill>
                <a:latin typeface="Times New Roman" pitchFamily="18" charset="0"/>
                <a:cs typeface="Times New Roman" pitchFamily="18" charset="0"/>
              </a:rPr>
              <a:t> do</a:t>
            </a:r>
          </a:p>
        </p:txBody>
      </p:sp>
      <p:sp>
        <p:nvSpPr>
          <p:cNvPr id="11" name="TextBox 10"/>
          <p:cNvSpPr txBox="1"/>
          <p:nvPr/>
        </p:nvSpPr>
        <p:spPr>
          <a:xfrm>
            <a:off x="304801" y="4501514"/>
            <a:ext cx="3816927" cy="584775"/>
          </a:xfrm>
          <a:prstGeom prst="rect">
            <a:avLst/>
          </a:prstGeom>
          <a:noFill/>
        </p:spPr>
        <p:txBody>
          <a:bodyPr wrap="square" rtlCol="0">
            <a:spAutoFit/>
          </a:bodyPr>
          <a:lstStyle/>
          <a:p>
            <a:pPr defTabSz="914446">
              <a:defRPr/>
            </a:pPr>
            <a:r>
              <a:rPr lang="en-US" sz="3200" dirty="0">
                <a:solidFill>
                  <a:prstClr val="black"/>
                </a:solidFill>
                <a:latin typeface="Times New Roman" pitchFamily="18" charset="0"/>
                <a:cs typeface="Times New Roman" pitchFamily="18" charset="0"/>
              </a:rPr>
              <a:t>C: </a:t>
            </a:r>
            <a:r>
              <a:rPr lang="en-US" sz="3200" dirty="0" err="1">
                <a:solidFill>
                  <a:prstClr val="black"/>
                </a:solidFill>
                <a:latin typeface="Times New Roman" pitchFamily="18" charset="0"/>
                <a:cs typeface="Times New Roman" pitchFamily="18" charset="0"/>
              </a:rPr>
              <a:t>thất</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ngôn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tứ</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tuyệt</a:t>
            </a:r>
            <a:endParaRPr lang="en-US" sz="3200" dirty="0">
              <a:solidFill>
                <a:prstClr val="black"/>
              </a:solidFill>
              <a:latin typeface="Times New Roman" pitchFamily="18" charset="0"/>
              <a:cs typeface="Times New Roman" pitchFamily="18" charset="0"/>
            </a:endParaRPr>
          </a:p>
        </p:txBody>
      </p:sp>
      <p:pic>
        <p:nvPicPr>
          <p:cNvPr id="12" name="Picture 11"/>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7730837" y="1814369"/>
            <a:ext cx="1891145" cy="2003135"/>
          </a:xfrm>
          <a:prstGeom prst="rect">
            <a:avLst/>
          </a:prstGeom>
        </p:spPr>
      </p:pic>
      <p:pic>
        <p:nvPicPr>
          <p:cNvPr id="13" name="Picture 12"/>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10030692" y="3506894"/>
            <a:ext cx="1891145" cy="2003135"/>
          </a:xfrm>
          <a:prstGeom prst="rect">
            <a:avLst/>
          </a:prstGeom>
        </p:spPr>
      </p:pic>
      <p:pic>
        <p:nvPicPr>
          <p:cNvPr id="14" name="Picture 13"/>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3380510" y="3669723"/>
            <a:ext cx="1891145" cy="2003135"/>
          </a:xfrm>
          <a:prstGeom prst="rect">
            <a:avLst/>
          </a:prstGeom>
        </p:spPr>
      </p:pic>
      <p:pic>
        <p:nvPicPr>
          <p:cNvPr id="1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344400" y="228600"/>
            <a:ext cx="609600" cy="609600"/>
          </a:xfrm>
          <a:prstGeom prst="rect">
            <a:avLst/>
          </a:prstGeom>
        </p:spPr>
      </p:pic>
      <p:pic>
        <p:nvPicPr>
          <p:cNvPr id="15" name="Dor"/>
          <p:cNvPicPr>
            <a:picLocks noChangeAspect="1"/>
          </p:cNvPicPr>
          <p:nvPr/>
        </p:nvPicPr>
        <p:blipFill rotWithShape="1">
          <a:blip r:embed="rId10">
            <a:extLst>
              <a:ext uri="{BEBA8EAE-BF5A-486C-A8C5-ECC9F3942E4B}">
                <a14:imgProps xmlns:a14="http://schemas.microsoft.com/office/drawing/2010/main">
                  <a14:imgLayer r:embed="rId11">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4081029" y="2916883"/>
            <a:ext cx="3083503" cy="3708648"/>
          </a:xfrm>
          <a:prstGeom prst="rect">
            <a:avLst/>
          </a:prstGeom>
        </p:spPr>
      </p:pic>
      <p:pic>
        <p:nvPicPr>
          <p:cNvPr id="17"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99818" y="1360632"/>
            <a:ext cx="609600" cy="609600"/>
          </a:xfrm>
          <a:prstGeom prst="rect">
            <a:avLst/>
          </a:prstGeom>
        </p:spPr>
      </p:pic>
      <p:pic>
        <p:nvPicPr>
          <p:cNvPr id="18"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99818" y="3860512"/>
            <a:ext cx="6096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44400" y="2594264"/>
            <a:ext cx="609600" cy="609600"/>
          </a:xfrm>
          <a:prstGeom prst="rect">
            <a:avLst/>
          </a:prstGeom>
        </p:spPr>
      </p:pic>
      <p:pic>
        <p:nvPicPr>
          <p:cNvPr id="22" name="Picture 21">
            <a:hlinkClick r:id="rId13" action="ppaction://hlinksldjump"/>
          </p:cNvPr>
          <p:cNvPicPr>
            <a:picLocks noChangeAspect="1"/>
          </p:cNvPicPr>
          <p:nvPr/>
        </p:nvPicPr>
        <p:blipFill>
          <a:blip r:embed="rId14">
            <a:extLst>
              <a:ext uri="{BEBA8EAE-BF5A-486C-A8C5-ECC9F3942E4B}">
                <a14:imgProps xmlns:a14="http://schemas.microsoft.com/office/drawing/2010/main">
                  <a14:imgLayer r:embed="rId15">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9840191" y="166912"/>
            <a:ext cx="1371600" cy="1740609"/>
          </a:xfrm>
          <a:prstGeom prst="rect">
            <a:avLst/>
          </a:prstGeom>
        </p:spPr>
      </p:pic>
    </p:spTree>
    <p:extLst>
      <p:ext uri="{BB962C8B-B14F-4D97-AF65-F5344CB8AC3E}">
        <p14:creationId xmlns:p14="http://schemas.microsoft.com/office/powerpoint/2010/main" val="369649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500"/>
                                        <p:tgtEl>
                                          <p:spTgt spid="4"/>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circle(in)">
                                      <p:cBhvr>
                                        <p:cTn id="20" dur="500"/>
                                        <p:tgtEl>
                                          <p:spTgt spid="7"/>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ircle(i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circle(in)">
                                      <p:cBhvr>
                                        <p:cTn id="28" dur="500"/>
                                        <p:tgtEl>
                                          <p:spTgt spid="11"/>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circle(in)">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circle(in)">
                                      <p:cBhvr>
                                        <p:cTn id="36" dur="500"/>
                                        <p:tgtEl>
                                          <p:spTgt spid="5"/>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circle(in)">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8"/>
                    </p:tgtEl>
                  </p:cond>
                </p:stCondLst>
                <p:endSync evt="end" delay="0">
                  <p:rtn val="all"/>
                </p:endSync>
                <p:childTnLst>
                  <p:par>
                    <p:cTn id="41" fill="hold">
                      <p:stCondLst>
                        <p:cond delay="0"/>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par>
                                <p:cTn id="46" presetID="1" presetClass="mediacall" presetSubtype="0" fill="hold" nodeType="withEffect">
                                  <p:stCondLst>
                                    <p:cond delay="0"/>
                                  </p:stCondLst>
                                  <p:childTnLst>
                                    <p:cmd type="call" cmd="playFrom(0.0)">
                                      <p:cBhvr>
                                        <p:cTn id="47" dur="8085" fill="hold"/>
                                        <p:tgtEl>
                                          <p:spTgt spid="16"/>
                                        </p:tgtEl>
                                      </p:cBhvr>
                                    </p:cmd>
                                  </p:childTnLst>
                                </p:cTn>
                              </p:par>
                            </p:childTnLst>
                          </p:cTn>
                        </p:par>
                      </p:childTnLst>
                    </p:cTn>
                  </p:par>
                </p:childTnLst>
              </p:cTn>
              <p:nextCondLst>
                <p:cond evt="onClick" delay="0">
                  <p:tgtEl>
                    <p:spTgt spid="8"/>
                  </p:tgtEl>
                </p:cond>
              </p:nextCondLst>
            </p:seq>
            <p:seq concurrent="1" nextAc="seek">
              <p:cTn id="48" restart="whenNotActive" fill="hold" evtFilter="cancelBubble" nodeType="interactiveSeq">
                <p:stCondLst>
                  <p:cond evt="onClick" delay="0">
                    <p:tgtEl>
                      <p:spTgt spid="9"/>
                    </p:tgtEl>
                  </p:cond>
                </p:stCondLst>
                <p:endSync evt="end" delay="0">
                  <p:rtn val="all"/>
                </p:endSync>
                <p:childTnLst>
                  <p:par>
                    <p:cTn id="49" fill="hold">
                      <p:stCondLst>
                        <p:cond delay="0"/>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500"/>
                                        <p:tgtEl>
                                          <p:spTgt spid="12"/>
                                        </p:tgtEl>
                                      </p:cBhvr>
                                    </p:animEffect>
                                  </p:childTnLst>
                                </p:cTn>
                              </p:par>
                              <p:par>
                                <p:cTn id="54" presetID="1" presetClass="mediacall" presetSubtype="0" fill="hold" nodeType="withEffect">
                                  <p:stCondLst>
                                    <p:cond delay="0"/>
                                  </p:stCondLst>
                                  <p:childTnLst>
                                    <p:cmd type="call" cmd="playFrom(0.0)">
                                      <p:cBhvr>
                                        <p:cTn id="55" dur="8150" fill="hold"/>
                                        <p:tgtEl>
                                          <p:spTgt spid="17"/>
                                        </p:tgtEl>
                                      </p:cBhvr>
                                    </p:cmd>
                                  </p:childTnLst>
                                </p:cTn>
                              </p:par>
                            </p:childTnLst>
                          </p:cTn>
                        </p:par>
                      </p:childTnLst>
                    </p:cTn>
                  </p:par>
                </p:childTnLst>
              </p:cTn>
              <p:nextCondLst>
                <p:cond evt="onClick" delay="0">
                  <p:tgtEl>
                    <p:spTgt spid="9"/>
                  </p:tgtEl>
                </p:cond>
              </p:nextCondLst>
            </p:seq>
            <p:seq concurrent="1" nextAc="seek">
              <p:cTn id="56" restart="whenNotActive" fill="hold" evtFilter="cancelBubble" nodeType="interactiveSeq">
                <p:stCondLst>
                  <p:cond evt="onClick" delay="0">
                    <p:tgtEl>
                      <p:spTgt spid="11"/>
                    </p:tgtEl>
                  </p:cond>
                </p:stCondLst>
                <p:endSync evt="end" delay="0">
                  <p:rtn val="all"/>
                </p:endSync>
                <p:childTnLst>
                  <p:par>
                    <p:cTn id="57" fill="hold">
                      <p:stCondLst>
                        <p:cond delay="0"/>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500"/>
                                        <p:tgtEl>
                                          <p:spTgt spid="14"/>
                                        </p:tgtEl>
                                      </p:cBhvr>
                                    </p:animEffect>
                                  </p:childTnLst>
                                </p:cTn>
                              </p:par>
                              <p:par>
                                <p:cTn id="62" presetID="1" presetClass="mediacall" presetSubtype="0" fill="hold" nodeType="withEffect">
                                  <p:stCondLst>
                                    <p:cond delay="0"/>
                                  </p:stCondLst>
                                  <p:childTnLst>
                                    <p:cmd type="call" cmd="playFrom(0.0)">
                                      <p:cBhvr>
                                        <p:cTn id="63" dur="8150" fill="hold"/>
                                        <p:tgtEl>
                                          <p:spTgt spid="19"/>
                                        </p:tgtEl>
                                      </p:cBhvr>
                                    </p:cmd>
                                  </p:childTnLst>
                                </p:cTn>
                              </p:par>
                            </p:childTnLst>
                          </p:cTn>
                        </p:par>
                      </p:childTnLst>
                    </p:cTn>
                  </p:par>
                </p:childTnLst>
              </p:cTn>
              <p:nextCondLst>
                <p:cond evt="onClick" delay="0">
                  <p:tgtEl>
                    <p:spTgt spid="11"/>
                  </p:tgtEl>
                </p:cond>
              </p:nextCondLst>
            </p:seq>
            <p:seq concurrent="1" nextAc="seek">
              <p:cTn id="64" restart="whenNotActive" fill="hold" evtFilter="cancelBubble" nodeType="interactiveSeq">
                <p:stCondLst>
                  <p:cond evt="onClick" delay="0">
                    <p:tgtEl>
                      <p:spTgt spid="10"/>
                    </p:tgtEl>
                  </p:cond>
                </p:stCondLst>
                <p:endSync evt="end" delay="0">
                  <p:rtn val="all"/>
                </p:endSync>
                <p:childTnLst>
                  <p:par>
                    <p:cTn id="65" fill="hold">
                      <p:stCondLst>
                        <p:cond delay="0"/>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fade">
                                      <p:cBhvr>
                                        <p:cTn id="69" dur="500"/>
                                        <p:tgtEl>
                                          <p:spTgt spid="13"/>
                                        </p:tgtEl>
                                      </p:cBhvr>
                                    </p:animEffect>
                                  </p:childTnLst>
                                </p:cTn>
                              </p:par>
                              <p:par>
                                <p:cTn id="70" presetID="1" presetClass="mediacall" presetSubtype="0" fill="hold" nodeType="withEffect">
                                  <p:stCondLst>
                                    <p:cond delay="0"/>
                                  </p:stCondLst>
                                  <p:childTnLst>
                                    <p:cmd type="call" cmd="playFrom(0.0)">
                                      <p:cBhvr>
                                        <p:cTn id="71" dur="8150" fill="hold"/>
                                        <p:tgtEl>
                                          <p:spTgt spid="18"/>
                                        </p:tgtEl>
                                      </p:cBhvr>
                                    </p:cmd>
                                  </p:childTnLst>
                                </p:cTn>
                              </p:par>
                            </p:childTnLst>
                          </p:cTn>
                        </p:par>
                      </p:childTnLst>
                    </p:cTn>
                  </p:par>
                </p:childTnLst>
              </p:cTn>
              <p:nextCondLst>
                <p:cond evt="onClick" delay="0">
                  <p:tgtEl>
                    <p:spTgt spid="10"/>
                  </p:tgtEl>
                </p:cond>
              </p:nextCondLst>
            </p:seq>
            <p:audio>
              <p:cMediaNode vol="80000">
                <p:cTn id="72" fill="hold" display="0">
                  <p:stCondLst>
                    <p:cond delay="indefinite"/>
                  </p:stCondLst>
                  <p:endCondLst>
                    <p:cond evt="onStopAudio" delay="0">
                      <p:tgtEl>
                        <p:sldTgt/>
                      </p:tgtEl>
                    </p:cond>
                  </p:endCondLst>
                </p:cTn>
                <p:tgtEl>
                  <p:spTgt spid="16"/>
                </p:tgtEl>
              </p:cMediaNode>
            </p:audio>
            <p:audio>
              <p:cMediaNode vol="80000">
                <p:cTn id="73" fill="hold" display="0">
                  <p:stCondLst>
                    <p:cond delay="indefinite"/>
                  </p:stCondLst>
                  <p:endCondLst>
                    <p:cond evt="onStopAudio" delay="0">
                      <p:tgtEl>
                        <p:sldTgt/>
                      </p:tgtEl>
                    </p:cond>
                  </p:endCondLst>
                </p:cTn>
                <p:tgtEl>
                  <p:spTgt spid="17"/>
                </p:tgtEl>
              </p:cMediaNode>
            </p:audio>
            <p:audio>
              <p:cMediaNode vol="80000">
                <p:cTn id="74" fill="hold" display="0">
                  <p:stCondLst>
                    <p:cond delay="indefinite"/>
                  </p:stCondLst>
                  <p:endCondLst>
                    <p:cond evt="onStopAudio" delay="0">
                      <p:tgtEl>
                        <p:sldTgt/>
                      </p:tgtEl>
                    </p:cond>
                  </p:endCondLst>
                </p:cTn>
                <p:tgtEl>
                  <p:spTgt spid="18"/>
                </p:tgtEl>
              </p:cMediaNode>
            </p:audio>
            <p:audio>
              <p:cMediaNode vol="80000">
                <p:cTn id="75" fill="hold" display="0">
                  <p:stCondLst>
                    <p:cond delay="indefinite"/>
                  </p:stCondLst>
                  <p:endCondLst>
                    <p:cond evt="onStopAudio" delay="0">
                      <p:tgtEl>
                        <p:sldTgt/>
                      </p:tgtEl>
                    </p:cond>
                  </p:endCondLst>
                </p:cTn>
                <p:tgtEl>
                  <p:spTgt spid="19"/>
                </p:tgtEl>
              </p:cMediaNode>
            </p:audio>
            <p:seq concurrent="1" nextAc="seek">
              <p:cTn id="76" restart="whenNotActive" fill="hold" evtFilter="cancelBubble" nodeType="interactiveSeq">
                <p:stCondLst>
                  <p:cond evt="onClick" delay="0">
                    <p:tgtEl>
                      <p:spTgt spid="15"/>
                    </p:tgtEl>
                  </p:cond>
                </p:stCondLst>
                <p:endSync evt="end" delay="0">
                  <p:rtn val="all"/>
                </p:endSync>
                <p:childTnLst>
                  <p:par>
                    <p:cTn id="77" fill="hold">
                      <p:stCondLst>
                        <p:cond delay="0"/>
                      </p:stCondLst>
                      <p:childTnLst>
                        <p:par>
                          <p:cTn id="78" fill="hold">
                            <p:stCondLst>
                              <p:cond delay="0"/>
                            </p:stCondLst>
                            <p:childTnLst>
                              <p:par>
                                <p:cTn id="79" presetID="1" presetClass="exit" presetSubtype="0" fill="hold" nodeType="clickEffect">
                                  <p:stCondLst>
                                    <p:cond delay="0"/>
                                  </p:stCondLst>
                                  <p:childTnLst>
                                    <p:set>
                                      <p:cBhvr>
                                        <p:cTn id="80"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3" grpId="0"/>
      <p:bldP spid="4" grpId="0" animBg="1"/>
      <p:bldP spid="5" grpId="0" animBg="1"/>
      <p:bldP spid="6" grpId="0" animBg="1"/>
      <p:bldP spid="7" grpId="0" animBg="1"/>
      <p:bldP spid="8" grpId="0"/>
      <p:bldP spid="9" grpId="0"/>
      <p:bldP spid="10"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21"/>
          <p:cNvSpPr/>
          <p:nvPr/>
        </p:nvSpPr>
        <p:spPr>
          <a:xfrm>
            <a:off x="203200" y="228600"/>
            <a:ext cx="9245601" cy="19304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sp>
        <p:nvSpPr>
          <p:cNvPr id="3" name="TextBox 2"/>
          <p:cNvSpPr txBox="1"/>
          <p:nvPr/>
        </p:nvSpPr>
        <p:spPr>
          <a:xfrm>
            <a:off x="374362" y="494030"/>
            <a:ext cx="8772235" cy="1077218"/>
          </a:xfrm>
          <a:prstGeom prst="rect">
            <a:avLst/>
          </a:prstGeom>
          <a:noFill/>
        </p:spPr>
        <p:txBody>
          <a:bodyPr wrap="square" rtlCol="0">
            <a:spAutoFit/>
          </a:bodyPr>
          <a:lstStyle/>
          <a:p>
            <a:pPr algn="just" defTabSz="914446">
              <a:defRPr/>
            </a:pPr>
            <a:r>
              <a:rPr lang="en-US" sz="3200" b="1" dirty="0">
                <a:latin typeface="Times New Roman" pitchFamily="18" charset="0"/>
                <a:cs typeface="Times New Roman" pitchFamily="18" charset="0"/>
              </a:rPr>
              <a:t>2</a:t>
            </a:r>
            <a:r>
              <a:rPr lang="en-US" sz="3200" b="1" dirty="0" smtClean="0">
                <a:latin typeface="Times New Roman" pitchFamily="18" charset="0"/>
                <a:cs typeface="Times New Roman" pitchFamily="18" charset="0"/>
              </a:rPr>
              <a:t>. </a:t>
            </a:r>
            <a:r>
              <a:rPr lang="en-US" sz="3200" b="1" dirty="0" err="1">
                <a:latin typeface="Times New Roman" pitchFamily="18" charset="0"/>
                <a:cs typeface="Times New Roman" pitchFamily="18" charset="0"/>
              </a:rPr>
              <a:t>Truyện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thơ</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Nôm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phát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triển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mạnh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và</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đạt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nhiều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thành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tự</a:t>
            </a:r>
            <a:r>
              <a:rPr lang="en-US" sz="3200" b="1" dirty="0">
                <a:latin typeface="Times New Roman" pitchFamily="18" charset="0"/>
                <a:cs typeface="Times New Roman" pitchFamily="18" charset="0"/>
              </a:rPr>
              <a:t>u </a:t>
            </a:r>
            <a:r>
              <a:rPr lang="en-US" sz="3200" b="1" dirty="0" err="1">
                <a:latin typeface="Times New Roman" pitchFamily="18" charset="0"/>
                <a:cs typeface="Times New Roman" pitchFamily="18" charset="0"/>
              </a:rPr>
              <a:t>vào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khoảng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thời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gian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nào</a:t>
            </a:r>
            <a:r>
              <a:rPr lang="en-US" sz="3200" b="1" dirty="0">
                <a:latin typeface="Times New Roman" pitchFamily="18" charset="0"/>
                <a:cs typeface="Times New Roman" pitchFamily="18" charset="0"/>
              </a:rPr>
              <a:t>?</a:t>
            </a:r>
          </a:p>
        </p:txBody>
      </p:sp>
      <p:sp>
        <p:nvSpPr>
          <p:cNvPr id="4" name="Rounded Rectangle 3"/>
          <p:cNvSpPr/>
          <p:nvPr/>
        </p:nvSpPr>
        <p:spPr>
          <a:xfrm>
            <a:off x="203200" y="2667000"/>
            <a:ext cx="4655404" cy="838200"/>
          </a:xfrm>
          <a:prstGeom prst="roundRect">
            <a:avLst/>
          </a:prstGeom>
          <a:solidFill>
            <a:schemeClr val="accent6">
              <a:lumMod val="20000"/>
              <a:lumOff val="8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defTabSz="914446">
              <a:defRPr/>
            </a:pPr>
            <a:endParaRPr lang="en-US">
              <a:solidFill>
                <a:prstClr val="black"/>
              </a:solidFill>
              <a:latin typeface="Calibri"/>
            </a:endParaRPr>
          </a:p>
        </p:txBody>
      </p:sp>
      <p:sp>
        <p:nvSpPr>
          <p:cNvPr id="5" name="Rounded Rectangle 4"/>
          <p:cNvSpPr/>
          <p:nvPr/>
        </p:nvSpPr>
        <p:spPr>
          <a:xfrm>
            <a:off x="6116203" y="4343400"/>
            <a:ext cx="4724979" cy="838200"/>
          </a:xfrm>
          <a:prstGeom prst="roundRect">
            <a:avLst/>
          </a:prstGeom>
          <a:solidFill>
            <a:schemeClr val="accent6">
              <a:lumMod val="20000"/>
              <a:lumOff val="8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defTabSz="914446">
              <a:defRPr/>
            </a:pPr>
            <a:endParaRPr lang="en-US">
              <a:solidFill>
                <a:prstClr val="black"/>
              </a:solidFill>
              <a:latin typeface="Calibri"/>
            </a:endParaRPr>
          </a:p>
        </p:txBody>
      </p:sp>
      <p:sp>
        <p:nvSpPr>
          <p:cNvPr id="6" name="Rounded Rectangle 5"/>
          <p:cNvSpPr/>
          <p:nvPr/>
        </p:nvSpPr>
        <p:spPr>
          <a:xfrm>
            <a:off x="203200" y="4343400"/>
            <a:ext cx="4292601" cy="838200"/>
          </a:xfrm>
          <a:prstGeom prst="roundRect">
            <a:avLst/>
          </a:prstGeom>
          <a:solidFill>
            <a:schemeClr val="accent6">
              <a:lumMod val="20000"/>
              <a:lumOff val="8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defTabSz="914446">
              <a:defRPr/>
            </a:pPr>
            <a:endParaRPr lang="en-US">
              <a:solidFill>
                <a:prstClr val="black"/>
              </a:solidFill>
              <a:latin typeface="Calibri"/>
            </a:endParaRPr>
          </a:p>
        </p:txBody>
      </p:sp>
      <p:sp>
        <p:nvSpPr>
          <p:cNvPr id="7" name="Rounded Rectangle 6"/>
          <p:cNvSpPr/>
          <p:nvPr/>
        </p:nvSpPr>
        <p:spPr>
          <a:xfrm>
            <a:off x="6095421" y="2594264"/>
            <a:ext cx="4724979" cy="838200"/>
          </a:xfrm>
          <a:prstGeom prst="roundRect">
            <a:avLst/>
          </a:prstGeom>
          <a:solidFill>
            <a:schemeClr val="accent6">
              <a:lumMod val="20000"/>
              <a:lumOff val="8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defTabSz="914446">
              <a:defRPr/>
            </a:pPr>
            <a:endParaRPr lang="en-US">
              <a:solidFill>
                <a:prstClr val="black"/>
              </a:solidFill>
              <a:latin typeface="Calibri"/>
            </a:endParaRPr>
          </a:p>
        </p:txBody>
      </p:sp>
      <p:sp>
        <p:nvSpPr>
          <p:cNvPr id="8" name="TextBox 7"/>
          <p:cNvSpPr txBox="1"/>
          <p:nvPr/>
        </p:nvSpPr>
        <p:spPr>
          <a:xfrm>
            <a:off x="374360" y="2820690"/>
            <a:ext cx="4224935" cy="584775"/>
          </a:xfrm>
          <a:prstGeom prst="rect">
            <a:avLst/>
          </a:prstGeom>
          <a:noFill/>
        </p:spPr>
        <p:txBody>
          <a:bodyPr wrap="square" rtlCol="0">
            <a:spAutoFit/>
          </a:bodyPr>
          <a:lstStyle/>
          <a:p>
            <a:pPr defTabSz="914446"/>
            <a:r>
              <a:rPr lang="en-US" sz="3200" dirty="0">
                <a:solidFill>
                  <a:prstClr val="black"/>
                </a:solidFill>
                <a:latin typeface="Times New Roman" pitchFamily="18" charset="0"/>
                <a:cs typeface="Times New Roman" pitchFamily="18" charset="0"/>
              </a:rPr>
              <a:t>A: </a:t>
            </a:r>
            <a:r>
              <a:rPr lang="vi-VN" sz="3200" dirty="0">
                <a:solidFill>
                  <a:srgbClr val="000000"/>
                </a:solidFill>
                <a:latin typeface="Times New Roman" panose="02020603050405020304" pitchFamily="18" charset="0"/>
                <a:cs typeface="Times New Roman" panose="02020603050405020304" pitchFamily="18" charset="0"/>
              </a:rPr>
              <a:t>thế kỉ XVIII </a:t>
            </a:r>
            <a:r>
              <a:rPr lang="vi-VN" sz="3200" dirty="0" smtClean="0">
                <a:solidFill>
                  <a:srgbClr val="000000"/>
                </a:solidFill>
                <a:latin typeface="Times New Roman" panose="02020603050405020304" pitchFamily="18" charset="0"/>
                <a:cs typeface="Times New Roman" panose="02020603050405020304" pitchFamily="18" charset="0"/>
              </a:rPr>
              <a:t>–XIX</a:t>
            </a:r>
            <a:endParaRPr lang="en-US" sz="3200" dirty="0">
              <a:solidFill>
                <a:prstClr val="black"/>
              </a:solidFill>
              <a:latin typeface="Times New Roman" pitchFamily="18" charset="0"/>
              <a:cs typeface="Times New Roman" pitchFamily="18" charset="0"/>
            </a:endParaRPr>
          </a:p>
        </p:txBody>
      </p:sp>
      <p:sp>
        <p:nvSpPr>
          <p:cNvPr id="9" name="TextBox 8"/>
          <p:cNvSpPr txBox="1"/>
          <p:nvPr/>
        </p:nvSpPr>
        <p:spPr>
          <a:xfrm>
            <a:off x="6116203" y="2782974"/>
            <a:ext cx="4920152" cy="584775"/>
          </a:xfrm>
          <a:prstGeom prst="rect">
            <a:avLst/>
          </a:prstGeom>
          <a:noFill/>
        </p:spPr>
        <p:txBody>
          <a:bodyPr wrap="square" rtlCol="0">
            <a:spAutoFit/>
          </a:bodyPr>
          <a:lstStyle/>
          <a:p>
            <a:pPr defTabSz="914446"/>
            <a:r>
              <a:rPr lang="en-US" sz="3200" dirty="0">
                <a:solidFill>
                  <a:prstClr val="black"/>
                </a:solidFill>
                <a:latin typeface="Times New Roman" pitchFamily="18" charset="0"/>
                <a:cs typeface="Times New Roman" pitchFamily="18" charset="0"/>
              </a:rPr>
              <a:t>B: </a:t>
            </a:r>
            <a:r>
              <a:rPr lang="vi-VN" sz="3200" dirty="0">
                <a:solidFill>
                  <a:srgbClr val="000000"/>
                </a:solidFill>
                <a:latin typeface="Times New Roman" panose="02020603050405020304" pitchFamily="18" charset="0"/>
                <a:cs typeface="Times New Roman" panose="02020603050405020304" pitchFamily="18" charset="0"/>
              </a:rPr>
              <a:t>thế kỉ XVII – X</a:t>
            </a:r>
            <a:r>
              <a:rPr lang="en-US" sz="3200" dirty="0">
                <a:solidFill>
                  <a:srgbClr val="000000"/>
                </a:solidFill>
                <a:latin typeface="Times New Roman" panose="02020603050405020304" pitchFamily="18" charset="0"/>
                <a:cs typeface="Times New Roman" panose="02020603050405020304" pitchFamily="18" charset="0"/>
              </a:rPr>
              <a:t>VIII</a:t>
            </a:r>
            <a:endParaRPr lang="en-US" sz="3200" dirty="0">
              <a:solidFill>
                <a:prstClr val="black"/>
              </a:solidFill>
              <a:latin typeface="Times New Roman" pitchFamily="18" charset="0"/>
              <a:cs typeface="Times New Roman" pitchFamily="18" charset="0"/>
            </a:endParaRPr>
          </a:p>
        </p:txBody>
      </p:sp>
      <p:sp>
        <p:nvSpPr>
          <p:cNvPr id="10" name="TextBox 9"/>
          <p:cNvSpPr txBox="1"/>
          <p:nvPr/>
        </p:nvSpPr>
        <p:spPr>
          <a:xfrm>
            <a:off x="6268602" y="4470112"/>
            <a:ext cx="4469299" cy="584775"/>
          </a:xfrm>
          <a:prstGeom prst="rect">
            <a:avLst/>
          </a:prstGeom>
          <a:noFill/>
        </p:spPr>
        <p:txBody>
          <a:bodyPr wrap="square" rtlCol="0">
            <a:spAutoFit/>
          </a:bodyPr>
          <a:lstStyle/>
          <a:p>
            <a:pPr defTabSz="914446"/>
            <a:r>
              <a:rPr lang="en-US" sz="3200" dirty="0">
                <a:solidFill>
                  <a:prstClr val="black"/>
                </a:solidFill>
                <a:latin typeface="Times New Roman" pitchFamily="18" charset="0"/>
                <a:cs typeface="Times New Roman" pitchFamily="18" charset="0"/>
              </a:rPr>
              <a:t>D: </a:t>
            </a:r>
            <a:r>
              <a:rPr lang="vi-VN" sz="3200" dirty="0">
                <a:solidFill>
                  <a:srgbClr val="000000"/>
                </a:solidFill>
                <a:latin typeface="Times New Roman" panose="02020603050405020304" pitchFamily="18" charset="0"/>
                <a:cs typeface="Times New Roman" panose="02020603050405020304" pitchFamily="18" charset="0"/>
              </a:rPr>
              <a:t>thế kỉ X</a:t>
            </a:r>
            <a:r>
              <a:rPr lang="en-US" sz="3200" dirty="0">
                <a:solidFill>
                  <a:srgbClr val="000000"/>
                </a:solidFill>
                <a:latin typeface="Times New Roman" panose="02020603050405020304" pitchFamily="18" charset="0"/>
                <a:cs typeface="Times New Roman" panose="02020603050405020304" pitchFamily="18" charset="0"/>
              </a:rPr>
              <a:t>X</a:t>
            </a:r>
            <a:r>
              <a:rPr lang="vi-VN" sz="3200" dirty="0">
                <a:solidFill>
                  <a:srgbClr val="000000"/>
                </a:solidFill>
                <a:latin typeface="Times New Roman" panose="02020603050405020304" pitchFamily="18" charset="0"/>
                <a:cs typeface="Times New Roman" panose="02020603050405020304" pitchFamily="18" charset="0"/>
              </a:rPr>
              <a:t> – XX</a:t>
            </a:r>
            <a:r>
              <a:rPr lang="en-US" sz="3200" dirty="0">
                <a:solidFill>
                  <a:srgbClr val="000000"/>
                </a:solidFill>
                <a:latin typeface="Times New Roman" panose="02020603050405020304" pitchFamily="18" charset="0"/>
                <a:cs typeface="Times New Roman" panose="02020603050405020304" pitchFamily="18" charset="0"/>
              </a:rPr>
              <a:t>I</a:t>
            </a:r>
            <a:endParaRPr lang="en-US" sz="3200" dirty="0">
              <a:solidFill>
                <a:prstClr val="black"/>
              </a:solidFill>
              <a:latin typeface="Times New Roman" pitchFamily="18" charset="0"/>
              <a:cs typeface="Times New Roman" pitchFamily="18" charset="0"/>
            </a:endParaRPr>
          </a:p>
        </p:txBody>
      </p:sp>
      <p:sp>
        <p:nvSpPr>
          <p:cNvPr id="11" name="TextBox 10"/>
          <p:cNvSpPr txBox="1"/>
          <p:nvPr/>
        </p:nvSpPr>
        <p:spPr>
          <a:xfrm>
            <a:off x="374361" y="4470112"/>
            <a:ext cx="3435639" cy="584775"/>
          </a:xfrm>
          <a:prstGeom prst="rect">
            <a:avLst/>
          </a:prstGeom>
          <a:noFill/>
        </p:spPr>
        <p:txBody>
          <a:bodyPr wrap="square" rtlCol="0">
            <a:spAutoFit/>
          </a:bodyPr>
          <a:lstStyle/>
          <a:p>
            <a:pPr defTabSz="914446"/>
            <a:r>
              <a:rPr lang="en-US" sz="3200" dirty="0">
                <a:solidFill>
                  <a:prstClr val="black"/>
                </a:solidFill>
                <a:latin typeface="Times New Roman" pitchFamily="18" charset="0"/>
                <a:cs typeface="Times New Roman" pitchFamily="18" charset="0"/>
              </a:rPr>
              <a:t>C: </a:t>
            </a:r>
            <a:r>
              <a:rPr lang="vi-VN" sz="3200" dirty="0">
                <a:solidFill>
                  <a:srgbClr val="000000"/>
                </a:solidFill>
                <a:latin typeface="Times New Roman" panose="02020603050405020304" pitchFamily="18" charset="0"/>
                <a:cs typeface="Times New Roman" panose="02020603050405020304" pitchFamily="18" charset="0"/>
              </a:rPr>
              <a:t>thế kỉ X</a:t>
            </a:r>
            <a:r>
              <a:rPr lang="en-US" sz="3200" dirty="0">
                <a:solidFill>
                  <a:srgbClr val="000000"/>
                </a:solidFill>
                <a:latin typeface="Times New Roman" panose="02020603050405020304" pitchFamily="18" charset="0"/>
                <a:cs typeface="Times New Roman" panose="02020603050405020304" pitchFamily="18" charset="0"/>
              </a:rPr>
              <a:t>IX</a:t>
            </a:r>
            <a:r>
              <a:rPr lang="vi-VN" sz="3200" dirty="0">
                <a:solidFill>
                  <a:srgbClr val="000000"/>
                </a:solidFill>
                <a:latin typeface="Times New Roman" panose="02020603050405020304" pitchFamily="18" charset="0"/>
                <a:cs typeface="Times New Roman" panose="02020603050405020304" pitchFamily="18" charset="0"/>
              </a:rPr>
              <a:t> – XX</a:t>
            </a:r>
            <a:endParaRPr lang="en-US" sz="3200" dirty="0">
              <a:solidFill>
                <a:prstClr val="black"/>
              </a:solidFill>
              <a:latin typeface="Times New Roman" pitchFamily="18" charset="0"/>
              <a:cs typeface="Times New Roman" pitchFamily="18" charset="0"/>
            </a:endParaRPr>
          </a:p>
        </p:txBody>
      </p:sp>
      <p:pic>
        <p:nvPicPr>
          <p:cNvPr id="12" name="Picture 11"/>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9828645" y="2303729"/>
            <a:ext cx="1891145" cy="2003135"/>
          </a:xfrm>
          <a:prstGeom prst="rect">
            <a:avLst/>
          </a:prstGeom>
        </p:spPr>
      </p:pic>
      <p:pic>
        <p:nvPicPr>
          <p:cNvPr id="13" name="Picture 12"/>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9431867" y="3911711"/>
            <a:ext cx="1891145" cy="2003135"/>
          </a:xfrm>
          <a:prstGeom prst="rect">
            <a:avLst/>
          </a:prstGeom>
        </p:spPr>
      </p:pic>
      <p:pic>
        <p:nvPicPr>
          <p:cNvPr id="14" name="Picture 13"/>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2584161" y="3487582"/>
            <a:ext cx="1891145" cy="2003135"/>
          </a:xfrm>
          <a:prstGeom prst="rect">
            <a:avLst/>
          </a:prstGeom>
        </p:spPr>
      </p:pic>
      <p:pic>
        <p:nvPicPr>
          <p:cNvPr id="1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344400" y="228600"/>
            <a:ext cx="609600" cy="609600"/>
          </a:xfrm>
          <a:prstGeom prst="rect">
            <a:avLst/>
          </a:prstGeom>
        </p:spPr>
      </p:pic>
      <p:pic>
        <p:nvPicPr>
          <p:cNvPr id="15" name="Dor"/>
          <p:cNvPicPr>
            <a:picLocks noChangeAspect="1"/>
          </p:cNvPicPr>
          <p:nvPr/>
        </p:nvPicPr>
        <p:blipFill rotWithShape="1">
          <a:blip r:embed="rId10">
            <a:extLst>
              <a:ext uri="{BEBA8EAE-BF5A-486C-A8C5-ECC9F3942E4B}">
                <a14:imgProps xmlns:a14="http://schemas.microsoft.com/office/drawing/2010/main">
                  <a14:imgLayer r:embed="rId11">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3559752" y="2892787"/>
            <a:ext cx="3083503" cy="3708648"/>
          </a:xfrm>
          <a:prstGeom prst="rect">
            <a:avLst/>
          </a:prstGeom>
        </p:spPr>
      </p:pic>
      <p:pic>
        <p:nvPicPr>
          <p:cNvPr id="17"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99818" y="1360632"/>
            <a:ext cx="609600" cy="609600"/>
          </a:xfrm>
          <a:prstGeom prst="rect">
            <a:avLst/>
          </a:prstGeom>
        </p:spPr>
      </p:pic>
      <p:pic>
        <p:nvPicPr>
          <p:cNvPr id="18"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99818" y="3860512"/>
            <a:ext cx="6096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44400" y="2594264"/>
            <a:ext cx="609600" cy="609600"/>
          </a:xfrm>
          <a:prstGeom prst="rect">
            <a:avLst/>
          </a:prstGeom>
        </p:spPr>
      </p:pic>
      <p:pic>
        <p:nvPicPr>
          <p:cNvPr id="20" name="Picture 19">
            <a:hlinkClick r:id="rId13" action="ppaction://hlinksldjump"/>
          </p:cNvPr>
          <p:cNvPicPr>
            <a:picLocks noChangeAspect="1"/>
          </p:cNvPicPr>
          <p:nvPr/>
        </p:nvPicPr>
        <p:blipFill>
          <a:blip r:embed="rId14">
            <a:extLst>
              <a:ext uri="{BEBA8EAE-BF5A-486C-A8C5-ECC9F3942E4B}">
                <a14:imgProps xmlns:a14="http://schemas.microsoft.com/office/drawing/2010/main">
                  <a14:imgLayer r:embed="rId15">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9755331" y="207818"/>
            <a:ext cx="1371600" cy="1740609"/>
          </a:xfrm>
          <a:prstGeom prst="rect">
            <a:avLst/>
          </a:prstGeom>
        </p:spPr>
      </p:pic>
    </p:spTree>
    <p:extLst>
      <p:ext uri="{BB962C8B-B14F-4D97-AF65-F5344CB8AC3E}">
        <p14:creationId xmlns:p14="http://schemas.microsoft.com/office/powerpoint/2010/main" val="1451321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500"/>
                                        <p:tgtEl>
                                          <p:spTgt spid="4"/>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circle(in)">
                                      <p:cBhvr>
                                        <p:cTn id="20" dur="500"/>
                                        <p:tgtEl>
                                          <p:spTgt spid="7"/>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ircle(i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circle(in)">
                                      <p:cBhvr>
                                        <p:cTn id="28" dur="500"/>
                                        <p:tgtEl>
                                          <p:spTgt spid="11"/>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circle(in)">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circle(in)">
                                      <p:cBhvr>
                                        <p:cTn id="36" dur="500"/>
                                        <p:tgtEl>
                                          <p:spTgt spid="5"/>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circle(in)">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8"/>
                    </p:tgtEl>
                  </p:cond>
                </p:stCondLst>
                <p:endSync evt="end" delay="0">
                  <p:rtn val="all"/>
                </p:endSync>
                <p:childTnLst>
                  <p:par>
                    <p:cTn id="41" fill="hold">
                      <p:stCondLst>
                        <p:cond delay="0"/>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par>
                                <p:cTn id="46" presetID="1" presetClass="mediacall" presetSubtype="0" fill="hold" nodeType="withEffect">
                                  <p:stCondLst>
                                    <p:cond delay="0"/>
                                  </p:stCondLst>
                                  <p:childTnLst>
                                    <p:cmd type="call" cmd="playFrom(0.0)">
                                      <p:cBhvr>
                                        <p:cTn id="47" dur="8085" fill="hold"/>
                                        <p:tgtEl>
                                          <p:spTgt spid="16"/>
                                        </p:tgtEl>
                                      </p:cBhvr>
                                    </p:cmd>
                                  </p:childTnLst>
                                </p:cTn>
                              </p:par>
                            </p:childTnLst>
                          </p:cTn>
                        </p:par>
                      </p:childTnLst>
                    </p:cTn>
                  </p:par>
                </p:childTnLst>
              </p:cTn>
              <p:nextCondLst>
                <p:cond evt="onClick" delay="0">
                  <p:tgtEl>
                    <p:spTgt spid="8"/>
                  </p:tgtEl>
                </p:cond>
              </p:nextCondLst>
            </p:seq>
            <p:seq concurrent="1" nextAc="seek">
              <p:cTn id="48" restart="whenNotActive" fill="hold" evtFilter="cancelBubble" nodeType="interactiveSeq">
                <p:stCondLst>
                  <p:cond evt="onClick" delay="0">
                    <p:tgtEl>
                      <p:spTgt spid="9"/>
                    </p:tgtEl>
                  </p:cond>
                </p:stCondLst>
                <p:endSync evt="end" delay="0">
                  <p:rtn val="all"/>
                </p:endSync>
                <p:childTnLst>
                  <p:par>
                    <p:cTn id="49" fill="hold">
                      <p:stCondLst>
                        <p:cond delay="0"/>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500"/>
                                        <p:tgtEl>
                                          <p:spTgt spid="12"/>
                                        </p:tgtEl>
                                      </p:cBhvr>
                                    </p:animEffect>
                                  </p:childTnLst>
                                </p:cTn>
                              </p:par>
                              <p:par>
                                <p:cTn id="54" presetID="1" presetClass="mediacall" presetSubtype="0" fill="hold" nodeType="withEffect">
                                  <p:stCondLst>
                                    <p:cond delay="0"/>
                                  </p:stCondLst>
                                  <p:childTnLst>
                                    <p:cmd type="call" cmd="playFrom(0.0)">
                                      <p:cBhvr>
                                        <p:cTn id="55" dur="8150" fill="hold"/>
                                        <p:tgtEl>
                                          <p:spTgt spid="17"/>
                                        </p:tgtEl>
                                      </p:cBhvr>
                                    </p:cmd>
                                  </p:childTnLst>
                                </p:cTn>
                              </p:par>
                            </p:childTnLst>
                          </p:cTn>
                        </p:par>
                      </p:childTnLst>
                    </p:cTn>
                  </p:par>
                </p:childTnLst>
              </p:cTn>
              <p:nextCondLst>
                <p:cond evt="onClick" delay="0">
                  <p:tgtEl>
                    <p:spTgt spid="9"/>
                  </p:tgtEl>
                </p:cond>
              </p:nextCondLst>
            </p:seq>
            <p:seq concurrent="1" nextAc="seek">
              <p:cTn id="56" restart="whenNotActive" fill="hold" evtFilter="cancelBubble" nodeType="interactiveSeq">
                <p:stCondLst>
                  <p:cond evt="onClick" delay="0">
                    <p:tgtEl>
                      <p:spTgt spid="11"/>
                    </p:tgtEl>
                  </p:cond>
                </p:stCondLst>
                <p:endSync evt="end" delay="0">
                  <p:rtn val="all"/>
                </p:endSync>
                <p:childTnLst>
                  <p:par>
                    <p:cTn id="57" fill="hold">
                      <p:stCondLst>
                        <p:cond delay="0"/>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500"/>
                                        <p:tgtEl>
                                          <p:spTgt spid="14"/>
                                        </p:tgtEl>
                                      </p:cBhvr>
                                    </p:animEffect>
                                  </p:childTnLst>
                                </p:cTn>
                              </p:par>
                              <p:par>
                                <p:cTn id="62" presetID="1" presetClass="mediacall" presetSubtype="0" fill="hold" nodeType="withEffect">
                                  <p:stCondLst>
                                    <p:cond delay="0"/>
                                  </p:stCondLst>
                                  <p:childTnLst>
                                    <p:cmd type="call" cmd="playFrom(0.0)">
                                      <p:cBhvr>
                                        <p:cTn id="63" dur="8150" fill="hold"/>
                                        <p:tgtEl>
                                          <p:spTgt spid="19"/>
                                        </p:tgtEl>
                                      </p:cBhvr>
                                    </p:cmd>
                                  </p:childTnLst>
                                </p:cTn>
                              </p:par>
                            </p:childTnLst>
                          </p:cTn>
                        </p:par>
                      </p:childTnLst>
                    </p:cTn>
                  </p:par>
                </p:childTnLst>
              </p:cTn>
              <p:nextCondLst>
                <p:cond evt="onClick" delay="0">
                  <p:tgtEl>
                    <p:spTgt spid="11"/>
                  </p:tgtEl>
                </p:cond>
              </p:nextCondLst>
            </p:seq>
            <p:seq concurrent="1" nextAc="seek">
              <p:cTn id="64" restart="whenNotActive" fill="hold" evtFilter="cancelBubble" nodeType="interactiveSeq">
                <p:stCondLst>
                  <p:cond evt="onClick" delay="0">
                    <p:tgtEl>
                      <p:spTgt spid="10"/>
                    </p:tgtEl>
                  </p:cond>
                </p:stCondLst>
                <p:endSync evt="end" delay="0">
                  <p:rtn val="all"/>
                </p:endSync>
                <p:childTnLst>
                  <p:par>
                    <p:cTn id="65" fill="hold">
                      <p:stCondLst>
                        <p:cond delay="0"/>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fade">
                                      <p:cBhvr>
                                        <p:cTn id="69" dur="500"/>
                                        <p:tgtEl>
                                          <p:spTgt spid="13"/>
                                        </p:tgtEl>
                                      </p:cBhvr>
                                    </p:animEffect>
                                  </p:childTnLst>
                                </p:cTn>
                              </p:par>
                              <p:par>
                                <p:cTn id="70" presetID="1" presetClass="mediacall" presetSubtype="0" fill="hold" nodeType="withEffect">
                                  <p:stCondLst>
                                    <p:cond delay="0"/>
                                  </p:stCondLst>
                                  <p:childTnLst>
                                    <p:cmd type="call" cmd="playFrom(0.0)">
                                      <p:cBhvr>
                                        <p:cTn id="71" dur="8150" fill="hold"/>
                                        <p:tgtEl>
                                          <p:spTgt spid="18"/>
                                        </p:tgtEl>
                                      </p:cBhvr>
                                    </p:cmd>
                                  </p:childTnLst>
                                </p:cTn>
                              </p:par>
                            </p:childTnLst>
                          </p:cTn>
                        </p:par>
                      </p:childTnLst>
                    </p:cTn>
                  </p:par>
                </p:childTnLst>
              </p:cTn>
              <p:nextCondLst>
                <p:cond evt="onClick" delay="0">
                  <p:tgtEl>
                    <p:spTgt spid="10"/>
                  </p:tgtEl>
                </p:cond>
              </p:nextCondLst>
            </p:seq>
            <p:audio>
              <p:cMediaNode vol="80000">
                <p:cTn id="72" fill="hold" display="0">
                  <p:stCondLst>
                    <p:cond delay="indefinite"/>
                  </p:stCondLst>
                  <p:endCondLst>
                    <p:cond evt="onStopAudio" delay="0">
                      <p:tgtEl>
                        <p:sldTgt/>
                      </p:tgtEl>
                    </p:cond>
                  </p:endCondLst>
                </p:cTn>
                <p:tgtEl>
                  <p:spTgt spid="16"/>
                </p:tgtEl>
              </p:cMediaNode>
            </p:audio>
            <p:audio>
              <p:cMediaNode vol="80000">
                <p:cTn id="73" fill="hold" display="0">
                  <p:stCondLst>
                    <p:cond delay="indefinite"/>
                  </p:stCondLst>
                  <p:endCondLst>
                    <p:cond evt="onStopAudio" delay="0">
                      <p:tgtEl>
                        <p:sldTgt/>
                      </p:tgtEl>
                    </p:cond>
                  </p:endCondLst>
                </p:cTn>
                <p:tgtEl>
                  <p:spTgt spid="17"/>
                </p:tgtEl>
              </p:cMediaNode>
            </p:audio>
            <p:audio>
              <p:cMediaNode vol="80000">
                <p:cTn id="74" fill="hold" display="0">
                  <p:stCondLst>
                    <p:cond delay="indefinite"/>
                  </p:stCondLst>
                  <p:endCondLst>
                    <p:cond evt="onStopAudio" delay="0">
                      <p:tgtEl>
                        <p:sldTgt/>
                      </p:tgtEl>
                    </p:cond>
                  </p:endCondLst>
                </p:cTn>
                <p:tgtEl>
                  <p:spTgt spid="18"/>
                </p:tgtEl>
              </p:cMediaNode>
            </p:audio>
            <p:audio>
              <p:cMediaNode vol="80000">
                <p:cTn id="75" fill="hold" display="0">
                  <p:stCondLst>
                    <p:cond delay="indefinite"/>
                  </p:stCondLst>
                  <p:endCondLst>
                    <p:cond evt="onStopAudio" delay="0">
                      <p:tgtEl>
                        <p:sldTgt/>
                      </p:tgtEl>
                    </p:cond>
                  </p:endCondLst>
                </p:cTn>
                <p:tgtEl>
                  <p:spTgt spid="19"/>
                </p:tgtEl>
              </p:cMediaNode>
            </p:audio>
            <p:seq concurrent="1" nextAc="seek">
              <p:cTn id="76" restart="whenNotActive" fill="hold" evtFilter="cancelBubble" nodeType="interactiveSeq">
                <p:stCondLst>
                  <p:cond evt="onClick" delay="0">
                    <p:tgtEl>
                      <p:spTgt spid="15"/>
                    </p:tgtEl>
                  </p:cond>
                </p:stCondLst>
                <p:endSync evt="end" delay="0">
                  <p:rtn val="all"/>
                </p:endSync>
                <p:childTnLst>
                  <p:par>
                    <p:cTn id="77" fill="hold">
                      <p:stCondLst>
                        <p:cond delay="0"/>
                      </p:stCondLst>
                      <p:childTnLst>
                        <p:par>
                          <p:cTn id="78" fill="hold">
                            <p:stCondLst>
                              <p:cond delay="0"/>
                            </p:stCondLst>
                            <p:childTnLst>
                              <p:par>
                                <p:cTn id="79" presetID="1" presetClass="exit" presetSubtype="0" fill="hold" nodeType="clickEffect">
                                  <p:stCondLst>
                                    <p:cond delay="0"/>
                                  </p:stCondLst>
                                  <p:childTnLst>
                                    <p:set>
                                      <p:cBhvr>
                                        <p:cTn id="80"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3" grpId="0"/>
      <p:bldP spid="4" grpId="0" animBg="1"/>
      <p:bldP spid="5" grpId="0" animBg="1"/>
      <p:bldP spid="6" grpId="0" animBg="1"/>
      <p:bldP spid="7" grpId="0" animBg="1"/>
      <p:bldP spid="8" grpId="0"/>
      <p:bldP spid="9" grpId="0"/>
      <p:bldP spid="10"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203200" y="228600"/>
            <a:ext cx="9245601" cy="19304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sp>
        <p:nvSpPr>
          <p:cNvPr id="3" name="TextBox 2"/>
          <p:cNvSpPr txBox="1"/>
          <p:nvPr/>
        </p:nvSpPr>
        <p:spPr>
          <a:xfrm>
            <a:off x="411019" y="533400"/>
            <a:ext cx="8682181" cy="1077218"/>
          </a:xfrm>
          <a:prstGeom prst="rect">
            <a:avLst/>
          </a:prstGeom>
          <a:noFill/>
        </p:spPr>
        <p:txBody>
          <a:bodyPr wrap="square" rtlCol="0">
            <a:spAutoFit/>
          </a:bodyPr>
          <a:lstStyle/>
          <a:p>
            <a:pPr algn="just" defTabSz="914446">
              <a:defRPr/>
            </a:pPr>
            <a:r>
              <a:rPr lang="en-US" sz="3200" b="1" dirty="0">
                <a:latin typeface="Times New Roman" pitchFamily="18" charset="0"/>
                <a:cs typeface="Times New Roman" pitchFamily="18" charset="0"/>
              </a:rPr>
              <a:t>3</a:t>
            </a:r>
            <a:r>
              <a:rPr lang="en-US" sz="3200" b="1" dirty="0" smtClean="0">
                <a:latin typeface="Times New Roman" pitchFamily="18" charset="0"/>
                <a:cs typeface="Times New Roman" pitchFamily="18" charset="0"/>
              </a:rPr>
              <a:t>. </a:t>
            </a:r>
            <a:r>
              <a:rPr lang="en-US" sz="3200" b="1" dirty="0" err="1">
                <a:latin typeface="Times New Roman" pitchFamily="18" charset="0"/>
                <a:cs typeface="Times New Roman" pitchFamily="18" charset="0"/>
              </a:rPr>
              <a:t>Hiện</a:t>
            </a:r>
            <a:r>
              <a:rPr lang="en-US" sz="3200" b="1" dirty="0">
                <a:latin typeface="Times New Roman" pitchFamily="18" charset="0"/>
                <a:cs typeface="Times New Roman" pitchFamily="18" charset="0"/>
              </a:rPr>
              <a:t> nay, </a:t>
            </a:r>
            <a:r>
              <a:rPr lang="en-US" sz="3200" b="1" dirty="0" err="1">
                <a:latin typeface="Times New Roman" pitchFamily="18" charset="0"/>
                <a:cs typeface="Times New Roman" pitchFamily="18" charset="0"/>
              </a:rPr>
              <a:t>còn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khoảng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bao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nhiêu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tác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phẩm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thơ</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Nôm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được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lưu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truyền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và</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gìn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giữ</a:t>
            </a:r>
            <a:r>
              <a:rPr lang="en-US" sz="3200" b="1" dirty="0">
                <a:latin typeface="Times New Roman" pitchFamily="18" charset="0"/>
                <a:cs typeface="Times New Roman" pitchFamily="18" charset="0"/>
              </a:rPr>
              <a:t>?</a:t>
            </a:r>
          </a:p>
        </p:txBody>
      </p:sp>
      <p:sp>
        <p:nvSpPr>
          <p:cNvPr id="4" name="Rounded Rectangle 3"/>
          <p:cNvSpPr/>
          <p:nvPr/>
        </p:nvSpPr>
        <p:spPr>
          <a:xfrm>
            <a:off x="6248400" y="2460276"/>
            <a:ext cx="4470400" cy="1349931"/>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914446">
              <a:defRPr/>
            </a:pPr>
            <a:endParaRPr lang="en-US">
              <a:solidFill>
                <a:prstClr val="black"/>
              </a:solidFill>
              <a:latin typeface="Calibri"/>
            </a:endParaRPr>
          </a:p>
        </p:txBody>
      </p:sp>
      <p:sp>
        <p:nvSpPr>
          <p:cNvPr id="5" name="Rounded Rectangle 4"/>
          <p:cNvSpPr/>
          <p:nvPr/>
        </p:nvSpPr>
        <p:spPr>
          <a:xfrm>
            <a:off x="6248401" y="4343401"/>
            <a:ext cx="4470399" cy="1349931"/>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914446">
              <a:defRPr/>
            </a:pPr>
            <a:endParaRPr lang="en-US">
              <a:solidFill>
                <a:prstClr val="black"/>
              </a:solidFill>
              <a:latin typeface="Calibri"/>
            </a:endParaRPr>
          </a:p>
        </p:txBody>
      </p:sp>
      <p:sp>
        <p:nvSpPr>
          <p:cNvPr id="6" name="Rounded Rectangle 5"/>
          <p:cNvSpPr/>
          <p:nvPr/>
        </p:nvSpPr>
        <p:spPr>
          <a:xfrm>
            <a:off x="219795" y="4343400"/>
            <a:ext cx="4360119" cy="136879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914446">
              <a:defRPr/>
            </a:pPr>
            <a:endParaRPr lang="en-US">
              <a:solidFill>
                <a:prstClr val="black"/>
              </a:solidFill>
              <a:latin typeface="Calibri"/>
            </a:endParaRPr>
          </a:p>
        </p:txBody>
      </p:sp>
      <p:sp>
        <p:nvSpPr>
          <p:cNvPr id="7" name="Rounded Rectangle 6"/>
          <p:cNvSpPr/>
          <p:nvPr/>
        </p:nvSpPr>
        <p:spPr>
          <a:xfrm>
            <a:off x="219795" y="2508190"/>
            <a:ext cx="4360119" cy="136879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914446">
              <a:defRPr/>
            </a:pPr>
            <a:endParaRPr lang="en-US">
              <a:solidFill>
                <a:prstClr val="black"/>
              </a:solidFill>
              <a:latin typeface="Calibri"/>
            </a:endParaRPr>
          </a:p>
        </p:txBody>
      </p:sp>
      <p:sp>
        <p:nvSpPr>
          <p:cNvPr id="8" name="TextBox 7"/>
          <p:cNvSpPr txBox="1"/>
          <p:nvPr/>
        </p:nvSpPr>
        <p:spPr>
          <a:xfrm>
            <a:off x="6400799" y="2514600"/>
            <a:ext cx="4561177" cy="1077218"/>
          </a:xfrm>
          <a:prstGeom prst="rect">
            <a:avLst/>
          </a:prstGeom>
          <a:noFill/>
        </p:spPr>
        <p:txBody>
          <a:bodyPr wrap="square" rtlCol="0">
            <a:spAutoFit/>
          </a:bodyPr>
          <a:lstStyle/>
          <a:p>
            <a:pPr defTabSz="914446">
              <a:defRPr/>
            </a:pPr>
            <a:r>
              <a:rPr lang="en-US" sz="3200" dirty="0">
                <a:solidFill>
                  <a:prstClr val="black"/>
                </a:solidFill>
                <a:latin typeface="Times New Roman" pitchFamily="18" charset="0"/>
                <a:cs typeface="Times New Roman" pitchFamily="18" charset="0"/>
              </a:rPr>
              <a:t>B: </a:t>
            </a:r>
            <a:r>
              <a:rPr lang="en-US" sz="3200" dirty="0" err="1">
                <a:solidFill>
                  <a:prstClr val="black"/>
                </a:solidFill>
                <a:latin typeface="Times New Roman" pitchFamily="18" charset="0"/>
                <a:cs typeface="Times New Roman" pitchFamily="18" charset="0"/>
              </a:rPr>
              <a:t>Khoảng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trên</a:t>
            </a:r>
            <a:r>
              <a:rPr lang="en-US" sz="3200" dirty="0">
                <a:solidFill>
                  <a:prstClr val="black"/>
                </a:solidFill>
                <a:latin typeface="Times New Roman" pitchFamily="18" charset="0"/>
                <a:cs typeface="Times New Roman" pitchFamily="18" charset="0"/>
              </a:rPr>
              <a:t> 100 </a:t>
            </a:r>
            <a:r>
              <a:rPr lang="en-US" sz="3200" dirty="0" err="1">
                <a:solidFill>
                  <a:prstClr val="black"/>
                </a:solidFill>
                <a:latin typeface="Times New Roman" pitchFamily="18" charset="0"/>
                <a:cs typeface="Times New Roman" pitchFamily="18" charset="0"/>
              </a:rPr>
              <a:t>tác</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phẩm</a:t>
            </a:r>
            <a:endParaRPr lang="en-US" sz="3200" dirty="0">
              <a:solidFill>
                <a:prstClr val="black"/>
              </a:solidFill>
              <a:latin typeface="Times New Roman" pitchFamily="18" charset="0"/>
              <a:cs typeface="Times New Roman" pitchFamily="18" charset="0"/>
            </a:endParaRPr>
          </a:p>
        </p:txBody>
      </p:sp>
      <p:sp>
        <p:nvSpPr>
          <p:cNvPr id="9" name="TextBox 8"/>
          <p:cNvSpPr txBox="1"/>
          <p:nvPr/>
        </p:nvSpPr>
        <p:spPr>
          <a:xfrm>
            <a:off x="444861" y="2643278"/>
            <a:ext cx="4325721" cy="1077218"/>
          </a:xfrm>
          <a:prstGeom prst="rect">
            <a:avLst/>
          </a:prstGeom>
          <a:noFill/>
        </p:spPr>
        <p:txBody>
          <a:bodyPr wrap="square" rtlCol="0">
            <a:spAutoFit/>
          </a:bodyPr>
          <a:lstStyle/>
          <a:p>
            <a:pPr defTabSz="914446">
              <a:defRPr/>
            </a:pPr>
            <a:r>
              <a:rPr lang="en-US" sz="3200" dirty="0">
                <a:solidFill>
                  <a:prstClr val="black"/>
                </a:solidFill>
                <a:latin typeface="Times New Roman" pitchFamily="18" charset="0"/>
                <a:cs typeface="Times New Roman" pitchFamily="18" charset="0"/>
              </a:rPr>
              <a:t>A. </a:t>
            </a:r>
            <a:r>
              <a:rPr lang="en-US" sz="3200" dirty="0" err="1">
                <a:solidFill>
                  <a:prstClr val="black"/>
                </a:solidFill>
                <a:latin typeface="Times New Roman" pitchFamily="18" charset="0"/>
                <a:cs typeface="Times New Roman" pitchFamily="18" charset="0"/>
              </a:rPr>
              <a:t>Khoảng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dưới</a:t>
            </a:r>
            <a:r>
              <a:rPr lang="en-US" sz="3200" dirty="0">
                <a:solidFill>
                  <a:prstClr val="black"/>
                </a:solidFill>
                <a:latin typeface="Times New Roman" pitchFamily="18" charset="0"/>
                <a:cs typeface="Times New Roman" pitchFamily="18" charset="0"/>
              </a:rPr>
              <a:t> 100 </a:t>
            </a:r>
            <a:r>
              <a:rPr lang="en-US" sz="3200" dirty="0" err="1">
                <a:solidFill>
                  <a:prstClr val="black"/>
                </a:solidFill>
                <a:latin typeface="Times New Roman" pitchFamily="18" charset="0"/>
                <a:cs typeface="Times New Roman" pitchFamily="18" charset="0"/>
              </a:rPr>
              <a:t>tác</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phẩm</a:t>
            </a:r>
            <a:endParaRPr lang="en-US" sz="3200" dirty="0">
              <a:solidFill>
                <a:prstClr val="black"/>
              </a:solidFill>
              <a:latin typeface="Times New Roman" pitchFamily="18" charset="0"/>
              <a:cs typeface="Times New Roman" pitchFamily="18" charset="0"/>
            </a:endParaRPr>
          </a:p>
        </p:txBody>
      </p:sp>
      <p:sp>
        <p:nvSpPr>
          <p:cNvPr id="10" name="TextBox 9"/>
          <p:cNvSpPr txBox="1"/>
          <p:nvPr/>
        </p:nvSpPr>
        <p:spPr>
          <a:xfrm>
            <a:off x="6400799" y="4394200"/>
            <a:ext cx="4561176" cy="1077218"/>
          </a:xfrm>
          <a:prstGeom prst="rect">
            <a:avLst/>
          </a:prstGeom>
          <a:noFill/>
        </p:spPr>
        <p:txBody>
          <a:bodyPr wrap="square" rtlCol="0">
            <a:spAutoFit/>
          </a:bodyPr>
          <a:lstStyle/>
          <a:p>
            <a:pPr defTabSz="914446">
              <a:defRPr/>
            </a:pPr>
            <a:r>
              <a:rPr lang="en-US" sz="3200" dirty="0">
                <a:solidFill>
                  <a:prstClr val="black"/>
                </a:solidFill>
                <a:latin typeface="Times New Roman" pitchFamily="18" charset="0"/>
                <a:cs typeface="Times New Roman" pitchFamily="18" charset="0"/>
              </a:rPr>
              <a:t>D: </a:t>
            </a:r>
            <a:r>
              <a:rPr lang="en-US" sz="3200" dirty="0" err="1">
                <a:solidFill>
                  <a:prstClr val="black"/>
                </a:solidFill>
                <a:latin typeface="Times New Roman" pitchFamily="18" charset="0"/>
                <a:cs typeface="Times New Roman" pitchFamily="18" charset="0"/>
              </a:rPr>
              <a:t>Khoảng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trên</a:t>
            </a:r>
            <a:r>
              <a:rPr lang="en-US" sz="3200" dirty="0">
                <a:solidFill>
                  <a:prstClr val="black"/>
                </a:solidFill>
                <a:latin typeface="Times New Roman" pitchFamily="18" charset="0"/>
                <a:cs typeface="Times New Roman" pitchFamily="18" charset="0"/>
              </a:rPr>
              <a:t> 500 </a:t>
            </a:r>
            <a:r>
              <a:rPr lang="en-US" sz="3200" dirty="0" err="1">
                <a:solidFill>
                  <a:prstClr val="black"/>
                </a:solidFill>
                <a:latin typeface="Times New Roman" pitchFamily="18" charset="0"/>
                <a:cs typeface="Times New Roman" pitchFamily="18" charset="0"/>
              </a:rPr>
              <a:t>tác</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phẩm</a:t>
            </a:r>
            <a:endParaRPr lang="en-US" sz="3200" dirty="0">
              <a:solidFill>
                <a:prstClr val="black"/>
              </a:solidFill>
              <a:latin typeface="Times New Roman" pitchFamily="18" charset="0"/>
              <a:cs typeface="Times New Roman" pitchFamily="18" charset="0"/>
            </a:endParaRPr>
          </a:p>
        </p:txBody>
      </p:sp>
      <p:sp>
        <p:nvSpPr>
          <p:cNvPr id="11" name="TextBox 10"/>
          <p:cNvSpPr txBox="1"/>
          <p:nvPr/>
        </p:nvSpPr>
        <p:spPr>
          <a:xfrm>
            <a:off x="527989" y="4394200"/>
            <a:ext cx="4119779" cy="1077218"/>
          </a:xfrm>
          <a:prstGeom prst="rect">
            <a:avLst/>
          </a:prstGeom>
          <a:noFill/>
        </p:spPr>
        <p:txBody>
          <a:bodyPr wrap="square" rtlCol="0">
            <a:spAutoFit/>
          </a:bodyPr>
          <a:lstStyle/>
          <a:p>
            <a:pPr defTabSz="914446">
              <a:defRPr/>
            </a:pPr>
            <a:r>
              <a:rPr lang="en-US" sz="3200" dirty="0">
                <a:solidFill>
                  <a:prstClr val="black"/>
                </a:solidFill>
                <a:latin typeface="Times New Roman" pitchFamily="18" charset="0"/>
                <a:cs typeface="Times New Roman" pitchFamily="18" charset="0"/>
              </a:rPr>
              <a:t>C. </a:t>
            </a:r>
            <a:r>
              <a:rPr lang="en-US" sz="3200" dirty="0" err="1">
                <a:solidFill>
                  <a:prstClr val="black"/>
                </a:solidFill>
                <a:latin typeface="Times New Roman" pitchFamily="18" charset="0"/>
                <a:cs typeface="Times New Roman" pitchFamily="18" charset="0"/>
              </a:rPr>
              <a:t>Khoảng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dưới</a:t>
            </a:r>
            <a:r>
              <a:rPr lang="en-US" sz="3200" dirty="0">
                <a:solidFill>
                  <a:prstClr val="black"/>
                </a:solidFill>
                <a:latin typeface="Times New Roman" pitchFamily="18" charset="0"/>
                <a:cs typeface="Times New Roman" pitchFamily="18" charset="0"/>
              </a:rPr>
              <a:t> 50 </a:t>
            </a:r>
            <a:r>
              <a:rPr lang="en-US" sz="3200" dirty="0" err="1">
                <a:solidFill>
                  <a:prstClr val="black"/>
                </a:solidFill>
                <a:latin typeface="Times New Roman" pitchFamily="18" charset="0"/>
                <a:cs typeface="Times New Roman" pitchFamily="18" charset="0"/>
              </a:rPr>
              <a:t>tác</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phẩm</a:t>
            </a:r>
            <a:endParaRPr lang="en-US" sz="3200" dirty="0">
              <a:solidFill>
                <a:prstClr val="black"/>
              </a:solidFill>
              <a:latin typeface="Times New Roman" pitchFamily="18" charset="0"/>
              <a:cs typeface="Times New Roman" pitchFamily="18" charset="0"/>
            </a:endParaRPr>
          </a:p>
        </p:txBody>
      </p:sp>
      <p:pic>
        <p:nvPicPr>
          <p:cNvPr id="12" name="Picture 11"/>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134650" y="2055747"/>
            <a:ext cx="1891145" cy="2003135"/>
          </a:xfrm>
          <a:prstGeom prst="rect">
            <a:avLst/>
          </a:prstGeom>
        </p:spPr>
      </p:pic>
      <p:pic>
        <p:nvPicPr>
          <p:cNvPr id="13" name="Picture 12"/>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10283554" y="4691764"/>
            <a:ext cx="1891145" cy="2003135"/>
          </a:xfrm>
          <a:prstGeom prst="rect">
            <a:avLst/>
          </a:prstGeom>
        </p:spPr>
      </p:pic>
      <p:pic>
        <p:nvPicPr>
          <p:cNvPr id="14" name="Picture 13"/>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382974" y="4343401"/>
            <a:ext cx="1891145" cy="2003135"/>
          </a:xfrm>
          <a:prstGeom prst="rect">
            <a:avLst/>
          </a:prstGeom>
        </p:spPr>
      </p:pic>
      <p:pic>
        <p:nvPicPr>
          <p:cNvPr id="1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344400" y="228600"/>
            <a:ext cx="609600" cy="609600"/>
          </a:xfrm>
          <a:prstGeom prst="rect">
            <a:avLst/>
          </a:prstGeom>
        </p:spPr>
      </p:pic>
      <p:pic>
        <p:nvPicPr>
          <p:cNvPr id="15" name="Dor"/>
          <p:cNvPicPr>
            <a:picLocks noChangeAspect="1"/>
          </p:cNvPicPr>
          <p:nvPr/>
        </p:nvPicPr>
        <p:blipFill rotWithShape="1">
          <a:blip r:embed="rId10">
            <a:extLst>
              <a:ext uri="{BEBA8EAE-BF5A-486C-A8C5-ECC9F3942E4B}">
                <a14:imgProps xmlns:a14="http://schemas.microsoft.com/office/drawing/2010/main">
                  <a14:imgLayer r:embed="rId11">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3942606" y="2475963"/>
            <a:ext cx="3083503" cy="3708648"/>
          </a:xfrm>
          <a:prstGeom prst="rect">
            <a:avLst/>
          </a:prstGeom>
        </p:spPr>
      </p:pic>
      <p:pic>
        <p:nvPicPr>
          <p:cNvPr id="17"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99818" y="1360632"/>
            <a:ext cx="609600" cy="609600"/>
          </a:xfrm>
          <a:prstGeom prst="rect">
            <a:avLst/>
          </a:prstGeom>
        </p:spPr>
      </p:pic>
      <p:pic>
        <p:nvPicPr>
          <p:cNvPr id="18"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99818" y="3860512"/>
            <a:ext cx="6096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44400" y="2594264"/>
            <a:ext cx="609600" cy="609600"/>
          </a:xfrm>
          <a:prstGeom prst="rect">
            <a:avLst/>
          </a:prstGeom>
        </p:spPr>
      </p:pic>
      <p:pic>
        <p:nvPicPr>
          <p:cNvPr id="20" name="Picture 19">
            <a:hlinkClick r:id="rId13" action="ppaction://hlinksldjump"/>
          </p:cNvPr>
          <p:cNvPicPr>
            <a:picLocks noChangeAspect="1"/>
          </p:cNvPicPr>
          <p:nvPr/>
        </p:nvPicPr>
        <p:blipFill>
          <a:blip r:embed="rId14">
            <a:extLst>
              <a:ext uri="{BEBA8EAE-BF5A-486C-A8C5-ECC9F3942E4B}">
                <a14:imgProps xmlns:a14="http://schemas.microsoft.com/office/drawing/2010/main">
                  <a14:imgLayer r:embed="rId15">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9929811" y="218078"/>
            <a:ext cx="1371600" cy="1740609"/>
          </a:xfrm>
          <a:prstGeom prst="rect">
            <a:avLst/>
          </a:prstGeom>
        </p:spPr>
      </p:pic>
    </p:spTree>
    <p:extLst>
      <p:ext uri="{BB962C8B-B14F-4D97-AF65-F5344CB8AC3E}">
        <p14:creationId xmlns:p14="http://schemas.microsoft.com/office/powerpoint/2010/main" val="836866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500"/>
                                        <p:tgtEl>
                                          <p:spTgt spid="7"/>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circle(in)">
                                      <p:cBhvr>
                                        <p:cTn id="20" dur="500"/>
                                        <p:tgtEl>
                                          <p:spTgt spid="4"/>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circle(in)">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circle(in)">
                                      <p:cBhvr>
                                        <p:cTn id="28" dur="500"/>
                                        <p:tgtEl>
                                          <p:spTgt spid="11"/>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circle(in)">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circle(in)">
                                      <p:cBhvr>
                                        <p:cTn id="36" dur="500"/>
                                        <p:tgtEl>
                                          <p:spTgt spid="5"/>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circle(in)">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8"/>
                    </p:tgtEl>
                  </p:cond>
                </p:stCondLst>
                <p:endSync evt="end" delay="0">
                  <p:rtn val="all"/>
                </p:endSync>
                <p:childTnLst>
                  <p:par>
                    <p:cTn id="41" fill="hold">
                      <p:stCondLst>
                        <p:cond delay="0"/>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par>
                                <p:cTn id="46" presetID="1" presetClass="mediacall" presetSubtype="0" fill="hold" nodeType="withEffect">
                                  <p:stCondLst>
                                    <p:cond delay="0"/>
                                  </p:stCondLst>
                                  <p:childTnLst>
                                    <p:cmd type="call" cmd="playFrom(0.0)">
                                      <p:cBhvr>
                                        <p:cTn id="47" dur="8085" fill="hold"/>
                                        <p:tgtEl>
                                          <p:spTgt spid="16"/>
                                        </p:tgtEl>
                                      </p:cBhvr>
                                    </p:cmd>
                                  </p:childTnLst>
                                </p:cTn>
                              </p:par>
                            </p:childTnLst>
                          </p:cTn>
                        </p:par>
                      </p:childTnLst>
                    </p:cTn>
                  </p:par>
                </p:childTnLst>
              </p:cTn>
              <p:nextCondLst>
                <p:cond evt="onClick" delay="0">
                  <p:tgtEl>
                    <p:spTgt spid="8"/>
                  </p:tgtEl>
                </p:cond>
              </p:nextCondLst>
            </p:seq>
            <p:seq concurrent="1" nextAc="seek">
              <p:cTn id="48" restart="whenNotActive" fill="hold" evtFilter="cancelBubble" nodeType="interactiveSeq">
                <p:stCondLst>
                  <p:cond evt="onClick" delay="0">
                    <p:tgtEl>
                      <p:spTgt spid="9"/>
                    </p:tgtEl>
                  </p:cond>
                </p:stCondLst>
                <p:endSync evt="end" delay="0">
                  <p:rtn val="all"/>
                </p:endSync>
                <p:childTnLst>
                  <p:par>
                    <p:cTn id="49" fill="hold">
                      <p:stCondLst>
                        <p:cond delay="0"/>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500"/>
                                        <p:tgtEl>
                                          <p:spTgt spid="12"/>
                                        </p:tgtEl>
                                      </p:cBhvr>
                                    </p:animEffect>
                                  </p:childTnLst>
                                </p:cTn>
                              </p:par>
                              <p:par>
                                <p:cTn id="54" presetID="1" presetClass="mediacall" presetSubtype="0" fill="hold" nodeType="withEffect">
                                  <p:stCondLst>
                                    <p:cond delay="0"/>
                                  </p:stCondLst>
                                  <p:childTnLst>
                                    <p:cmd type="call" cmd="playFrom(0.0)">
                                      <p:cBhvr>
                                        <p:cTn id="55" dur="8150" fill="hold"/>
                                        <p:tgtEl>
                                          <p:spTgt spid="17"/>
                                        </p:tgtEl>
                                      </p:cBhvr>
                                    </p:cmd>
                                  </p:childTnLst>
                                </p:cTn>
                              </p:par>
                            </p:childTnLst>
                          </p:cTn>
                        </p:par>
                      </p:childTnLst>
                    </p:cTn>
                  </p:par>
                </p:childTnLst>
              </p:cTn>
              <p:nextCondLst>
                <p:cond evt="onClick" delay="0">
                  <p:tgtEl>
                    <p:spTgt spid="9"/>
                  </p:tgtEl>
                </p:cond>
              </p:nextCondLst>
            </p:seq>
            <p:seq concurrent="1" nextAc="seek">
              <p:cTn id="56" restart="whenNotActive" fill="hold" evtFilter="cancelBubble" nodeType="interactiveSeq">
                <p:stCondLst>
                  <p:cond evt="onClick" delay="0">
                    <p:tgtEl>
                      <p:spTgt spid="11"/>
                    </p:tgtEl>
                  </p:cond>
                </p:stCondLst>
                <p:endSync evt="end" delay="0">
                  <p:rtn val="all"/>
                </p:endSync>
                <p:childTnLst>
                  <p:par>
                    <p:cTn id="57" fill="hold">
                      <p:stCondLst>
                        <p:cond delay="0"/>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500"/>
                                        <p:tgtEl>
                                          <p:spTgt spid="14"/>
                                        </p:tgtEl>
                                      </p:cBhvr>
                                    </p:animEffect>
                                  </p:childTnLst>
                                </p:cTn>
                              </p:par>
                              <p:par>
                                <p:cTn id="62" presetID="1" presetClass="mediacall" presetSubtype="0" fill="hold" nodeType="withEffect">
                                  <p:stCondLst>
                                    <p:cond delay="0"/>
                                  </p:stCondLst>
                                  <p:childTnLst>
                                    <p:cmd type="call" cmd="playFrom(0.0)">
                                      <p:cBhvr>
                                        <p:cTn id="63" dur="8150" fill="hold"/>
                                        <p:tgtEl>
                                          <p:spTgt spid="19"/>
                                        </p:tgtEl>
                                      </p:cBhvr>
                                    </p:cmd>
                                  </p:childTnLst>
                                </p:cTn>
                              </p:par>
                            </p:childTnLst>
                          </p:cTn>
                        </p:par>
                      </p:childTnLst>
                    </p:cTn>
                  </p:par>
                </p:childTnLst>
              </p:cTn>
              <p:nextCondLst>
                <p:cond evt="onClick" delay="0">
                  <p:tgtEl>
                    <p:spTgt spid="11"/>
                  </p:tgtEl>
                </p:cond>
              </p:nextCondLst>
            </p:seq>
            <p:seq concurrent="1" nextAc="seek">
              <p:cTn id="64" restart="whenNotActive" fill="hold" evtFilter="cancelBubble" nodeType="interactiveSeq">
                <p:stCondLst>
                  <p:cond evt="onClick" delay="0">
                    <p:tgtEl>
                      <p:spTgt spid="10"/>
                    </p:tgtEl>
                  </p:cond>
                </p:stCondLst>
                <p:endSync evt="end" delay="0">
                  <p:rtn val="all"/>
                </p:endSync>
                <p:childTnLst>
                  <p:par>
                    <p:cTn id="65" fill="hold">
                      <p:stCondLst>
                        <p:cond delay="0"/>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fade">
                                      <p:cBhvr>
                                        <p:cTn id="69" dur="500"/>
                                        <p:tgtEl>
                                          <p:spTgt spid="13"/>
                                        </p:tgtEl>
                                      </p:cBhvr>
                                    </p:animEffect>
                                  </p:childTnLst>
                                </p:cTn>
                              </p:par>
                              <p:par>
                                <p:cTn id="70" presetID="1" presetClass="mediacall" presetSubtype="0" fill="hold" nodeType="withEffect">
                                  <p:stCondLst>
                                    <p:cond delay="0"/>
                                  </p:stCondLst>
                                  <p:childTnLst>
                                    <p:cmd type="call" cmd="playFrom(0.0)">
                                      <p:cBhvr>
                                        <p:cTn id="71" dur="8150" fill="hold"/>
                                        <p:tgtEl>
                                          <p:spTgt spid="18"/>
                                        </p:tgtEl>
                                      </p:cBhvr>
                                    </p:cmd>
                                  </p:childTnLst>
                                </p:cTn>
                              </p:par>
                            </p:childTnLst>
                          </p:cTn>
                        </p:par>
                      </p:childTnLst>
                    </p:cTn>
                  </p:par>
                </p:childTnLst>
              </p:cTn>
              <p:nextCondLst>
                <p:cond evt="onClick" delay="0">
                  <p:tgtEl>
                    <p:spTgt spid="10"/>
                  </p:tgtEl>
                </p:cond>
              </p:nextCondLst>
            </p:seq>
            <p:audio>
              <p:cMediaNode vol="80000">
                <p:cTn id="72" fill="hold" display="0">
                  <p:stCondLst>
                    <p:cond delay="indefinite"/>
                  </p:stCondLst>
                  <p:endCondLst>
                    <p:cond evt="onStopAudio" delay="0">
                      <p:tgtEl>
                        <p:sldTgt/>
                      </p:tgtEl>
                    </p:cond>
                  </p:endCondLst>
                </p:cTn>
                <p:tgtEl>
                  <p:spTgt spid="16"/>
                </p:tgtEl>
              </p:cMediaNode>
            </p:audio>
            <p:audio>
              <p:cMediaNode vol="80000">
                <p:cTn id="73" fill="hold" display="0">
                  <p:stCondLst>
                    <p:cond delay="indefinite"/>
                  </p:stCondLst>
                  <p:endCondLst>
                    <p:cond evt="onStopAudio" delay="0">
                      <p:tgtEl>
                        <p:sldTgt/>
                      </p:tgtEl>
                    </p:cond>
                  </p:endCondLst>
                </p:cTn>
                <p:tgtEl>
                  <p:spTgt spid="17"/>
                </p:tgtEl>
              </p:cMediaNode>
            </p:audio>
            <p:audio>
              <p:cMediaNode vol="80000">
                <p:cTn id="74" fill="hold" display="0">
                  <p:stCondLst>
                    <p:cond delay="indefinite"/>
                  </p:stCondLst>
                  <p:endCondLst>
                    <p:cond evt="onStopAudio" delay="0">
                      <p:tgtEl>
                        <p:sldTgt/>
                      </p:tgtEl>
                    </p:cond>
                  </p:endCondLst>
                </p:cTn>
                <p:tgtEl>
                  <p:spTgt spid="18"/>
                </p:tgtEl>
              </p:cMediaNode>
            </p:audio>
            <p:audio>
              <p:cMediaNode vol="80000">
                <p:cTn id="75" fill="hold" display="0">
                  <p:stCondLst>
                    <p:cond delay="indefinite"/>
                  </p:stCondLst>
                  <p:endCondLst>
                    <p:cond evt="onStopAudio" delay="0">
                      <p:tgtEl>
                        <p:sldTgt/>
                      </p:tgtEl>
                    </p:cond>
                  </p:endCondLst>
                </p:cTn>
                <p:tgtEl>
                  <p:spTgt spid="19"/>
                </p:tgtEl>
              </p:cMediaNode>
            </p:audio>
            <p:seq concurrent="1" nextAc="seek">
              <p:cTn id="76" restart="whenNotActive" fill="hold" evtFilter="cancelBubble" nodeType="interactiveSeq">
                <p:stCondLst>
                  <p:cond evt="onClick" delay="0">
                    <p:tgtEl>
                      <p:spTgt spid="15"/>
                    </p:tgtEl>
                  </p:cond>
                </p:stCondLst>
                <p:endSync evt="end" delay="0">
                  <p:rtn val="all"/>
                </p:endSync>
                <p:childTnLst>
                  <p:par>
                    <p:cTn id="77" fill="hold">
                      <p:stCondLst>
                        <p:cond delay="0"/>
                      </p:stCondLst>
                      <p:childTnLst>
                        <p:par>
                          <p:cTn id="78" fill="hold">
                            <p:stCondLst>
                              <p:cond delay="0"/>
                            </p:stCondLst>
                            <p:childTnLst>
                              <p:par>
                                <p:cTn id="79" presetID="1" presetClass="exit" presetSubtype="0" fill="hold" nodeType="clickEffect">
                                  <p:stCondLst>
                                    <p:cond delay="0"/>
                                  </p:stCondLst>
                                  <p:childTnLst>
                                    <p:set>
                                      <p:cBhvr>
                                        <p:cTn id="80"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3" grpId="0"/>
      <p:bldP spid="4" grpId="0" animBg="1"/>
      <p:bldP spid="5" grpId="0" animBg="1"/>
      <p:bldP spid="6" grpId="0" animBg="1"/>
      <p:bldP spid="7" grpId="0" animBg="1"/>
      <p:bldP spid="8" grpId="0"/>
      <p:bldP spid="9" grpId="0"/>
      <p:bldP spid="10"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0" y="0"/>
            <a:ext cx="12192000" cy="6858000"/>
          </a:xfrm>
          <a:prstGeom prst="rect">
            <a:avLst/>
          </a:prstGeom>
        </p:spPr>
      </p:pic>
      <p:sp>
        <p:nvSpPr>
          <p:cNvPr id="6" name="TextBox 5"/>
          <p:cNvSpPr txBox="1"/>
          <p:nvPr/>
        </p:nvSpPr>
        <p:spPr>
          <a:xfrm>
            <a:off x="1624084" y="777922"/>
            <a:ext cx="5104262" cy="646331"/>
          </a:xfrm>
          <a:prstGeom prst="rect">
            <a:avLst/>
          </a:prstGeom>
          <a:noFill/>
        </p:spPr>
        <p:txBody>
          <a:bodyPr wrap="square" rtlCol="0">
            <a:spAutoFit/>
          </a:bodyPr>
          <a:lstStyle/>
          <a:p>
            <a:r>
              <a:rPr lang="en-US" sz="3600" b="1" dirty="0" err="1" smtClean="0">
                <a:latin typeface="Times New Roman" panose="02020603050405020304" pitchFamily="18" charset="0"/>
                <a:cs typeface="Times New Roman" panose="02020603050405020304" pitchFamily="18" charset="0"/>
              </a:rPr>
              <a:t>Hướng</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dẫn</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về</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nhà</a:t>
            </a:r>
            <a:endParaRPr lang="en-US" sz="3600"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832513" y="1965278"/>
            <a:ext cx="10358651" cy="2862322"/>
          </a:xfrm>
          <a:prstGeom prst="rect">
            <a:avLst/>
          </a:prstGeom>
          <a:noFill/>
        </p:spPr>
        <p:txBody>
          <a:bodyPr wrap="square" rtlCol="0">
            <a:spAutoFit/>
          </a:bodyPr>
          <a:lstStyle/>
          <a:p>
            <a:pPr marL="285750" indent="-285750" algn="just">
              <a:buFontTx/>
              <a:buChar char="-"/>
            </a:pPr>
            <a:r>
              <a:rPr lang="en-US" sz="3600" dirty="0" err="1" smtClean="0">
                <a:latin typeface="Times New Roman" panose="02020603050405020304" pitchFamily="18" charset="0"/>
                <a:cs typeface="Times New Roman" panose="02020603050405020304" pitchFamily="18" charset="0"/>
              </a:rPr>
              <a:t>Nắm</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vững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đặc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điểm</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truyện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thơ</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Nôm</a:t>
            </a:r>
            <a:endParaRPr lang="en-US" sz="3600" dirty="0" smtClean="0">
              <a:latin typeface="Times New Roman" panose="02020603050405020304" pitchFamily="18" charset="0"/>
              <a:cs typeface="Times New Roman" panose="02020603050405020304" pitchFamily="18" charset="0"/>
            </a:endParaRPr>
          </a:p>
          <a:p>
            <a:pPr marL="285750" indent="-285750" algn="just">
              <a:buFontTx/>
              <a:buChar char="-"/>
            </a:pPr>
            <a:r>
              <a:rPr lang="en-US" sz="3600" dirty="0" err="1" smtClean="0">
                <a:latin typeface="Times New Roman" panose="02020603050405020304" pitchFamily="18" charset="0"/>
                <a:cs typeface="Times New Roman" panose="02020603050405020304" pitchFamily="18" charset="0"/>
              </a:rPr>
              <a:t>Tiếp</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tục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tìm</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hiểu</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văn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bản</a:t>
            </a:r>
            <a:endParaRPr lang="en-US" sz="3600" dirty="0" smtClean="0">
              <a:latin typeface="Times New Roman" panose="02020603050405020304" pitchFamily="18" charset="0"/>
              <a:cs typeface="Times New Roman" panose="02020603050405020304" pitchFamily="18" charset="0"/>
            </a:endParaRPr>
          </a:p>
          <a:p>
            <a:pPr algn="just"/>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Tìm</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hiểu</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từ</a:t>
            </a:r>
            <a:r>
              <a:rPr lang="en-US" sz="3600" dirty="0" smtClean="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ngữ</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ảnh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đặc</a:t>
            </a:r>
            <a:r>
              <a:rPr lang="en-US" sz="3600" dirty="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sắc</a:t>
            </a:r>
            <a:r>
              <a:rPr lang="en-US" sz="3600" dirty="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trong</a:t>
            </a:r>
            <a:r>
              <a:rPr lang="en-US" sz="3600" dirty="0" smtClean="0">
                <a:latin typeface="Times New Roman" panose="02020603050405020304" pitchFamily="18" charset="0"/>
                <a:cs typeface="Times New Roman" panose="02020603050405020304" pitchFamily="18" charset="0"/>
              </a:rPr>
              <a:t> </a:t>
            </a:r>
            <a:r>
              <a:rPr lang="de-DE" sz="3600" dirty="0" smtClean="0">
                <a:latin typeface="Times New Roman" panose="02020603050405020304" pitchFamily="18" charset="0"/>
                <a:cs typeface="Times New Roman" panose="02020603050405020304" pitchFamily="18" charset="0"/>
              </a:rPr>
              <a:t>miêu </a:t>
            </a:r>
            <a:r>
              <a:rPr lang="de-DE" sz="3600" dirty="0">
                <a:latin typeface="Times New Roman" panose="02020603050405020304" pitchFamily="18" charset="0"/>
                <a:cs typeface="Times New Roman" panose="02020603050405020304" pitchFamily="18" charset="0"/>
              </a:rPr>
              <a:t>tả cảnh thiên </a:t>
            </a:r>
            <a:r>
              <a:rPr lang="de-DE" sz="3600" dirty="0" smtClean="0">
                <a:latin typeface="Times New Roman" panose="02020603050405020304" pitchFamily="18" charset="0"/>
                <a:cs typeface="Times New Roman" panose="02020603050405020304" pitchFamily="18" charset="0"/>
              </a:rPr>
              <a:t>nhiên, qua đó làm nổi bật tâm trạng của nhân vật</a:t>
            </a:r>
          </a:p>
          <a:p>
            <a:pPr algn="just"/>
            <a:r>
              <a:rPr lang="de-DE" sz="3600" dirty="0" smtClean="0">
                <a:latin typeface="Times New Roman" panose="02020603050405020304" pitchFamily="18" charset="0"/>
                <a:cs typeface="Times New Roman" panose="02020603050405020304" pitchFamily="18" charset="0"/>
              </a:rPr>
              <a:t>+ Tìm hiểu tư tưởng, chủ đề, thông điệp của văn bản</a:t>
            </a:r>
            <a:endParaRPr lang="en-US" sz="36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5998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descr="Mẫu lời cảm ơn trong slide PowerPoint 2016, 2019, 2013, 2010, 200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2555"/>
            <a:ext cx="12192000" cy="673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50698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627516EA-52E7-C753-3B8C-18E70205ED4D}"/>
              </a:ext>
            </a:extLst>
          </p:cNvPr>
          <p:cNvGrpSpPr/>
          <p:nvPr/>
        </p:nvGrpSpPr>
        <p:grpSpPr>
          <a:xfrm>
            <a:off x="6741994" y="-114709"/>
            <a:ext cx="5546126" cy="7087417"/>
            <a:chOff x="0" y="0"/>
            <a:chExt cx="5933440" cy="6352286"/>
          </a:xfrm>
        </p:grpSpPr>
        <p:sp>
          <p:nvSpPr>
            <p:cNvPr id="3" name="Freeform 3">
              <a:extLst>
                <a:ext uri="{FF2B5EF4-FFF2-40B4-BE49-F238E27FC236}">
                  <a16:creationId xmlns:a16="http://schemas.microsoft.com/office/drawing/2014/main" id="{824E3027-A91E-F4FE-88D7-0EC9A612E095}"/>
                </a:ext>
              </a:extLst>
            </p:cNvPr>
            <p:cNvSpPr/>
            <p:nvPr/>
          </p:nvSpPr>
          <p:spPr>
            <a:xfrm>
              <a:off x="-130429" y="-589915"/>
              <a:ext cx="6274054" cy="7025767"/>
            </a:xfrm>
            <a:custGeom>
              <a:avLst/>
              <a:gdLst/>
              <a:ahLst/>
              <a:cxnLst/>
              <a:rect l="l" t="t" r="r" b="b"/>
              <a:pathLst>
                <a:path w="6274054" h="7025767">
                  <a:moveTo>
                    <a:pt x="6045073" y="6923913"/>
                  </a:moveTo>
                  <a:cubicBezTo>
                    <a:pt x="4541393" y="6946011"/>
                    <a:pt x="2941320" y="6924929"/>
                    <a:pt x="1445641" y="6933946"/>
                  </a:cubicBezTo>
                  <a:cubicBezTo>
                    <a:pt x="1132586" y="6926707"/>
                    <a:pt x="794131" y="6947408"/>
                    <a:pt x="467741" y="6934708"/>
                  </a:cubicBezTo>
                  <a:cubicBezTo>
                    <a:pt x="394335" y="6926961"/>
                    <a:pt x="0" y="7025767"/>
                    <a:pt x="252984" y="6679565"/>
                  </a:cubicBezTo>
                  <a:cubicBezTo>
                    <a:pt x="343789" y="6624066"/>
                    <a:pt x="240284" y="6527927"/>
                    <a:pt x="271145" y="6440297"/>
                  </a:cubicBezTo>
                  <a:cubicBezTo>
                    <a:pt x="385064" y="6325997"/>
                    <a:pt x="253365" y="6154420"/>
                    <a:pt x="180086" y="5980684"/>
                  </a:cubicBezTo>
                  <a:cubicBezTo>
                    <a:pt x="173990" y="5836285"/>
                    <a:pt x="293243" y="5720080"/>
                    <a:pt x="219710" y="5566283"/>
                  </a:cubicBezTo>
                  <a:cubicBezTo>
                    <a:pt x="226441" y="5493258"/>
                    <a:pt x="222504" y="5364861"/>
                    <a:pt x="154813" y="5303520"/>
                  </a:cubicBezTo>
                  <a:cubicBezTo>
                    <a:pt x="60960" y="5252847"/>
                    <a:pt x="270002" y="5097907"/>
                    <a:pt x="241554" y="4958969"/>
                  </a:cubicBezTo>
                  <a:cubicBezTo>
                    <a:pt x="249936" y="4830953"/>
                    <a:pt x="239776" y="4682617"/>
                    <a:pt x="214249" y="4531233"/>
                  </a:cubicBezTo>
                  <a:cubicBezTo>
                    <a:pt x="220726" y="4479290"/>
                    <a:pt x="249301" y="4431538"/>
                    <a:pt x="237998" y="4381627"/>
                  </a:cubicBezTo>
                  <a:cubicBezTo>
                    <a:pt x="241808" y="4308856"/>
                    <a:pt x="334137" y="4236085"/>
                    <a:pt x="266065" y="4175125"/>
                  </a:cubicBezTo>
                  <a:cubicBezTo>
                    <a:pt x="254254" y="4164838"/>
                    <a:pt x="267970" y="4147439"/>
                    <a:pt x="282829" y="4128770"/>
                  </a:cubicBezTo>
                  <a:cubicBezTo>
                    <a:pt x="272288" y="4119118"/>
                    <a:pt x="185801" y="3975735"/>
                    <a:pt x="223901" y="3916807"/>
                  </a:cubicBezTo>
                  <a:cubicBezTo>
                    <a:pt x="221742" y="3853180"/>
                    <a:pt x="297942" y="3860546"/>
                    <a:pt x="224155" y="3721735"/>
                  </a:cubicBezTo>
                  <a:cubicBezTo>
                    <a:pt x="175133" y="3708019"/>
                    <a:pt x="331470" y="3537712"/>
                    <a:pt x="398399" y="3410585"/>
                  </a:cubicBezTo>
                  <a:cubicBezTo>
                    <a:pt x="378841" y="3338195"/>
                    <a:pt x="428498" y="3276092"/>
                    <a:pt x="449453" y="3202940"/>
                  </a:cubicBezTo>
                  <a:cubicBezTo>
                    <a:pt x="471805" y="3096514"/>
                    <a:pt x="449199" y="3031236"/>
                    <a:pt x="565150" y="2936113"/>
                  </a:cubicBezTo>
                  <a:cubicBezTo>
                    <a:pt x="599186" y="2862453"/>
                    <a:pt x="512953" y="2778633"/>
                    <a:pt x="556133" y="2666238"/>
                  </a:cubicBezTo>
                  <a:cubicBezTo>
                    <a:pt x="537337" y="2651125"/>
                    <a:pt x="590296" y="2634107"/>
                    <a:pt x="556260" y="2608453"/>
                  </a:cubicBezTo>
                  <a:cubicBezTo>
                    <a:pt x="541147" y="2588133"/>
                    <a:pt x="510794" y="2592324"/>
                    <a:pt x="540258" y="2549906"/>
                  </a:cubicBezTo>
                  <a:cubicBezTo>
                    <a:pt x="529717" y="2532888"/>
                    <a:pt x="574294" y="2410587"/>
                    <a:pt x="550672" y="2322068"/>
                  </a:cubicBezTo>
                  <a:cubicBezTo>
                    <a:pt x="546608" y="2311400"/>
                    <a:pt x="613410" y="2273427"/>
                    <a:pt x="586867" y="2247265"/>
                  </a:cubicBezTo>
                  <a:cubicBezTo>
                    <a:pt x="616839" y="2186432"/>
                    <a:pt x="518795" y="2149983"/>
                    <a:pt x="601853" y="2010791"/>
                  </a:cubicBezTo>
                  <a:cubicBezTo>
                    <a:pt x="553847" y="1976120"/>
                    <a:pt x="571500" y="1934718"/>
                    <a:pt x="567309" y="1894078"/>
                  </a:cubicBezTo>
                  <a:cubicBezTo>
                    <a:pt x="623316" y="1828038"/>
                    <a:pt x="645541" y="1689481"/>
                    <a:pt x="770382" y="1441196"/>
                  </a:cubicBezTo>
                  <a:cubicBezTo>
                    <a:pt x="836422" y="1354836"/>
                    <a:pt x="828294" y="1225042"/>
                    <a:pt x="912749" y="1005078"/>
                  </a:cubicBezTo>
                  <a:cubicBezTo>
                    <a:pt x="886714" y="977011"/>
                    <a:pt x="1022477" y="986790"/>
                    <a:pt x="1114298" y="806831"/>
                  </a:cubicBezTo>
                  <a:cubicBezTo>
                    <a:pt x="1098804" y="738886"/>
                    <a:pt x="1201293" y="676021"/>
                    <a:pt x="1157986" y="599567"/>
                  </a:cubicBezTo>
                  <a:cubicBezTo>
                    <a:pt x="1570228" y="609219"/>
                    <a:pt x="2071116" y="598805"/>
                    <a:pt x="2572766" y="601599"/>
                  </a:cubicBezTo>
                  <a:cubicBezTo>
                    <a:pt x="3586988" y="605282"/>
                    <a:pt x="4528185" y="602742"/>
                    <a:pt x="5528818" y="601853"/>
                  </a:cubicBezTo>
                  <a:cubicBezTo>
                    <a:pt x="6274054" y="693420"/>
                    <a:pt x="6000750" y="0"/>
                    <a:pt x="6063869" y="2884424"/>
                  </a:cubicBezTo>
                  <a:cubicBezTo>
                    <a:pt x="6029833" y="4200398"/>
                    <a:pt x="6083554" y="5679694"/>
                    <a:pt x="6045073" y="6923913"/>
                  </a:cubicBezTo>
                  <a:close/>
                </a:path>
              </a:pathLst>
            </a:custGeom>
            <a:blipFill>
              <a:blip r:embed="rId3"/>
              <a:stretch>
                <a:fillRect l="-13307" r="-49145"/>
              </a:stretch>
            </a:blipFill>
          </p:spPr>
        </p:sp>
      </p:grpSp>
      <p:sp>
        <p:nvSpPr>
          <p:cNvPr id="4" name="TextBox 4">
            <a:extLst>
              <a:ext uri="{FF2B5EF4-FFF2-40B4-BE49-F238E27FC236}">
                <a16:creationId xmlns:a16="http://schemas.microsoft.com/office/drawing/2014/main" id="{A80E0D7F-6EA2-CB9D-D586-F892511107DE}"/>
              </a:ext>
            </a:extLst>
          </p:cNvPr>
          <p:cNvSpPr txBox="1"/>
          <p:nvPr/>
        </p:nvSpPr>
        <p:spPr>
          <a:xfrm>
            <a:off x="251460" y="268585"/>
            <a:ext cx="5842000" cy="1477328"/>
          </a:xfrm>
          <a:prstGeom prst="rect">
            <a:avLst/>
          </a:prstGeom>
        </p:spPr>
        <p:txBody>
          <a:bodyPr wrap="square" lIns="0" tIns="0" rIns="0" bIns="0" rtlCol="0" anchor="t">
            <a:spAutoFit/>
          </a:bodyPr>
          <a:lstStyle/>
          <a:p>
            <a:pPr algn="ctr" defTabSz="609630"/>
            <a:r>
              <a:rPr lang="en-US" sz="4800" dirty="0" err="1">
                <a:solidFill>
                  <a:prstClr val="black"/>
                </a:solidFill>
                <a:latin typeface="Times New Roman" panose="02020603050405020304" pitchFamily="18" charset="0"/>
                <a:cs typeface="Times New Roman" panose="02020603050405020304" pitchFamily="18" charset="0"/>
              </a:rPr>
              <a:t>Bài</a:t>
            </a:r>
            <a:r>
              <a:rPr lang="en-US" sz="4800" dirty="0">
                <a:solidFill>
                  <a:prstClr val="black"/>
                </a:solidFill>
                <a:latin typeface="Times New Roman" panose="02020603050405020304" pitchFamily="18" charset="0"/>
                <a:cs typeface="Times New Roman" panose="02020603050405020304" pitchFamily="18" charset="0"/>
              </a:rPr>
              <a:t> 2. </a:t>
            </a:r>
          </a:p>
          <a:p>
            <a:pPr algn="ctr" defTabSz="609630"/>
            <a:r>
              <a:rPr lang="en-US" sz="4800" dirty="0" err="1">
                <a:solidFill>
                  <a:prstClr val="black"/>
                </a:solidFill>
                <a:latin typeface="Times New Roman" panose="02020603050405020304" pitchFamily="18" charset="0"/>
                <a:cs typeface="Times New Roman" panose="02020603050405020304" pitchFamily="18" charset="0"/>
              </a:rPr>
              <a:t>Truyện</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thơ</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Nôm</a:t>
            </a:r>
            <a:endParaRPr lang="en-US" sz="4800" dirty="0">
              <a:solidFill>
                <a:prstClr val="black"/>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68898F23-6064-95D7-D968-4B1575CD884C}"/>
              </a:ext>
            </a:extLst>
          </p:cNvPr>
          <p:cNvSpPr txBox="1"/>
          <p:nvPr/>
        </p:nvSpPr>
        <p:spPr>
          <a:xfrm>
            <a:off x="251460" y="2635032"/>
            <a:ext cx="6586657" cy="1107996"/>
          </a:xfrm>
          <a:prstGeom prst="rect">
            <a:avLst/>
          </a:prstGeom>
        </p:spPr>
        <p:txBody>
          <a:bodyPr wrap="square" lIns="0" tIns="0" rIns="0" bIns="0" rtlCol="0" anchor="t">
            <a:spAutoFit/>
          </a:bodyPr>
          <a:lstStyle/>
          <a:p>
            <a:pPr algn="ctr" defTabSz="609630"/>
            <a:r>
              <a:rPr lang="nl-NL" sz="7200" b="1" dirty="0">
                <a:solidFill>
                  <a:srgbClr val="FF0000"/>
                </a:solidFill>
                <a:latin typeface="Times New Roman" panose="02020603050405020304" pitchFamily="18" charset="0"/>
                <a:cs typeface="Times New Roman" panose="02020603050405020304" pitchFamily="18" charset="0"/>
              </a:rPr>
              <a:t>Cảnh ngày xuân</a:t>
            </a:r>
            <a:endParaRPr lang="en-US" sz="7200" b="1" dirty="0">
              <a:solidFill>
                <a:srgbClr val="FF00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110E56C7-D3D1-26E6-2510-0DAD3008CF49}"/>
              </a:ext>
            </a:extLst>
          </p:cNvPr>
          <p:cNvSpPr txBox="1"/>
          <p:nvPr/>
        </p:nvSpPr>
        <p:spPr>
          <a:xfrm>
            <a:off x="505460" y="1944251"/>
            <a:ext cx="5588000" cy="492443"/>
          </a:xfrm>
          <a:prstGeom prst="rect">
            <a:avLst/>
          </a:prstGeom>
        </p:spPr>
        <p:txBody>
          <a:bodyPr wrap="square" lIns="0" tIns="0" rIns="0" bIns="0" rtlCol="0" anchor="t">
            <a:spAutoFit/>
          </a:bodyPr>
          <a:lstStyle/>
          <a:p>
            <a:pPr algn="ctr" defTabSz="609630"/>
            <a:r>
              <a:rPr lang="nl-NL" sz="3200" dirty="0" smtClean="0">
                <a:solidFill>
                  <a:prstClr val="black"/>
                </a:solidFill>
                <a:latin typeface="Times New Roman" panose="02020603050405020304" pitchFamily="18" charset="0"/>
                <a:ea typeface="#9Slide04 Vollkorn Bold" panose="00000800000000000000" pitchFamily="2" charset="0"/>
                <a:cs typeface="Times New Roman" panose="02020603050405020304" pitchFamily="18" charset="0"/>
              </a:rPr>
              <a:t>Tiết 17, 18, 19 - Đọc </a:t>
            </a:r>
            <a:r>
              <a:rPr lang="nl-NL" sz="3200" dirty="0">
                <a:solidFill>
                  <a:prstClr val="black"/>
                </a:solidFill>
                <a:latin typeface="Times New Roman" panose="02020603050405020304" pitchFamily="18" charset="0"/>
                <a:ea typeface="#9Slide04 Vollkorn Bold" panose="00000800000000000000" pitchFamily="2" charset="0"/>
                <a:cs typeface="Times New Roman" panose="02020603050405020304" pitchFamily="18" charset="0"/>
              </a:rPr>
              <a:t>hiểu văn bản</a:t>
            </a:r>
            <a:endParaRPr lang="en-US" sz="3200" dirty="0">
              <a:solidFill>
                <a:prstClr val="black"/>
              </a:solidFill>
              <a:latin typeface="Times New Roman" panose="02020603050405020304" pitchFamily="18" charset="0"/>
              <a:ea typeface="#9Slide04 Vollkorn Bold" panose="00000800000000000000" pitchFamily="2" charset="0"/>
              <a:cs typeface="Times New Roman" panose="02020603050405020304" pitchFamily="18" charset="0"/>
            </a:endParaRPr>
          </a:p>
        </p:txBody>
      </p:sp>
      <p:sp>
        <p:nvSpPr>
          <p:cNvPr id="7" name="TextBox 6">
            <a:extLst>
              <a:ext uri="{FF2B5EF4-FFF2-40B4-BE49-F238E27FC236}">
                <a16:creationId xmlns:a16="http://schemas.microsoft.com/office/drawing/2014/main" id="{43D008F7-AA8F-0176-3895-05A30EC1F4F6}"/>
              </a:ext>
            </a:extLst>
          </p:cNvPr>
          <p:cNvSpPr txBox="1"/>
          <p:nvPr/>
        </p:nvSpPr>
        <p:spPr>
          <a:xfrm>
            <a:off x="-482050" y="3881014"/>
            <a:ext cx="8053676" cy="615553"/>
          </a:xfrm>
          <a:prstGeom prst="rect">
            <a:avLst/>
          </a:prstGeom>
        </p:spPr>
        <p:txBody>
          <a:bodyPr wrap="square" lIns="0" tIns="0" rIns="0" bIns="0" rtlCol="0" anchor="t">
            <a:spAutoFit/>
          </a:bodyPr>
          <a:lstStyle/>
          <a:p>
            <a:pPr algn="ctr" defTabSz="609630"/>
            <a:r>
              <a:rPr lang="nl-NL" sz="4000" b="1" dirty="0">
                <a:solidFill>
                  <a:prstClr val="black"/>
                </a:solidFill>
                <a:latin typeface="Times New Roman" panose="02020603050405020304" pitchFamily="18" charset="0"/>
                <a:ea typeface="#9Slide04 Vollkorn Bold" panose="00000800000000000000" pitchFamily="2" charset="0"/>
                <a:cs typeface="Times New Roman" panose="02020603050405020304" pitchFamily="18" charset="0"/>
              </a:rPr>
              <a:t>(Trích </a:t>
            </a:r>
            <a:r>
              <a:rPr lang="nl-NL" sz="4000" b="1" i="1" dirty="0">
                <a:solidFill>
                  <a:prstClr val="black"/>
                </a:solidFill>
                <a:latin typeface="Times New Roman" panose="02020603050405020304" pitchFamily="18" charset="0"/>
                <a:ea typeface="#9Slide04 Vollkorn Bold" panose="00000800000000000000" pitchFamily="2" charset="0"/>
                <a:cs typeface="Times New Roman" panose="02020603050405020304" pitchFamily="18" charset="0"/>
              </a:rPr>
              <a:t>Truyện Kiều)</a:t>
            </a:r>
            <a:endParaRPr lang="en-US" sz="4000" b="1" i="1" dirty="0">
              <a:solidFill>
                <a:prstClr val="black"/>
              </a:solidFill>
              <a:latin typeface="Times New Roman" panose="02020603050405020304" pitchFamily="18" charset="0"/>
              <a:ea typeface="#9Slide04 Vollkorn Bold" panose="00000800000000000000" pitchFamily="2" charset="0"/>
              <a:cs typeface="Times New Roman" panose="02020603050405020304" pitchFamily="18" charset="0"/>
            </a:endParaRPr>
          </a:p>
        </p:txBody>
      </p:sp>
      <p:sp>
        <p:nvSpPr>
          <p:cNvPr id="8" name="TextBox 7">
            <a:extLst>
              <a:ext uri="{FF2B5EF4-FFF2-40B4-BE49-F238E27FC236}">
                <a16:creationId xmlns:a16="http://schemas.microsoft.com/office/drawing/2014/main" id="{7DB1E7D8-7EE8-A0C1-C73E-8A06DA79FC63}"/>
              </a:ext>
            </a:extLst>
          </p:cNvPr>
          <p:cNvSpPr txBox="1"/>
          <p:nvPr/>
        </p:nvSpPr>
        <p:spPr>
          <a:xfrm>
            <a:off x="1827789" y="4634553"/>
            <a:ext cx="3433998" cy="553998"/>
          </a:xfrm>
          <a:prstGeom prst="rect">
            <a:avLst/>
          </a:prstGeom>
        </p:spPr>
        <p:txBody>
          <a:bodyPr wrap="square" lIns="0" tIns="0" rIns="0" bIns="0" rtlCol="0" anchor="t">
            <a:spAutoFit/>
          </a:bodyPr>
          <a:lstStyle/>
          <a:p>
            <a:pPr algn="ctr" defTabSz="609630"/>
            <a:r>
              <a:rPr lang="nl-NL" sz="3600" b="1" dirty="0">
                <a:solidFill>
                  <a:prstClr val="black"/>
                </a:solidFill>
                <a:latin typeface="Times New Roman" panose="02020603050405020304" pitchFamily="18" charset="0"/>
                <a:ea typeface="#9Slide04 Vollkorn Bold" panose="00000800000000000000" pitchFamily="2" charset="0"/>
                <a:cs typeface="Times New Roman" panose="02020603050405020304" pitchFamily="18" charset="0"/>
              </a:rPr>
              <a:t>- Nguyễn Du -</a:t>
            </a:r>
            <a:endParaRPr lang="en-US" sz="3600" b="1" dirty="0">
              <a:solidFill>
                <a:prstClr val="black"/>
              </a:solidFill>
              <a:latin typeface="Times New Roman" panose="02020603050405020304" pitchFamily="18" charset="0"/>
              <a:ea typeface="#9Slide04 Vollkorn Bold" panose="00000800000000000000" pitchFamily="2" charset="0"/>
              <a:cs typeface="Times New Roman" panose="02020603050405020304" pitchFamily="18" charset="0"/>
            </a:endParaRPr>
          </a:p>
        </p:txBody>
      </p:sp>
      <p:sp>
        <p:nvSpPr>
          <p:cNvPr id="10" name="Freeform 6">
            <a:extLst>
              <a:ext uri="{FF2B5EF4-FFF2-40B4-BE49-F238E27FC236}">
                <a16:creationId xmlns:a16="http://schemas.microsoft.com/office/drawing/2014/main" id="{1B1A8BAC-6A94-63CD-86B7-21F78BBC8418}"/>
              </a:ext>
            </a:extLst>
          </p:cNvPr>
          <p:cNvSpPr/>
          <p:nvPr/>
        </p:nvSpPr>
        <p:spPr>
          <a:xfrm>
            <a:off x="-1832483" y="6155183"/>
            <a:ext cx="4379459" cy="958007"/>
          </a:xfrm>
          <a:custGeom>
            <a:avLst/>
            <a:gdLst/>
            <a:ahLst/>
            <a:cxnLst/>
            <a:rect l="l" t="t" r="r" b="b"/>
            <a:pathLst>
              <a:path w="6569188" h="1437010">
                <a:moveTo>
                  <a:pt x="0" y="0"/>
                </a:moveTo>
                <a:lnTo>
                  <a:pt x="6569188" y="0"/>
                </a:lnTo>
                <a:lnTo>
                  <a:pt x="6569188" y="1437010"/>
                </a:lnTo>
                <a:lnTo>
                  <a:pt x="0" y="1437010"/>
                </a:lnTo>
                <a:lnTo>
                  <a:pt x="0" y="0"/>
                </a:lnTo>
                <a:close/>
              </a:path>
            </a:pathLst>
          </a:custGeom>
          <a:blipFill>
            <a:blip r:embed="rId4">
              <a:lum bright="70000" contrast="-70000"/>
            </a:blip>
            <a:stretch>
              <a:fillRect/>
            </a:stretch>
          </a:blipFill>
        </p:spPr>
      </p:sp>
    </p:spTree>
    <p:extLst>
      <p:ext uri="{BB962C8B-B14F-4D97-AF65-F5344CB8AC3E}">
        <p14:creationId xmlns:p14="http://schemas.microsoft.com/office/powerpoint/2010/main" val="34051500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2" cstate="email"/>
          <a:stretch>
            <a:fillRect/>
          </a:stretch>
        </p:blipFill>
        <p:spPr>
          <a:xfrm>
            <a:off x="-13396" y="11266"/>
            <a:ext cx="12192000" cy="6857999"/>
          </a:xfrm>
          <a:prstGeom prst="rect">
            <a:avLst/>
          </a:prstGeom>
        </p:spPr>
      </p:pic>
      <p:pic>
        <p:nvPicPr>
          <p:cNvPr id="13" name="图片 12"/>
          <p:cNvPicPr>
            <a:picLocks noChangeAspect="1"/>
          </p:cNvPicPr>
          <p:nvPr/>
        </p:nvPicPr>
        <p:blipFill>
          <a:blip r:embed="rId3" cstate="email"/>
          <a:srcRect/>
          <a:stretch>
            <a:fillRect/>
          </a:stretch>
        </p:blipFill>
        <p:spPr>
          <a:xfrm>
            <a:off x="11439706" y="4011500"/>
            <a:ext cx="752294" cy="2846500"/>
          </a:xfrm>
          <a:prstGeom prst="rect">
            <a:avLst/>
          </a:prstGeom>
        </p:spPr>
      </p:pic>
      <p:pic>
        <p:nvPicPr>
          <p:cNvPr id="4" name="图片 3"/>
          <p:cNvPicPr>
            <a:picLocks noChangeAspect="1"/>
          </p:cNvPicPr>
          <p:nvPr/>
        </p:nvPicPr>
        <p:blipFill>
          <a:blip r:embed="rId4" cstate="email"/>
          <a:stretch>
            <a:fillRect/>
          </a:stretch>
        </p:blipFill>
        <p:spPr>
          <a:xfrm>
            <a:off x="1212193" y="3809246"/>
            <a:ext cx="950551" cy="2179311"/>
          </a:xfrm>
          <a:prstGeom prst="rect">
            <a:avLst/>
          </a:prstGeom>
        </p:spPr>
      </p:pic>
      <p:pic>
        <p:nvPicPr>
          <p:cNvPr id="5" name="图片 4"/>
          <p:cNvPicPr>
            <a:picLocks noChangeAspect="1"/>
          </p:cNvPicPr>
          <p:nvPr/>
        </p:nvPicPr>
        <p:blipFill>
          <a:blip r:embed="rId5" cstate="email"/>
          <a:stretch>
            <a:fillRect/>
          </a:stretch>
        </p:blipFill>
        <p:spPr>
          <a:xfrm>
            <a:off x="2007543" y="766308"/>
            <a:ext cx="2038231" cy="1558647"/>
          </a:xfrm>
          <a:prstGeom prst="rect">
            <a:avLst/>
          </a:prstGeom>
        </p:spPr>
      </p:pic>
      <p:grpSp>
        <p:nvGrpSpPr>
          <p:cNvPr id="6" name="组合 5"/>
          <p:cNvGrpSpPr/>
          <p:nvPr/>
        </p:nvGrpSpPr>
        <p:grpSpPr>
          <a:xfrm>
            <a:off x="2616555" y="2683445"/>
            <a:ext cx="7941907" cy="2123658"/>
            <a:chOff x="1011740" y="2953241"/>
            <a:chExt cx="4099348" cy="2123658"/>
          </a:xfrm>
        </p:grpSpPr>
        <p:sp>
          <p:nvSpPr>
            <p:cNvPr id="8" name="矩形 7"/>
            <p:cNvSpPr/>
            <p:nvPr/>
          </p:nvSpPr>
          <p:spPr>
            <a:xfrm>
              <a:off x="1011740" y="2953241"/>
              <a:ext cx="4099348" cy="212365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smtClean="0">
                  <a:ln>
                    <a:noFill/>
                  </a:ln>
                  <a:solidFill>
                    <a:prstClr val="black">
                      <a:lumMod val="75000"/>
                      <a:lumOff val="25000"/>
                    </a:prstClr>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TÌM</a:t>
              </a:r>
              <a:r>
                <a:rPr kumimoji="0" lang="en-US" altLang="zh-CN" sz="6600" b="1" i="0" u="none" strike="noStrike" kern="1200" cap="none" spc="0" normalizeH="0" noProof="0" dirty="0" smtClean="0">
                  <a:ln>
                    <a:noFill/>
                  </a:ln>
                  <a:solidFill>
                    <a:prstClr val="black">
                      <a:lumMod val="75000"/>
                      <a:lumOff val="25000"/>
                    </a:prstClr>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HIỂU CHUNG</a:t>
              </a:r>
              <a:endParaRPr kumimoji="0" lang="en-US" altLang="zh-CN" sz="6600"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9" name="矩形 8"/>
            <p:cNvSpPr/>
            <p:nvPr/>
          </p:nvSpPr>
          <p:spPr>
            <a:xfrm>
              <a:off x="1675024" y="4152898"/>
              <a:ext cx="2772779" cy="338554"/>
            </a:xfrm>
            <a:prstGeom prst="rect">
              <a:avLst/>
            </a:prstGeom>
          </p:spPr>
          <p:txBody>
            <a:bodyPr wrap="square">
              <a:sp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zh-CN" altLang="en-US" sz="1600" b="0"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思源黑体 CN Regular" panose="020B0500000000000000" pitchFamily="34" charset="-122"/>
              </a:endParaRPr>
            </a:p>
          </p:txBody>
        </p:sp>
      </p:grpSp>
      <p:grpSp>
        <p:nvGrpSpPr>
          <p:cNvPr id="10" name="组合 9"/>
          <p:cNvGrpSpPr/>
          <p:nvPr/>
        </p:nvGrpSpPr>
        <p:grpSpPr>
          <a:xfrm>
            <a:off x="4670664" y="1409053"/>
            <a:ext cx="2750730" cy="1114295"/>
            <a:chOff x="3671842" y="1889712"/>
            <a:chExt cx="1763451" cy="1111187"/>
          </a:xfrm>
          <a:solidFill>
            <a:srgbClr val="FA7B7B"/>
          </a:solidFill>
        </p:grpSpPr>
        <p:sp>
          <p:nvSpPr>
            <p:cNvPr id="12" name="任意多边形: 形状 11"/>
            <p:cNvSpPr/>
            <p:nvPr/>
          </p:nvSpPr>
          <p:spPr>
            <a:xfrm>
              <a:off x="3671842" y="1889712"/>
              <a:ext cx="1763451" cy="1111187"/>
            </a:xfrm>
            <a:custGeom>
              <a:avLst/>
              <a:gdLst>
                <a:gd name="connsiteX0" fmla="*/ 1971725 w 3228697"/>
                <a:gd name="connsiteY0" fmla="*/ 1772949 h 2034469"/>
                <a:gd name="connsiteX1" fmla="*/ 1928113 w 3228697"/>
                <a:gd name="connsiteY1" fmla="*/ 1769760 h 2034469"/>
                <a:gd name="connsiteX2" fmla="*/ 721462 w 3228697"/>
                <a:gd name="connsiteY2" fmla="*/ 1769246 h 2034469"/>
                <a:gd name="connsiteX3" fmla="*/ 490170 w 3228697"/>
                <a:gd name="connsiteY3" fmla="*/ 1716583 h 2034469"/>
                <a:gd name="connsiteX4" fmla="*/ 224285 w 3228697"/>
                <a:gd name="connsiteY4" fmla="*/ 1516698 h 2034469"/>
                <a:gd name="connsiteX5" fmla="*/ 68319 w 3228697"/>
                <a:gd name="connsiteY5" fmla="*/ 1253212 h 2034469"/>
                <a:gd name="connsiteX6" fmla="*/ 8044 w 3228697"/>
                <a:gd name="connsiteY6" fmla="*/ 1008823 h 2034469"/>
                <a:gd name="connsiteX7" fmla="*/ 4102 w 3228697"/>
                <a:gd name="connsiteY7" fmla="*/ 807943 h 2034469"/>
                <a:gd name="connsiteX8" fmla="*/ 34342 w 3228697"/>
                <a:gd name="connsiteY8" fmla="*/ 623349 h 2034469"/>
                <a:gd name="connsiteX9" fmla="*/ 213176 w 3228697"/>
                <a:gd name="connsiteY9" fmla="*/ 265475 h 2034469"/>
                <a:gd name="connsiteX10" fmla="*/ 564022 w 3228697"/>
                <a:gd name="connsiteY10" fmla="*/ 26263 h 2034469"/>
                <a:gd name="connsiteX11" fmla="*/ 731782 w 3228697"/>
                <a:gd name="connsiteY11" fmla="*/ 0 h 2034469"/>
                <a:gd name="connsiteX12" fmla="*/ 2507507 w 3228697"/>
                <a:gd name="connsiteY12" fmla="*/ 309 h 2034469"/>
                <a:gd name="connsiteX13" fmla="*/ 2729405 w 3228697"/>
                <a:gd name="connsiteY13" fmla="*/ 49029 h 2034469"/>
                <a:gd name="connsiteX14" fmla="*/ 3006639 w 3228697"/>
                <a:gd name="connsiteY14" fmla="*/ 255463 h 2034469"/>
                <a:gd name="connsiteX15" fmla="*/ 3160239 w 3228697"/>
                <a:gd name="connsiteY15" fmla="*/ 516412 h 2034469"/>
                <a:gd name="connsiteX16" fmla="*/ 3220753 w 3228697"/>
                <a:gd name="connsiteY16" fmla="*/ 760732 h 2034469"/>
                <a:gd name="connsiteX17" fmla="*/ 3224593 w 3228697"/>
                <a:gd name="connsiteY17" fmla="*/ 961612 h 2034469"/>
                <a:gd name="connsiteX18" fmla="*/ 3194902 w 3228697"/>
                <a:gd name="connsiteY18" fmla="*/ 1142812 h 2034469"/>
                <a:gd name="connsiteX19" fmla="*/ 3027656 w 3228697"/>
                <a:gd name="connsiteY19" fmla="*/ 1487760 h 2034469"/>
                <a:gd name="connsiteX20" fmla="*/ 2664639 w 3228697"/>
                <a:gd name="connsiteY20" fmla="*/ 1744526 h 2034469"/>
                <a:gd name="connsiteX21" fmla="*/ 2345096 w 3228697"/>
                <a:gd name="connsiteY21" fmla="*/ 1865349 h 2034469"/>
                <a:gd name="connsiteX22" fmla="*/ 2035325 w 3228697"/>
                <a:gd name="connsiteY22" fmla="*/ 1983052 h 2034469"/>
                <a:gd name="connsiteX23" fmla="*/ 1920296 w 3228697"/>
                <a:gd name="connsiteY23" fmla="*/ 2026560 h 2034469"/>
                <a:gd name="connsiteX24" fmla="*/ 1886388 w 3228697"/>
                <a:gd name="connsiteY24" fmla="*/ 2028172 h 2034469"/>
                <a:gd name="connsiteX25" fmla="*/ 1885942 w 3228697"/>
                <a:gd name="connsiteY25" fmla="*/ 1993818 h 2034469"/>
                <a:gd name="connsiteX26" fmla="*/ 1962159 w 3228697"/>
                <a:gd name="connsiteY26" fmla="*/ 1807200 h 2034469"/>
                <a:gd name="connsiteX27" fmla="*/ 1971725 w 3228697"/>
                <a:gd name="connsiteY27" fmla="*/ 1772949 h 2034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228697" h="2034469">
                  <a:moveTo>
                    <a:pt x="1971725" y="1772949"/>
                  </a:moveTo>
                  <a:cubicBezTo>
                    <a:pt x="1955473" y="1767566"/>
                    <a:pt x="1941690" y="1769760"/>
                    <a:pt x="1928113" y="1769760"/>
                  </a:cubicBezTo>
                  <a:cubicBezTo>
                    <a:pt x="1525907" y="1769623"/>
                    <a:pt x="1123667" y="1770069"/>
                    <a:pt x="721462" y="1769246"/>
                  </a:cubicBezTo>
                  <a:cubicBezTo>
                    <a:pt x="640924" y="1769075"/>
                    <a:pt x="564090" y="1748538"/>
                    <a:pt x="490170" y="1716583"/>
                  </a:cubicBezTo>
                  <a:cubicBezTo>
                    <a:pt x="385393" y="1671292"/>
                    <a:pt x="298067" y="1602206"/>
                    <a:pt x="224285" y="1516698"/>
                  </a:cubicBezTo>
                  <a:cubicBezTo>
                    <a:pt x="156845" y="1438560"/>
                    <a:pt x="105039" y="1350137"/>
                    <a:pt x="68319" y="1253212"/>
                  </a:cubicBezTo>
                  <a:cubicBezTo>
                    <a:pt x="38353" y="1174115"/>
                    <a:pt x="16513" y="1092515"/>
                    <a:pt x="8044" y="1008823"/>
                  </a:cubicBezTo>
                  <a:cubicBezTo>
                    <a:pt x="1325" y="942515"/>
                    <a:pt x="-4024" y="875898"/>
                    <a:pt x="4102" y="807943"/>
                  </a:cubicBezTo>
                  <a:cubicBezTo>
                    <a:pt x="11542" y="745749"/>
                    <a:pt x="19187" y="683863"/>
                    <a:pt x="34342" y="623349"/>
                  </a:cubicBezTo>
                  <a:cubicBezTo>
                    <a:pt x="67427" y="491075"/>
                    <a:pt x="125645" y="369703"/>
                    <a:pt x="213176" y="265475"/>
                  </a:cubicBezTo>
                  <a:cubicBezTo>
                    <a:pt x="306982" y="153772"/>
                    <a:pt x="420673" y="67338"/>
                    <a:pt x="564022" y="26263"/>
                  </a:cubicBezTo>
                  <a:cubicBezTo>
                    <a:pt x="618913" y="10526"/>
                    <a:pt x="674113" y="-68"/>
                    <a:pt x="731782" y="0"/>
                  </a:cubicBezTo>
                  <a:cubicBezTo>
                    <a:pt x="1323690" y="583"/>
                    <a:pt x="1915599" y="446"/>
                    <a:pt x="2507507" y="309"/>
                  </a:cubicBezTo>
                  <a:cubicBezTo>
                    <a:pt x="2585165" y="309"/>
                    <a:pt x="2658399" y="20332"/>
                    <a:pt x="2729405" y="49029"/>
                  </a:cubicBezTo>
                  <a:cubicBezTo>
                    <a:pt x="2839633" y="93566"/>
                    <a:pt x="2929770" y="166595"/>
                    <a:pt x="3006639" y="255463"/>
                  </a:cubicBezTo>
                  <a:cubicBezTo>
                    <a:pt x="3073462" y="332743"/>
                    <a:pt x="3123828" y="420720"/>
                    <a:pt x="3160239" y="516412"/>
                  </a:cubicBezTo>
                  <a:cubicBezTo>
                    <a:pt x="3190273" y="595406"/>
                    <a:pt x="3212867" y="676869"/>
                    <a:pt x="3220753" y="760732"/>
                  </a:cubicBezTo>
                  <a:cubicBezTo>
                    <a:pt x="3226993" y="827109"/>
                    <a:pt x="3232924" y="893692"/>
                    <a:pt x="3224593" y="961612"/>
                  </a:cubicBezTo>
                  <a:cubicBezTo>
                    <a:pt x="3217119" y="1022606"/>
                    <a:pt x="3209953" y="1083395"/>
                    <a:pt x="3194902" y="1142812"/>
                  </a:cubicBezTo>
                  <a:cubicBezTo>
                    <a:pt x="3162913" y="1269121"/>
                    <a:pt x="3108948" y="1385178"/>
                    <a:pt x="3027656" y="1487760"/>
                  </a:cubicBezTo>
                  <a:cubicBezTo>
                    <a:pt x="2931725" y="1608789"/>
                    <a:pt x="2812376" y="1695189"/>
                    <a:pt x="2664639" y="1744526"/>
                  </a:cubicBezTo>
                  <a:cubicBezTo>
                    <a:pt x="2556707" y="1780560"/>
                    <a:pt x="2451553" y="1824823"/>
                    <a:pt x="2345096" y="1865349"/>
                  </a:cubicBezTo>
                  <a:cubicBezTo>
                    <a:pt x="2241862" y="1904640"/>
                    <a:pt x="2138593" y="1943863"/>
                    <a:pt x="2035325" y="1983052"/>
                  </a:cubicBezTo>
                  <a:cubicBezTo>
                    <a:pt x="1996993" y="1997589"/>
                    <a:pt x="1958627" y="2012092"/>
                    <a:pt x="1920296" y="2026560"/>
                  </a:cubicBezTo>
                  <a:cubicBezTo>
                    <a:pt x="1909222" y="2030743"/>
                    <a:pt x="1899005" y="2041132"/>
                    <a:pt x="1886388" y="2028172"/>
                  </a:cubicBezTo>
                  <a:cubicBezTo>
                    <a:pt x="1874662" y="2016172"/>
                    <a:pt x="1881142" y="2005509"/>
                    <a:pt x="1885942" y="1993818"/>
                  </a:cubicBezTo>
                  <a:cubicBezTo>
                    <a:pt x="1911484" y="1931658"/>
                    <a:pt x="1936685" y="1869360"/>
                    <a:pt x="1962159" y="1807200"/>
                  </a:cubicBezTo>
                  <a:cubicBezTo>
                    <a:pt x="1966410" y="1796778"/>
                    <a:pt x="1970833" y="1786458"/>
                    <a:pt x="1971725" y="1772949"/>
                  </a:cubicBezTo>
                  <a:close/>
                </a:path>
              </a:pathLst>
            </a:custGeom>
            <a:grpFill/>
            <a:ln w="3429" cap="flat">
              <a:solidFill>
                <a:srgbClr val="FA7B7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prstClr val="white"/>
                </a:solidFill>
                <a:effectLst/>
                <a:uLnTx/>
                <a:uFillTx/>
                <a:latin typeface="Microsoft YaHei" panose="020B0503020204020204" pitchFamily="34" charset="-122"/>
                <a:ea typeface="Microsoft YaHei" panose="020B0503020204020204" pitchFamily="34" charset="-122"/>
                <a:cs typeface="Arial"/>
                <a:sym typeface="思源黑体 CN Regular" panose="020B0500000000000000" pitchFamily="34" charset="-122"/>
              </a:endParaRPr>
            </a:p>
          </p:txBody>
        </p:sp>
        <p:sp>
          <p:nvSpPr>
            <p:cNvPr id="14" name="矩形 13"/>
            <p:cNvSpPr/>
            <p:nvPr/>
          </p:nvSpPr>
          <p:spPr>
            <a:xfrm>
              <a:off x="4417813" y="1947771"/>
              <a:ext cx="271508" cy="828679"/>
            </a:xfrm>
            <a:prstGeom prst="rect">
              <a:avLst/>
            </a:prstGeom>
            <a:grp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思源黑体 CN Regular" panose="020B0500000000000000" pitchFamily="34" charset="-122"/>
                </a:rPr>
                <a:t>I</a:t>
              </a:r>
              <a:endParaRPr kumimoji="0" lang="zh-CN" alt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icrosoft YaHei" panose="020B0503020204020204" pitchFamily="34" charset="-122"/>
                <a:cs typeface="Times New Roman" panose="02020603050405020304" pitchFamily="18" charset="0"/>
                <a:sym typeface="思源黑体 CN Regular" panose="020B0500000000000000" pitchFamily="34" charset="-122"/>
              </a:endParaRPr>
            </a:p>
          </p:txBody>
        </p:sp>
      </p:grpSp>
      <p:pic>
        <p:nvPicPr>
          <p:cNvPr id="15" name="图片 14"/>
          <p:cNvPicPr>
            <a:picLocks noChangeAspect="1"/>
          </p:cNvPicPr>
          <p:nvPr/>
        </p:nvPicPr>
        <p:blipFill>
          <a:blip r:embed="rId6" cstate="email"/>
          <a:stretch>
            <a:fillRect/>
          </a:stretch>
        </p:blipFill>
        <p:spPr>
          <a:xfrm>
            <a:off x="8890132" y="502814"/>
            <a:ext cx="1113470" cy="1113470"/>
          </a:xfrm>
          <a:prstGeom prst="rect">
            <a:avLst/>
          </a:prstGeom>
        </p:spPr>
      </p:pic>
    </p:spTree>
    <p:extLst>
      <p:ext uri="{BB962C8B-B14F-4D97-AF65-F5344CB8AC3E}">
        <p14:creationId xmlns:p14="http://schemas.microsoft.com/office/powerpoint/2010/main" val="1192860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22" presetClass="entr" presetSubtype="4" fill="hold" nodeType="afterEffect">
                                  <p:stCondLst>
                                    <p:cond delay="150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childTnLst>
                          </p:cTn>
                        </p:par>
                        <p:par>
                          <p:cTn id="12" fill="hold">
                            <p:stCondLst>
                              <p:cond delay="2500"/>
                            </p:stCondLst>
                            <p:childTnLst>
                              <p:par>
                                <p:cTn id="13" presetID="53" presetClass="entr" presetSubtype="16" fill="hold" nodeType="afterEffect">
                                  <p:stCondLst>
                                    <p:cond delay="200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par>
                          <p:cTn id="18" fill="hold">
                            <p:stCondLst>
                              <p:cond delay="5000"/>
                            </p:stCondLst>
                            <p:childTnLst>
                              <p:par>
                                <p:cTn id="19" presetID="10" presetClass="entr" presetSubtype="0" fill="hold" nodeType="afterEffect">
                                  <p:stCondLst>
                                    <p:cond delay="250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5240"/>
            <a:ext cx="12192000" cy="6827520"/>
          </a:xfrm>
          <a:prstGeom prst="rect">
            <a:avLst/>
          </a:prstGeom>
        </p:spPr>
      </p:pic>
      <p:sp>
        <p:nvSpPr>
          <p:cNvPr id="3" name="矩形 7"/>
          <p:cNvSpPr/>
          <p:nvPr/>
        </p:nvSpPr>
        <p:spPr>
          <a:xfrm>
            <a:off x="1439246" y="1554731"/>
            <a:ext cx="9313507" cy="2123658"/>
          </a:xfrm>
          <a:prstGeom prst="rect">
            <a:avLst/>
          </a:prstGeom>
        </p:spPr>
        <p:txBody>
          <a:bodyPr wrap="square">
            <a:spAutoFit/>
          </a:bodyPr>
          <a:lstStyle/>
          <a:p>
            <a:pPr algn="ctr"/>
            <a:r>
              <a:rPr kumimoji="0" lang="en-US" altLang="zh-CN" sz="6600" b="1" i="0" u="none" strike="noStrike" kern="1200" cap="none" spc="0" normalizeH="0" baseline="0" noProof="0" dirty="0" smtClean="0">
                <a:ln>
                  <a:noFill/>
                </a:ln>
                <a:effectLst/>
                <a:uLnTx/>
                <a:uFillTx/>
                <a:latin typeface="Times New Roman" panose="02020603050405020304" pitchFamily="18" charset="0"/>
                <a:ea typeface="Microsoft YaHei" panose="020B0503020204020204" pitchFamily="34" charset="-122"/>
                <a:cs typeface="Times New Roman" panose="02020603050405020304" pitchFamily="18" charset="0"/>
              </a:rPr>
              <a:t>1</a:t>
            </a:r>
            <a:r>
              <a:rPr lang="vi-VN" sz="6600" i="1" dirty="0">
                <a:solidFill>
                  <a:prstClr val="black"/>
                </a:solidFill>
              </a:rPr>
              <a:t>.</a:t>
            </a:r>
            <a:endParaRPr lang="vi-VN" sz="6600" dirty="0">
              <a:solidFill>
                <a:prstClr val="black"/>
              </a:solidFill>
              <a:latin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smtClean="0">
                <a:ln>
                  <a:noFill/>
                </a:ln>
                <a:effectLst/>
                <a:uLnTx/>
                <a:uFillTx/>
                <a:latin typeface="Times New Roman" panose="02020603050405020304" pitchFamily="18" charset="0"/>
                <a:ea typeface="Microsoft YaHei" panose="020B0503020204020204" pitchFamily="34" charset="-122"/>
                <a:cs typeface="Times New Roman" panose="02020603050405020304" pitchFamily="18" charset="0"/>
              </a:rPr>
              <a:t>KIẾN THỨC</a:t>
            </a:r>
            <a:r>
              <a:rPr kumimoji="0" lang="en-US" altLang="zh-CN" sz="6600" b="1" i="0" u="none" strike="noStrike" kern="1200" cap="none" spc="0" normalizeH="0" noProof="0" dirty="0" smtClean="0">
                <a:ln>
                  <a:noFill/>
                </a:ln>
                <a:effectLst/>
                <a:uLnTx/>
                <a:uFillTx/>
                <a:latin typeface="Times New Roman" panose="02020603050405020304" pitchFamily="18" charset="0"/>
                <a:ea typeface="Microsoft YaHei" panose="020B0503020204020204" pitchFamily="34" charset="-122"/>
                <a:cs typeface="Times New Roman" panose="02020603050405020304" pitchFamily="18" charset="0"/>
              </a:rPr>
              <a:t> NGỮ VĂN</a:t>
            </a:r>
            <a:endParaRPr kumimoji="0" lang="en-US" altLang="zh-CN" sz="6600" b="1" i="0" u="none" strike="noStrike" kern="1200" cap="none" spc="0" normalizeH="0" baseline="0" noProof="0" dirty="0">
              <a:ln>
                <a:noFill/>
              </a:ln>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1669348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143126" y="390079"/>
            <a:ext cx="8201025" cy="1077218"/>
          </a:xfrm>
          <a:prstGeom prst="rect">
            <a:avLst/>
          </a:prstGeom>
          <a:noFill/>
        </p:spPr>
        <p:txBody>
          <a:bodyPr wrap="square" rtlCol="0">
            <a:spAutoFit/>
          </a:bodyPr>
          <a:lstStyle/>
          <a:p>
            <a:pPr algn="ctr"/>
            <a:r>
              <a:rPr lang="en-US" sz="3200" b="1" dirty="0" smtClean="0">
                <a:latin typeface="Times New Roman" panose="02020603050405020304" pitchFamily="18" charset="0"/>
                <a:cs typeface="Times New Roman" panose="02020603050405020304" pitchFamily="18" charset="0"/>
              </a:rPr>
              <a:t>PHIẾU HỌC TẬP SỐ 1</a:t>
            </a:r>
          </a:p>
          <a:p>
            <a:pPr algn="ctr"/>
            <a:r>
              <a:rPr lang="en-US" sz="3200" b="1" dirty="0" smtClean="0">
                <a:latin typeface="Times New Roman" panose="02020603050405020304" pitchFamily="18" charset="0"/>
                <a:cs typeface="Times New Roman" panose="02020603050405020304" pitchFamily="18" charset="0"/>
              </a:rPr>
              <a:t>TÌM HIỂU VỀ TRUYỆN THƠ NÔM</a:t>
            </a:r>
            <a:endParaRPr lang="en-US" sz="32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557213" y="1600200"/>
            <a:ext cx="11144250" cy="2062103"/>
          </a:xfrm>
          <a:prstGeom prst="rect">
            <a:avLst/>
          </a:prstGeom>
          <a:noFill/>
        </p:spPr>
        <p:txBody>
          <a:bodyPr wrap="square" rtlCol="0">
            <a:spAutoFit/>
          </a:bodyPr>
          <a:lstStyle/>
          <a:p>
            <a:r>
              <a:rPr lang="en-US" sz="3200" b="1" dirty="0" err="1" smtClean="0">
                <a:latin typeface="Times New Roman" panose="02020603050405020304" pitchFamily="18" charset="0"/>
                <a:cs typeface="Times New Roman" panose="02020603050405020304" pitchFamily="18" charset="0"/>
              </a:rPr>
              <a:t>Yêu</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cầu</a:t>
            </a:r>
            <a:r>
              <a:rPr lang="en-US" sz="3200" b="1" dirty="0">
                <a:latin typeface="Times New Roman" panose="02020603050405020304" pitchFamily="18" charset="0"/>
                <a:cs typeface="Times New Roman" panose="02020603050405020304" pitchFamily="18" charset="0"/>
              </a:rPr>
              <a:t>:</a:t>
            </a:r>
            <a:endParaRPr lang="en-US" sz="3200" dirty="0" smtClean="0">
              <a:latin typeface="Times New Roman" panose="02020603050405020304" pitchFamily="18" charset="0"/>
              <a:cs typeface="Times New Roman" panose="02020603050405020304" pitchFamily="18" charset="0"/>
            </a:endParaRPr>
          </a:p>
          <a:p>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Đọc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phần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Kiến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thức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Ngữ</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văn</a:t>
            </a:r>
            <a:r>
              <a:rPr lang="en-US" sz="3200" dirty="0" smtClean="0">
                <a:latin typeface="Times New Roman" panose="02020603050405020304" pitchFamily="18" charset="0"/>
                <a:cs typeface="Times New Roman" panose="02020603050405020304" pitchFamily="18" charset="0"/>
              </a:rPr>
              <a:t> (SGK – 32, 33), </a:t>
            </a:r>
            <a:r>
              <a:rPr lang="en-US" sz="3200" dirty="0" err="1" smtClean="0">
                <a:latin typeface="Times New Roman" panose="02020603050405020304" pitchFamily="18" charset="0"/>
                <a:cs typeface="Times New Roman" panose="02020603050405020304" pitchFamily="18" charset="0"/>
              </a:rPr>
              <a:t>tìm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hiểu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về</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truyện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thơ</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Nôm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Việt</a:t>
            </a:r>
            <a:r>
              <a:rPr lang="en-US" sz="3200" dirty="0" smtClean="0">
                <a:latin typeface="Times New Roman" panose="02020603050405020304" pitchFamily="18" charset="0"/>
                <a:cs typeface="Times New Roman" panose="02020603050405020304" pitchFamily="18" charset="0"/>
              </a:rPr>
              <a:t> Nam</a:t>
            </a:r>
          </a:p>
          <a:p>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Hoàn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thành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các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thông</a:t>
            </a:r>
            <a:r>
              <a:rPr lang="en-US" sz="3200" dirty="0" smtClean="0">
                <a:latin typeface="Times New Roman" panose="02020603050405020304" pitchFamily="18" charset="0"/>
                <a:cs typeface="Times New Roman" panose="02020603050405020304" pitchFamily="18" charset="0"/>
              </a:rPr>
              <a:t> tin </a:t>
            </a:r>
            <a:r>
              <a:rPr lang="en-US" sz="3200" dirty="0" err="1" smtClean="0">
                <a:latin typeface="Times New Roman" panose="02020603050405020304" pitchFamily="18" charset="0"/>
                <a:cs typeface="Times New Roman" panose="02020603050405020304" pitchFamily="18" charset="0"/>
              </a:rPr>
              <a:t>theo</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bảng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dưới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đây</a:t>
            </a:r>
            <a:endParaRPr lang="en-US" sz="3200" dirty="0">
              <a:latin typeface="Times New Roman" panose="02020603050405020304" pitchFamily="18" charset="0"/>
              <a:cs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492454234"/>
              </p:ext>
            </p:extLst>
          </p:nvPr>
        </p:nvGraphicFramePr>
        <p:xfrm>
          <a:off x="795337" y="3851975"/>
          <a:ext cx="10896601" cy="2816352"/>
        </p:xfrm>
        <a:graphic>
          <a:graphicData uri="http://schemas.openxmlformats.org/drawingml/2006/table">
            <a:tbl>
              <a:tblPr bandRow="1"/>
              <a:tblGrid>
                <a:gridCol w="995417">
                  <a:extLst>
                    <a:ext uri="{9D8B030D-6E8A-4147-A177-3AD203B41FA5}">
                      <a16:colId xmlns:a16="http://schemas.microsoft.com/office/drawing/2014/main" val="3536319148"/>
                    </a:ext>
                  </a:extLst>
                </a:gridCol>
                <a:gridCol w="4950592">
                  <a:extLst>
                    <a:ext uri="{9D8B030D-6E8A-4147-A177-3AD203B41FA5}">
                      <a16:colId xmlns:a16="http://schemas.microsoft.com/office/drawing/2014/main" val="3356243299"/>
                    </a:ext>
                  </a:extLst>
                </a:gridCol>
                <a:gridCol w="4950592">
                  <a:extLst>
                    <a:ext uri="{9D8B030D-6E8A-4147-A177-3AD203B41FA5}">
                      <a16:colId xmlns:a16="http://schemas.microsoft.com/office/drawing/2014/main" val="342780893"/>
                    </a:ext>
                  </a:extLst>
                </a:gridCol>
              </a:tblGrid>
              <a:tr h="376630">
                <a:tc>
                  <a:txBody>
                    <a:bodyPr/>
                    <a:lstStyle/>
                    <a:p>
                      <a:pPr algn="ctr">
                        <a:lnSpc>
                          <a:spcPct val="110000"/>
                        </a:lnSpc>
                        <a:spcAft>
                          <a:spcPts val="0"/>
                        </a:spcAft>
                      </a:pPr>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Khái niệm </a:t>
                      </a:r>
                      <a:endParaRPr lang="en-US"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55027" marR="550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lnSpc>
                          <a:spcPct val="110000"/>
                        </a:lnSpc>
                        <a:spcAft>
                          <a:spcPts val="0"/>
                        </a:spcAft>
                        <a:tabLst>
                          <a:tab pos="7334250" algn="l"/>
                        </a:tabLs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5027" marR="550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314722065"/>
                  </a:ext>
                </a:extLst>
              </a:tr>
              <a:tr h="253736">
                <a:tc rowSpan="4">
                  <a:txBody>
                    <a:bodyPr/>
                    <a:lstStyle/>
                    <a:p>
                      <a:pPr algn="ctr">
                        <a:lnSpc>
                          <a:spcPct val="110000"/>
                        </a:lnSpc>
                        <a:spcAft>
                          <a:spcPts val="0"/>
                        </a:spcAft>
                      </a:pPr>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 điểm </a:t>
                      </a:r>
                      <a:endParaRPr lang="en-US"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55027" marR="550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0000"/>
                        </a:lnSpc>
                        <a:spcAft>
                          <a:spcPts val="0"/>
                        </a:spcAft>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 dung</a:t>
                      </a:r>
                      <a:endParaRPr lang="en-US"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55027" marR="550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0000"/>
                        </a:lnSpc>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55027" marR="5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13282336"/>
                  </a:ext>
                </a:extLst>
              </a:tr>
              <a:tr h="253736">
                <a:tc vMerge="1">
                  <a:txBody>
                    <a:bodyPr/>
                    <a:lstStyle/>
                    <a:p>
                      <a:endParaRPr lang="en-US"/>
                    </a:p>
                  </a:txBody>
                  <a:tcPr/>
                </a:tc>
                <a:tc>
                  <a:txBody>
                    <a:bodyPr/>
                    <a:lstStyle/>
                    <a:p>
                      <a:pPr algn="ctr">
                        <a:lnSpc>
                          <a:spcPct val="110000"/>
                        </a:lnSpc>
                        <a:spcAft>
                          <a:spcPts val="0"/>
                        </a:spcAft>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Cốt truyện</a:t>
                      </a:r>
                      <a:endParaRPr lang="en-US"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55027" marR="550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0000"/>
                        </a:lnSpc>
                        <a:spcAft>
                          <a:spcPts val="0"/>
                        </a:spcAft>
                        <a:tabLst>
                          <a:tab pos="7334250" algn="l"/>
                        </a:tabLs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55027" marR="5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4585010"/>
                  </a:ext>
                </a:extLst>
              </a:tr>
              <a:tr h="253736">
                <a:tc vMerge="1">
                  <a:txBody>
                    <a:bodyPr/>
                    <a:lstStyle/>
                    <a:p>
                      <a:endParaRPr lang="en-US"/>
                    </a:p>
                  </a:txBody>
                  <a:tcPr/>
                </a:tc>
                <a:tc>
                  <a:txBody>
                    <a:bodyPr/>
                    <a:lstStyle/>
                    <a:p>
                      <a:pPr algn="ctr">
                        <a:lnSpc>
                          <a:spcPct val="110000"/>
                        </a:lnSpc>
                        <a:spcAft>
                          <a:spcPts val="0"/>
                        </a:spcAft>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 vật </a:t>
                      </a:r>
                      <a:endParaRPr lang="en-US"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55027" marR="550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0000"/>
                        </a:lnSpc>
                        <a:spcAft>
                          <a:spcPts val="0"/>
                        </a:spcAft>
                        <a:tabLst>
                          <a:tab pos="7334250" algn="l"/>
                        </a:tabLs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55027" marR="5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30563134"/>
                  </a:ext>
                </a:extLst>
              </a:tr>
              <a:tr h="253736">
                <a:tc vMerge="1">
                  <a:txBody>
                    <a:bodyPr/>
                    <a:lstStyle/>
                    <a:p>
                      <a:endParaRPr lang="en-US"/>
                    </a:p>
                  </a:txBody>
                  <a:tcPr/>
                </a:tc>
                <a:tc>
                  <a:txBody>
                    <a:bodyPr/>
                    <a:lstStyle/>
                    <a:p>
                      <a:pPr algn="ctr">
                        <a:lnSpc>
                          <a:spcPct val="110000"/>
                        </a:lnSpc>
                        <a:spcAft>
                          <a:spcPts val="0"/>
                        </a:spcAft>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Ngôn ngữ</a:t>
                      </a:r>
                      <a:endParaRPr lang="en-US" sz="2800">
                        <a:effectLst/>
                        <a:latin typeface="Calibri" panose="020F0502020204030204" pitchFamily="34" charset="0"/>
                        <a:ea typeface="Times New Roman" panose="02020603050405020304" pitchFamily="18" charset="0"/>
                        <a:cs typeface="Times New Roman" panose="02020603050405020304" pitchFamily="18" charset="0"/>
                      </a:endParaRPr>
                    </a:p>
                  </a:txBody>
                  <a:tcPr marL="55027" marR="550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0000"/>
                        </a:lnSpc>
                        <a:spcAft>
                          <a:spcPts val="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5027" marR="5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04896447"/>
                  </a:ext>
                </a:extLst>
              </a:tr>
            </a:tbl>
          </a:graphicData>
        </a:graphic>
      </p:graphicFrame>
    </p:spTree>
    <p:extLst>
      <p:ext uri="{BB962C8B-B14F-4D97-AF65-F5344CB8AC3E}">
        <p14:creationId xmlns:p14="http://schemas.microsoft.com/office/powerpoint/2010/main" val="31576754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00200" y="-68431"/>
            <a:ext cx="8903636" cy="6926431"/>
          </a:xfrm>
          <a:prstGeom prst="rect">
            <a:avLst/>
          </a:prstGeom>
        </p:spPr>
      </p:pic>
    </p:spTree>
    <p:extLst>
      <p:ext uri="{BB962C8B-B14F-4D97-AF65-F5344CB8AC3E}">
        <p14:creationId xmlns:p14="http://schemas.microsoft.com/office/powerpoint/2010/main" val="35426305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3200" b="1" dirty="0">
              <a:solidFill>
                <a:prstClr val="black"/>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1995487" y="0"/>
            <a:ext cx="7366877" cy="523220"/>
          </a:xfrm>
          <a:prstGeom prst="rect">
            <a:avLst/>
          </a:prstGeom>
          <a:noFill/>
        </p:spPr>
        <p:txBody>
          <a:bodyPr wrap="square" rtlCol="0">
            <a:spAutoFit/>
          </a:bodyPr>
          <a:lstStyle/>
          <a:p>
            <a:pPr algn="ctr"/>
            <a:r>
              <a:rPr lang="en-US" sz="2800" b="1" dirty="0" smtClean="0">
                <a:latin typeface="Times New Roman" panose="02020603050405020304" pitchFamily="18" charset="0"/>
                <a:cs typeface="Times New Roman" panose="02020603050405020304" pitchFamily="18" charset="0"/>
              </a:rPr>
              <a:t>TRUYỆN THƠ NÔM</a:t>
            </a:r>
            <a:endParaRPr lang="en-US" sz="2800" b="1" dirty="0">
              <a:latin typeface="Times New Roman" panose="02020603050405020304" pitchFamily="18" charset="0"/>
              <a:cs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029271790"/>
              </p:ext>
            </p:extLst>
          </p:nvPr>
        </p:nvGraphicFramePr>
        <p:xfrm>
          <a:off x="227462" y="523220"/>
          <a:ext cx="11737075" cy="6022848"/>
        </p:xfrm>
        <a:graphic>
          <a:graphicData uri="http://schemas.openxmlformats.org/drawingml/2006/table">
            <a:tbl>
              <a:tblPr bandRow="1"/>
              <a:tblGrid>
                <a:gridCol w="1072195">
                  <a:extLst>
                    <a:ext uri="{9D8B030D-6E8A-4147-A177-3AD203B41FA5}">
                      <a16:colId xmlns:a16="http://schemas.microsoft.com/office/drawing/2014/main" val="3536319148"/>
                    </a:ext>
                  </a:extLst>
                </a:gridCol>
                <a:gridCol w="1777325">
                  <a:extLst>
                    <a:ext uri="{9D8B030D-6E8A-4147-A177-3AD203B41FA5}">
                      <a16:colId xmlns:a16="http://schemas.microsoft.com/office/drawing/2014/main" val="3356243299"/>
                    </a:ext>
                  </a:extLst>
                </a:gridCol>
                <a:gridCol w="8887555">
                  <a:extLst>
                    <a:ext uri="{9D8B030D-6E8A-4147-A177-3AD203B41FA5}">
                      <a16:colId xmlns:a16="http://schemas.microsoft.com/office/drawing/2014/main" val="342780893"/>
                    </a:ext>
                  </a:extLst>
                </a:gridCol>
              </a:tblGrid>
              <a:tr h="376630">
                <a:tc>
                  <a:txBody>
                    <a:bodyPr/>
                    <a:lstStyle/>
                    <a:p>
                      <a:pPr algn="ctr">
                        <a:lnSpc>
                          <a:spcPct val="110000"/>
                        </a:lnSpc>
                        <a:spcAft>
                          <a:spcPts val="0"/>
                        </a:spcAft>
                      </a:pPr>
                      <a:r>
                        <a:rPr lang="en-US" sz="26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Khái</a:t>
                      </a:r>
                      <a:r>
                        <a:rPr lang="en-US" sz="2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niệm</a:t>
                      </a:r>
                      <a:r>
                        <a:rPr lang="en-US" sz="2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6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5027" marR="550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indent="0" algn="just" defTabSz="609630" rtl="0" eaLnBrk="1" fontAlgn="auto" latinLnBrk="0" hangingPunct="1">
                        <a:lnSpc>
                          <a:spcPct val="110000"/>
                        </a:lnSpc>
                        <a:spcBef>
                          <a:spcPts val="0"/>
                        </a:spcBef>
                        <a:spcAft>
                          <a:spcPts val="0"/>
                        </a:spcAft>
                        <a:buClrTx/>
                        <a:buSzTx/>
                        <a:buFontTx/>
                        <a:buNone/>
                        <a:tabLst>
                          <a:tab pos="7334250" algn="l"/>
                        </a:tabLst>
                        <a:defRPr/>
                      </a:pP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26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6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Nôm</a:t>
                      </a:r>
                      <a:r>
                        <a:rPr lang="en-US" sz="26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6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6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26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6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6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6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6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6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6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giữa</a:t>
                      </a:r>
                      <a:r>
                        <a:rPr lang="en-US" sz="26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6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6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6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trữ</a:t>
                      </a:r>
                      <a:r>
                        <a:rPr lang="en-US" sz="26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6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6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6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6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chữ</a:t>
                      </a:r>
                      <a:r>
                        <a:rPr lang="en-US" sz="26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Nôm</a:t>
                      </a:r>
                      <a:r>
                        <a:rPr lang="en-US" sz="26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6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6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6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6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6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lục</a:t>
                      </a:r>
                      <a:r>
                        <a:rPr lang="en-US" sz="26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bát</a:t>
                      </a:r>
                      <a:r>
                        <a:rPr lang="en-US" sz="2600" kern="1200" dirty="0" smtClean="0">
                          <a:solidFill>
                            <a:schemeClr val="tx1"/>
                          </a:solidFill>
                          <a:effectLst/>
                          <a:latin typeface="Times New Roman" panose="02020603050405020304" pitchFamily="18" charset="0"/>
                          <a:ea typeface="+mn-ea"/>
                          <a:cs typeface="Times New Roman" panose="02020603050405020304" pitchFamily="18" charset="0"/>
                        </a:rPr>
                        <a:t>.</a:t>
                      </a:r>
                      <a:endParaRPr lang="en-US" sz="26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027" marR="550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314722065"/>
                  </a:ext>
                </a:extLst>
              </a:tr>
              <a:tr h="253736">
                <a:tc rowSpan="4">
                  <a:txBody>
                    <a:bodyPr/>
                    <a:lstStyle/>
                    <a:p>
                      <a:pPr algn="ctr">
                        <a:lnSpc>
                          <a:spcPct val="110000"/>
                        </a:lnSpc>
                        <a:spcAft>
                          <a:spcPts val="0"/>
                        </a:spcAft>
                      </a:pPr>
                      <a:r>
                        <a:rPr lang="en-US" sz="26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6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5027" marR="550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0000"/>
                        </a:lnSpc>
                        <a:spcAft>
                          <a:spcPts val="0"/>
                        </a:spcAft>
                      </a:pPr>
                      <a:r>
                        <a:rPr lang="en-US" sz="26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6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dung</a:t>
                      </a:r>
                      <a:endParaRPr lang="en-US" sz="2600" b="1"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5027" marR="550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115888" algn="just" defTabSz="609630" rtl="0" eaLnBrk="1" fontAlgn="auto" latinLnBrk="0" hangingPunct="1">
                        <a:lnSpc>
                          <a:spcPct val="100000"/>
                        </a:lnSpc>
                        <a:spcBef>
                          <a:spcPts val="0"/>
                        </a:spcBef>
                        <a:spcAft>
                          <a:spcPts val="0"/>
                        </a:spcAft>
                        <a:buClrTx/>
                        <a:buSzTx/>
                        <a:buFontTx/>
                        <a:buNone/>
                        <a:tabLst/>
                        <a:defRPr/>
                      </a:pPr>
                      <a:r>
                        <a:rPr lang="en-US" sz="26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Phản</a:t>
                      </a:r>
                      <a:r>
                        <a:rPr lang="en-US" sz="26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ánh</a:t>
                      </a:r>
                      <a:r>
                        <a:rPr lang="en-US" sz="26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sâu</a:t>
                      </a:r>
                      <a:r>
                        <a:rPr lang="en-US" sz="26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rộng</a:t>
                      </a:r>
                      <a:r>
                        <a:rPr lang="en-US" sz="26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6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6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26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26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26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6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6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chuyện</a:t>
                      </a:r>
                      <a:r>
                        <a:rPr lang="en-US" sz="26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6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26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26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6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6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6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mang</a:t>
                      </a:r>
                      <a:r>
                        <a:rPr lang="en-US" sz="26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6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hứng</a:t>
                      </a:r>
                      <a:r>
                        <a:rPr lang="en-US" sz="26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6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đạo</a:t>
                      </a:r>
                      <a:r>
                        <a:rPr lang="en-US" sz="26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6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6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trị</a:t>
                      </a:r>
                      <a:r>
                        <a:rPr lang="en-US" sz="26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6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6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sâu</a:t>
                      </a:r>
                      <a:r>
                        <a:rPr lang="en-US" sz="26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2600" kern="1200" dirty="0" smtClean="0">
                          <a:solidFill>
                            <a:schemeClr val="tx1"/>
                          </a:solidFill>
                          <a:effectLst/>
                          <a:latin typeface="Times New Roman" panose="02020603050405020304" pitchFamily="18" charset="0"/>
                          <a:ea typeface="+mn-ea"/>
                          <a:cs typeface="Times New Roman" panose="02020603050405020304" pitchFamily="18" charset="0"/>
                        </a:rPr>
                        <a:t>.</a:t>
                      </a:r>
                      <a:endParaRPr lang="en-US" sz="26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027" marR="5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13282336"/>
                  </a:ext>
                </a:extLst>
              </a:tr>
              <a:tr h="253736">
                <a:tc vMerge="1">
                  <a:txBody>
                    <a:bodyPr/>
                    <a:lstStyle/>
                    <a:p>
                      <a:endParaRPr lang="en-US"/>
                    </a:p>
                  </a:txBody>
                  <a:tcPr/>
                </a:tc>
                <a:tc>
                  <a:txBody>
                    <a:bodyPr/>
                    <a:lstStyle/>
                    <a:p>
                      <a:pPr algn="ctr">
                        <a:lnSpc>
                          <a:spcPct val="110000"/>
                        </a:lnSpc>
                        <a:spcAft>
                          <a:spcPts val="0"/>
                        </a:spcAft>
                      </a:pPr>
                      <a:r>
                        <a:rPr lang="en-US" sz="26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Cốt</a:t>
                      </a:r>
                      <a:r>
                        <a:rPr lang="en-US" sz="26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truyện</a:t>
                      </a:r>
                      <a:endParaRPr lang="en-US" sz="2600" b="1"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5027" marR="550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tabLst>
                          <a:tab pos="7334250" algn="l"/>
                        </a:tabLst>
                      </a:pP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kern="1200" dirty="0" err="1" smtClean="0">
                          <a:solidFill>
                            <a:schemeClr val="tx1"/>
                          </a:solidFill>
                          <a:effectLst/>
                          <a:latin typeface="Times New Roman" panose="02020603050405020304" pitchFamily="18" charset="0"/>
                          <a:ea typeface="+mn-ea"/>
                          <a:cs typeface="Times New Roman" panose="02020603050405020304" pitchFamily="18" charset="0"/>
                        </a:rPr>
                        <a:t>Thường</a:t>
                      </a:r>
                      <a:r>
                        <a:rPr lang="en-US" sz="2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600" kern="1200" dirty="0" err="1" smtClean="0">
                          <a:solidFill>
                            <a:schemeClr val="tx1"/>
                          </a:solidFill>
                          <a:effectLst/>
                          <a:latin typeface="Times New Roman" panose="02020603050405020304" pitchFamily="18" charset="0"/>
                          <a:ea typeface="+mn-ea"/>
                          <a:cs typeface="Times New Roman" panose="02020603050405020304" pitchFamily="18" charset="0"/>
                        </a:rPr>
                        <a:t>được</a:t>
                      </a:r>
                      <a:r>
                        <a:rPr lang="en-US" sz="2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600" kern="1200" dirty="0" err="1" smtClean="0">
                          <a:solidFill>
                            <a:schemeClr val="tx1"/>
                          </a:solidFill>
                          <a:effectLst/>
                          <a:latin typeface="Times New Roman" panose="02020603050405020304" pitchFamily="18" charset="0"/>
                          <a:ea typeface="+mn-ea"/>
                          <a:cs typeface="Times New Roman" panose="02020603050405020304" pitchFamily="18" charset="0"/>
                        </a:rPr>
                        <a:t>triển</a:t>
                      </a:r>
                      <a:r>
                        <a:rPr lang="en-US" sz="2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600" kern="1200" dirty="0" err="1" smtClean="0">
                          <a:solidFill>
                            <a:schemeClr val="tx1"/>
                          </a:solidFill>
                          <a:effectLst/>
                          <a:latin typeface="Times New Roman" panose="02020603050405020304" pitchFamily="18" charset="0"/>
                          <a:ea typeface="+mn-ea"/>
                          <a:cs typeface="Times New Roman" panose="02020603050405020304" pitchFamily="18" charset="0"/>
                        </a:rPr>
                        <a:t>khai</a:t>
                      </a:r>
                      <a:r>
                        <a:rPr lang="en-US" sz="2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600" kern="1200" dirty="0" err="1" smtClean="0">
                          <a:solidFill>
                            <a:schemeClr val="tx1"/>
                          </a:solidFill>
                          <a:effectLst/>
                          <a:latin typeface="Times New Roman" panose="02020603050405020304" pitchFamily="18" charset="0"/>
                          <a:ea typeface="+mn-ea"/>
                          <a:cs typeface="Times New Roman" panose="02020603050405020304" pitchFamily="18" charset="0"/>
                        </a:rPr>
                        <a:t>theo</a:t>
                      </a:r>
                      <a:r>
                        <a:rPr lang="en-US" sz="2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600" kern="1200" dirty="0" err="1" smtClean="0">
                          <a:solidFill>
                            <a:schemeClr val="tx1"/>
                          </a:solidFill>
                          <a:effectLst/>
                          <a:latin typeface="Times New Roman" panose="02020603050405020304" pitchFamily="18" charset="0"/>
                          <a:ea typeface="+mn-ea"/>
                          <a:cs typeface="Times New Roman" panose="02020603050405020304" pitchFamily="18" charset="0"/>
                        </a:rPr>
                        <a:t>trình</a:t>
                      </a:r>
                      <a:r>
                        <a:rPr lang="en-US" sz="2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600" kern="1200" dirty="0" err="1" smtClean="0">
                          <a:solidFill>
                            <a:schemeClr val="tx1"/>
                          </a:solidFill>
                          <a:effectLst/>
                          <a:latin typeface="Times New Roman" panose="02020603050405020304" pitchFamily="18" charset="0"/>
                          <a:ea typeface="+mn-ea"/>
                          <a:cs typeface="Times New Roman" panose="02020603050405020304" pitchFamily="18" charset="0"/>
                        </a:rPr>
                        <a:t>tự</a:t>
                      </a:r>
                      <a:r>
                        <a:rPr lang="en-US" sz="2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600" kern="1200" dirty="0" err="1" smtClean="0">
                          <a:solidFill>
                            <a:schemeClr val="tx1"/>
                          </a:solidFill>
                          <a:effectLst/>
                          <a:latin typeface="Times New Roman" panose="02020603050405020304" pitchFamily="18" charset="0"/>
                          <a:ea typeface="+mn-ea"/>
                          <a:cs typeface="Times New Roman" panose="02020603050405020304" pitchFamily="18" charset="0"/>
                        </a:rPr>
                        <a:t>thời</a:t>
                      </a:r>
                      <a:r>
                        <a:rPr lang="en-US" sz="2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600" kern="1200" dirty="0" err="1" smtClean="0">
                          <a:solidFill>
                            <a:schemeClr val="tx1"/>
                          </a:solidFill>
                          <a:effectLst/>
                          <a:latin typeface="Times New Roman" panose="02020603050405020304" pitchFamily="18" charset="0"/>
                          <a:ea typeface="+mn-ea"/>
                          <a:cs typeface="Times New Roman" panose="02020603050405020304" pitchFamily="18" charset="0"/>
                        </a:rPr>
                        <a:t>gian</a:t>
                      </a:r>
                      <a:r>
                        <a:rPr lang="en-US" sz="2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600" kern="1200" dirty="0" err="1" smtClean="0">
                          <a:solidFill>
                            <a:schemeClr val="tx1"/>
                          </a:solidFill>
                          <a:effectLst/>
                          <a:latin typeface="Times New Roman" panose="02020603050405020304" pitchFamily="18" charset="0"/>
                          <a:ea typeface="+mn-ea"/>
                          <a:cs typeface="Times New Roman" panose="02020603050405020304" pitchFamily="18" charset="0"/>
                        </a:rPr>
                        <a:t>với</a:t>
                      </a:r>
                      <a:r>
                        <a:rPr lang="en-US" sz="2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600" kern="1200" dirty="0" err="1" smtClean="0">
                          <a:solidFill>
                            <a:schemeClr val="tx1"/>
                          </a:solidFill>
                          <a:effectLst/>
                          <a:latin typeface="Times New Roman" panose="02020603050405020304" pitchFamily="18" charset="0"/>
                          <a:ea typeface="+mn-ea"/>
                          <a:cs typeface="Times New Roman" panose="02020603050405020304" pitchFamily="18" charset="0"/>
                        </a:rPr>
                        <a:t>mô</a:t>
                      </a:r>
                      <a:r>
                        <a:rPr lang="en-US" sz="2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600" kern="1200" dirty="0" err="1" smtClean="0">
                          <a:solidFill>
                            <a:schemeClr val="tx1"/>
                          </a:solidFill>
                          <a:effectLst/>
                          <a:latin typeface="Times New Roman" panose="02020603050405020304" pitchFamily="18" charset="0"/>
                          <a:ea typeface="+mn-ea"/>
                          <a:cs typeface="Times New Roman" panose="02020603050405020304" pitchFamily="18" charset="0"/>
                        </a:rPr>
                        <a:t>hình</a:t>
                      </a:r>
                      <a:r>
                        <a:rPr lang="en-US" sz="2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600" kern="1200" dirty="0" err="1" smtClean="0">
                          <a:solidFill>
                            <a:schemeClr val="tx1"/>
                          </a:solidFill>
                          <a:effectLst/>
                          <a:latin typeface="Times New Roman" panose="02020603050405020304" pitchFamily="18" charset="0"/>
                          <a:ea typeface="+mn-ea"/>
                          <a:cs typeface="Times New Roman" panose="02020603050405020304" pitchFamily="18" charset="0"/>
                        </a:rPr>
                        <a:t>gồm</a:t>
                      </a:r>
                      <a:r>
                        <a:rPr lang="en-US" sz="2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600" kern="1200" dirty="0" err="1" smtClean="0">
                          <a:solidFill>
                            <a:schemeClr val="tx1"/>
                          </a:solidFill>
                          <a:effectLst/>
                          <a:latin typeface="Times New Roman" panose="02020603050405020304" pitchFamily="18" charset="0"/>
                          <a:ea typeface="+mn-ea"/>
                          <a:cs typeface="Times New Roman" panose="02020603050405020304" pitchFamily="18" charset="0"/>
                        </a:rPr>
                        <a:t>ba</a:t>
                      </a:r>
                      <a:r>
                        <a:rPr lang="en-US" sz="2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600" kern="1200" dirty="0" err="1" smtClean="0">
                          <a:solidFill>
                            <a:schemeClr val="tx1"/>
                          </a:solidFill>
                          <a:effectLst/>
                          <a:latin typeface="Times New Roman" panose="02020603050405020304" pitchFamily="18" charset="0"/>
                          <a:ea typeface="+mn-ea"/>
                          <a:cs typeface="Times New Roman" panose="02020603050405020304" pitchFamily="18" charset="0"/>
                        </a:rPr>
                        <a:t>chặng</a:t>
                      </a:r>
                      <a:r>
                        <a:rPr lang="en-US" sz="2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600" kern="1200" dirty="0" err="1" smtClean="0">
                          <a:solidFill>
                            <a:schemeClr val="tx1"/>
                          </a:solidFill>
                          <a:effectLst/>
                          <a:latin typeface="Times New Roman" panose="02020603050405020304" pitchFamily="18" charset="0"/>
                          <a:ea typeface="+mn-ea"/>
                          <a:cs typeface="Times New Roman" panose="02020603050405020304" pitchFamily="18" charset="0"/>
                        </a:rPr>
                        <a:t>Gặp</a:t>
                      </a:r>
                      <a:r>
                        <a:rPr lang="en-US" sz="2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600" kern="1200" dirty="0" err="1" smtClean="0">
                          <a:solidFill>
                            <a:schemeClr val="tx1"/>
                          </a:solidFill>
                          <a:effectLst/>
                          <a:latin typeface="Times New Roman" panose="02020603050405020304" pitchFamily="18" charset="0"/>
                          <a:ea typeface="+mn-ea"/>
                          <a:cs typeface="Times New Roman" panose="02020603050405020304" pitchFamily="18" charset="0"/>
                        </a:rPr>
                        <a:t>gỡ</a:t>
                      </a:r>
                      <a:r>
                        <a:rPr lang="en-US" sz="2600" kern="1200" dirty="0" smtClean="0">
                          <a:solidFill>
                            <a:schemeClr val="tx1"/>
                          </a:solidFill>
                          <a:effectLst/>
                          <a:latin typeface="Times New Roman" panose="02020603050405020304" pitchFamily="18" charset="0"/>
                          <a:ea typeface="+mn-ea"/>
                          <a:cs typeface="Times New Roman" panose="02020603050405020304" pitchFamily="18" charset="0"/>
                        </a:rPr>
                        <a:t> - </a:t>
                      </a:r>
                      <a:r>
                        <a:rPr lang="en-US" sz="2600" kern="1200" dirty="0" err="1" smtClean="0">
                          <a:solidFill>
                            <a:schemeClr val="tx1"/>
                          </a:solidFill>
                          <a:effectLst/>
                          <a:latin typeface="Times New Roman" panose="02020603050405020304" pitchFamily="18" charset="0"/>
                          <a:ea typeface="+mn-ea"/>
                          <a:cs typeface="Times New Roman" panose="02020603050405020304" pitchFamily="18" charset="0"/>
                        </a:rPr>
                        <a:t>Lưu</a:t>
                      </a:r>
                      <a:r>
                        <a:rPr lang="en-US" sz="2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600" kern="1200" dirty="0" err="1" smtClean="0">
                          <a:solidFill>
                            <a:schemeClr val="tx1"/>
                          </a:solidFill>
                          <a:effectLst/>
                          <a:latin typeface="Times New Roman" panose="02020603050405020304" pitchFamily="18" charset="0"/>
                          <a:ea typeface="+mn-ea"/>
                          <a:cs typeface="Times New Roman" panose="02020603050405020304" pitchFamily="18" charset="0"/>
                        </a:rPr>
                        <a:t>lạc</a:t>
                      </a:r>
                      <a:r>
                        <a:rPr lang="en-US" sz="2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600" kern="1200" dirty="0" err="1" smtClean="0">
                          <a:solidFill>
                            <a:schemeClr val="tx1"/>
                          </a:solidFill>
                          <a:effectLst/>
                          <a:latin typeface="Times New Roman" panose="02020603050405020304" pitchFamily="18" charset="0"/>
                          <a:ea typeface="+mn-ea"/>
                          <a:cs typeface="Times New Roman" panose="02020603050405020304" pitchFamily="18" charset="0"/>
                        </a:rPr>
                        <a:t>hoặc</a:t>
                      </a:r>
                      <a:r>
                        <a:rPr lang="en-US" sz="2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600" kern="1200" dirty="0" err="1" smtClean="0">
                          <a:solidFill>
                            <a:schemeClr val="tx1"/>
                          </a:solidFill>
                          <a:effectLst/>
                          <a:latin typeface="Times New Roman" panose="02020603050405020304" pitchFamily="18" charset="0"/>
                          <a:ea typeface="+mn-ea"/>
                          <a:cs typeface="Times New Roman" panose="02020603050405020304" pitchFamily="18" charset="0"/>
                        </a:rPr>
                        <a:t>Thử</a:t>
                      </a:r>
                      <a:r>
                        <a:rPr lang="en-US" sz="2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600" kern="1200" dirty="0" err="1" smtClean="0">
                          <a:solidFill>
                            <a:schemeClr val="tx1"/>
                          </a:solidFill>
                          <a:effectLst/>
                          <a:latin typeface="Times New Roman" panose="02020603050405020304" pitchFamily="18" charset="0"/>
                          <a:ea typeface="+mn-ea"/>
                          <a:cs typeface="Times New Roman" panose="02020603050405020304" pitchFamily="18" charset="0"/>
                        </a:rPr>
                        <a:t>thách</a:t>
                      </a:r>
                      <a:r>
                        <a:rPr lang="en-US" sz="2600" kern="1200" dirty="0" smtClean="0">
                          <a:solidFill>
                            <a:schemeClr val="tx1"/>
                          </a:solidFill>
                          <a:effectLst/>
                          <a:latin typeface="Times New Roman" panose="02020603050405020304" pitchFamily="18" charset="0"/>
                          <a:ea typeface="+mn-ea"/>
                          <a:cs typeface="Times New Roman" panose="02020603050405020304" pitchFamily="18" charset="0"/>
                        </a:rPr>
                        <a:t>) - </a:t>
                      </a:r>
                      <a:r>
                        <a:rPr lang="en-US" sz="2600" kern="1200" dirty="0" err="1" smtClean="0">
                          <a:solidFill>
                            <a:schemeClr val="tx1"/>
                          </a:solidFill>
                          <a:effectLst/>
                          <a:latin typeface="Times New Roman" panose="02020603050405020304" pitchFamily="18" charset="0"/>
                          <a:ea typeface="+mn-ea"/>
                          <a:cs typeface="Times New Roman" panose="02020603050405020304" pitchFamily="18" charset="0"/>
                        </a:rPr>
                        <a:t>Đoàn</a:t>
                      </a:r>
                      <a:r>
                        <a:rPr lang="en-US" sz="2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600" kern="1200" dirty="0" err="1" smtClean="0">
                          <a:solidFill>
                            <a:schemeClr val="tx1"/>
                          </a:solidFill>
                          <a:effectLst/>
                          <a:latin typeface="Times New Roman" panose="02020603050405020304" pitchFamily="18" charset="0"/>
                          <a:ea typeface="+mn-ea"/>
                          <a:cs typeface="Times New Roman" panose="02020603050405020304" pitchFamily="18" charset="0"/>
                        </a:rPr>
                        <a:t>tụ</a:t>
                      </a:r>
                      <a:r>
                        <a:rPr lang="en-US" sz="2600" kern="1200" dirty="0" smtClean="0">
                          <a:solidFill>
                            <a:schemeClr val="tx1"/>
                          </a:solidFill>
                          <a:effectLst/>
                          <a:latin typeface="Times New Roman" panose="02020603050405020304" pitchFamily="18" charset="0"/>
                          <a:ea typeface="+mn-ea"/>
                          <a:cs typeface="Times New Roman" panose="02020603050405020304" pitchFamily="18" charset="0"/>
                        </a:rPr>
                        <a:t>.</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027" marR="5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4585010"/>
                  </a:ext>
                </a:extLst>
              </a:tr>
              <a:tr h="253736">
                <a:tc vMerge="1">
                  <a:txBody>
                    <a:bodyPr/>
                    <a:lstStyle/>
                    <a:p>
                      <a:endParaRPr lang="en-US"/>
                    </a:p>
                  </a:txBody>
                  <a:tcPr/>
                </a:tc>
                <a:tc>
                  <a:txBody>
                    <a:bodyPr/>
                    <a:lstStyle/>
                    <a:p>
                      <a:pPr algn="ctr">
                        <a:lnSpc>
                          <a:spcPct val="110000"/>
                        </a:lnSpc>
                        <a:spcAft>
                          <a:spcPts val="0"/>
                        </a:spcAft>
                      </a:pPr>
                      <a:r>
                        <a:rPr lang="en-US" sz="26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6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6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600" b="1"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5027" marR="550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174625" algn="just">
                        <a:lnSpc>
                          <a:spcPct val="100000"/>
                        </a:lnSpc>
                        <a:spcAft>
                          <a:spcPts val="0"/>
                        </a:spcAft>
                        <a:tabLst>
                          <a:tab pos="7334250" algn="l"/>
                        </a:tabLst>
                      </a:pPr>
                      <a:r>
                        <a:rPr lang="en-US" sz="2600" kern="1200" dirty="0" err="1" smtClean="0">
                          <a:solidFill>
                            <a:schemeClr val="tx1"/>
                          </a:solidFill>
                          <a:effectLst/>
                          <a:latin typeface="Times New Roman" panose="02020603050405020304" pitchFamily="18" charset="0"/>
                          <a:ea typeface="+mn-ea"/>
                          <a:cs typeface="Times New Roman" panose="02020603050405020304" pitchFamily="18" charset="0"/>
                        </a:rPr>
                        <a:t>Thường</a:t>
                      </a:r>
                      <a:r>
                        <a:rPr lang="en-US" sz="2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600" kern="1200" dirty="0" err="1" smtClean="0">
                          <a:solidFill>
                            <a:schemeClr val="tx1"/>
                          </a:solidFill>
                          <a:effectLst/>
                          <a:latin typeface="Times New Roman" panose="02020603050405020304" pitchFamily="18" charset="0"/>
                          <a:ea typeface="+mn-ea"/>
                          <a:cs typeface="Times New Roman" panose="02020603050405020304" pitchFamily="18" charset="0"/>
                        </a:rPr>
                        <a:t>được</a:t>
                      </a:r>
                      <a:r>
                        <a:rPr lang="en-US" sz="2600" kern="1200" dirty="0" smtClean="0">
                          <a:solidFill>
                            <a:schemeClr val="tx1"/>
                          </a:solidFill>
                          <a:effectLst/>
                          <a:latin typeface="Times New Roman" panose="02020603050405020304" pitchFamily="18" charset="0"/>
                          <a:ea typeface="+mn-ea"/>
                          <a:cs typeface="Times New Roman" panose="02020603050405020304" pitchFamily="18" charset="0"/>
                        </a:rPr>
                        <a:t> chia </a:t>
                      </a:r>
                      <a:r>
                        <a:rPr lang="en-US" sz="2600" kern="1200" dirty="0" err="1" smtClean="0">
                          <a:solidFill>
                            <a:schemeClr val="tx1"/>
                          </a:solidFill>
                          <a:effectLst/>
                          <a:latin typeface="Times New Roman" panose="02020603050405020304" pitchFamily="18" charset="0"/>
                          <a:ea typeface="+mn-ea"/>
                          <a:cs typeface="Times New Roman" panose="02020603050405020304" pitchFamily="18" charset="0"/>
                        </a:rPr>
                        <a:t>thành</a:t>
                      </a:r>
                      <a:r>
                        <a:rPr lang="en-US" sz="2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600" kern="1200" dirty="0" err="1" smtClean="0">
                          <a:solidFill>
                            <a:schemeClr val="tx1"/>
                          </a:solidFill>
                          <a:effectLst/>
                          <a:latin typeface="Times New Roman" panose="02020603050405020304" pitchFamily="18" charset="0"/>
                          <a:ea typeface="+mn-ea"/>
                          <a:cs typeface="Times New Roman" panose="02020603050405020304" pitchFamily="18" charset="0"/>
                        </a:rPr>
                        <a:t>hai</a:t>
                      </a:r>
                      <a:r>
                        <a:rPr lang="en-US" sz="2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600" kern="1200" dirty="0" err="1" smtClean="0">
                          <a:solidFill>
                            <a:schemeClr val="tx1"/>
                          </a:solidFill>
                          <a:effectLst/>
                          <a:latin typeface="Times New Roman" panose="02020603050405020304" pitchFamily="18" charset="0"/>
                          <a:ea typeface="+mn-ea"/>
                          <a:cs typeface="Times New Roman" panose="02020603050405020304" pitchFamily="18" charset="0"/>
                        </a:rPr>
                        <a:t>tuyến</a:t>
                      </a:r>
                      <a:r>
                        <a:rPr lang="en-US" sz="2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600" kern="1200" dirty="0" err="1" smtClean="0">
                          <a:solidFill>
                            <a:schemeClr val="tx1"/>
                          </a:solidFill>
                          <a:effectLst/>
                          <a:latin typeface="Times New Roman" panose="02020603050405020304" pitchFamily="18" charset="0"/>
                          <a:ea typeface="+mn-ea"/>
                          <a:cs typeface="Times New Roman" panose="02020603050405020304" pitchFamily="18" charset="0"/>
                        </a:rPr>
                        <a:t>đối</a:t>
                      </a:r>
                      <a:r>
                        <a:rPr lang="en-US" sz="2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600" kern="1200" dirty="0" err="1" smtClean="0">
                          <a:solidFill>
                            <a:schemeClr val="tx1"/>
                          </a:solidFill>
                          <a:effectLst/>
                          <a:latin typeface="Times New Roman" panose="02020603050405020304" pitchFamily="18" charset="0"/>
                          <a:ea typeface="+mn-ea"/>
                          <a:cs typeface="Times New Roman" panose="02020603050405020304" pitchFamily="18" charset="0"/>
                        </a:rPr>
                        <a:t>lập</a:t>
                      </a:r>
                      <a:r>
                        <a:rPr lang="en-US" sz="2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600" kern="1200" dirty="0" err="1" smtClean="0">
                          <a:solidFill>
                            <a:schemeClr val="tx1"/>
                          </a:solidFill>
                          <a:effectLst/>
                          <a:latin typeface="Times New Roman" panose="02020603050405020304" pitchFamily="18" charset="0"/>
                          <a:ea typeface="+mn-ea"/>
                          <a:cs typeface="Times New Roman" panose="02020603050405020304" pitchFamily="18" charset="0"/>
                        </a:rPr>
                        <a:t>nhau</a:t>
                      </a:r>
                      <a:r>
                        <a:rPr lang="en-US" sz="2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600" kern="1200" dirty="0" err="1" smtClean="0">
                          <a:solidFill>
                            <a:schemeClr val="tx1"/>
                          </a:solidFill>
                          <a:effectLst/>
                          <a:latin typeface="Times New Roman" panose="02020603050405020304" pitchFamily="18" charset="0"/>
                          <a:ea typeface="+mn-ea"/>
                          <a:cs typeface="Times New Roman" panose="02020603050405020304" pitchFamily="18" charset="0"/>
                        </a:rPr>
                        <a:t>bao</a:t>
                      </a:r>
                      <a:r>
                        <a:rPr lang="en-US" sz="2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600" kern="1200" dirty="0" err="1" smtClean="0">
                          <a:solidFill>
                            <a:schemeClr val="tx1"/>
                          </a:solidFill>
                          <a:effectLst/>
                          <a:latin typeface="Times New Roman" panose="02020603050405020304" pitchFamily="18" charset="0"/>
                          <a:ea typeface="+mn-ea"/>
                          <a:cs typeface="Times New Roman" panose="02020603050405020304" pitchFamily="18" charset="0"/>
                        </a:rPr>
                        <a:t>gồm</a:t>
                      </a:r>
                      <a:r>
                        <a:rPr lang="en-US" sz="2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600" kern="1200" dirty="0" err="1" smtClean="0">
                          <a:solidFill>
                            <a:schemeClr val="tx1"/>
                          </a:solidFill>
                          <a:effectLst/>
                          <a:latin typeface="Times New Roman" panose="02020603050405020304" pitchFamily="18" charset="0"/>
                          <a:ea typeface="+mn-ea"/>
                          <a:cs typeface="Times New Roman" panose="02020603050405020304" pitchFamily="18" charset="0"/>
                        </a:rPr>
                        <a:t>các</a:t>
                      </a:r>
                      <a:r>
                        <a:rPr lang="en-US" sz="2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600" kern="1200" dirty="0" err="1" smtClean="0">
                          <a:solidFill>
                            <a:schemeClr val="tx1"/>
                          </a:solidFill>
                          <a:effectLst/>
                          <a:latin typeface="Times New Roman" panose="02020603050405020304" pitchFamily="18" charset="0"/>
                          <a:ea typeface="+mn-ea"/>
                          <a:cs typeface="Times New Roman" panose="02020603050405020304" pitchFamily="18" charset="0"/>
                        </a:rPr>
                        <a:t>nhân</a:t>
                      </a:r>
                      <a:r>
                        <a:rPr lang="en-US" sz="2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600" kern="1200" dirty="0" err="1" smtClean="0">
                          <a:solidFill>
                            <a:schemeClr val="tx1"/>
                          </a:solidFill>
                          <a:effectLst/>
                          <a:latin typeface="Times New Roman" panose="02020603050405020304" pitchFamily="18" charset="0"/>
                          <a:ea typeface="+mn-ea"/>
                          <a:cs typeface="Times New Roman" panose="02020603050405020304" pitchFamily="18" charset="0"/>
                        </a:rPr>
                        <a:t>vật</a:t>
                      </a:r>
                      <a:r>
                        <a:rPr lang="en-US" sz="2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600" kern="1200" dirty="0" err="1" smtClean="0">
                          <a:solidFill>
                            <a:schemeClr val="tx1"/>
                          </a:solidFill>
                          <a:effectLst/>
                          <a:latin typeface="Times New Roman" panose="02020603050405020304" pitchFamily="18" charset="0"/>
                          <a:ea typeface="+mn-ea"/>
                          <a:cs typeface="Times New Roman" panose="02020603050405020304" pitchFamily="18" charset="0"/>
                        </a:rPr>
                        <a:t>chính</a:t>
                      </a:r>
                      <a:r>
                        <a:rPr lang="en-US" sz="2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600" kern="1200" dirty="0" err="1" smtClean="0">
                          <a:solidFill>
                            <a:schemeClr val="tx1"/>
                          </a:solidFill>
                          <a:effectLst/>
                          <a:latin typeface="Times New Roman" panose="02020603050405020304" pitchFamily="18" charset="0"/>
                          <a:ea typeface="+mn-ea"/>
                          <a:cs typeface="Times New Roman" panose="02020603050405020304" pitchFamily="18" charset="0"/>
                        </a:rPr>
                        <a:t>diện</a:t>
                      </a:r>
                      <a:r>
                        <a:rPr lang="en-US" sz="2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600" kern="1200" dirty="0" err="1" smtClean="0">
                          <a:solidFill>
                            <a:schemeClr val="tx1"/>
                          </a:solidFill>
                          <a:effectLst/>
                          <a:latin typeface="Times New Roman" panose="02020603050405020304" pitchFamily="18" charset="0"/>
                          <a:ea typeface="+mn-ea"/>
                          <a:cs typeface="Times New Roman" panose="02020603050405020304" pitchFamily="18" charset="0"/>
                        </a:rPr>
                        <a:t>đại</a:t>
                      </a:r>
                      <a:r>
                        <a:rPr lang="en-US" sz="2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600" kern="1200" dirty="0" err="1" smtClean="0">
                          <a:solidFill>
                            <a:schemeClr val="tx1"/>
                          </a:solidFill>
                          <a:effectLst/>
                          <a:latin typeface="Times New Roman" panose="02020603050405020304" pitchFamily="18" charset="0"/>
                          <a:ea typeface="+mn-ea"/>
                          <a:cs typeface="Times New Roman" panose="02020603050405020304" pitchFamily="18" charset="0"/>
                        </a:rPr>
                        <a:t>diện</a:t>
                      </a:r>
                      <a:r>
                        <a:rPr lang="en-US" sz="2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600" kern="1200" dirty="0" err="1" smtClean="0">
                          <a:solidFill>
                            <a:schemeClr val="tx1"/>
                          </a:solidFill>
                          <a:effectLst/>
                          <a:latin typeface="Times New Roman" panose="02020603050405020304" pitchFamily="18" charset="0"/>
                          <a:ea typeface="+mn-ea"/>
                          <a:cs typeface="Times New Roman" panose="02020603050405020304" pitchFamily="18" charset="0"/>
                        </a:rPr>
                        <a:t>cho</a:t>
                      </a:r>
                      <a:r>
                        <a:rPr lang="en-US" sz="2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600" kern="1200" dirty="0" err="1" smtClean="0">
                          <a:solidFill>
                            <a:schemeClr val="tx1"/>
                          </a:solidFill>
                          <a:effectLst/>
                          <a:latin typeface="Times New Roman" panose="02020603050405020304" pitchFamily="18" charset="0"/>
                          <a:ea typeface="+mn-ea"/>
                          <a:cs typeface="Times New Roman" panose="02020603050405020304" pitchFamily="18" charset="0"/>
                        </a:rPr>
                        <a:t>cái</a:t>
                      </a:r>
                      <a:r>
                        <a:rPr lang="en-US" sz="2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600" kern="1200" dirty="0" err="1" smtClean="0">
                          <a:solidFill>
                            <a:schemeClr val="tx1"/>
                          </a:solidFill>
                          <a:effectLst/>
                          <a:latin typeface="Times New Roman" panose="02020603050405020304" pitchFamily="18" charset="0"/>
                          <a:ea typeface="+mn-ea"/>
                          <a:cs typeface="Times New Roman" panose="02020603050405020304" pitchFamily="18" charset="0"/>
                        </a:rPr>
                        <a:t>thiện</a:t>
                      </a:r>
                      <a:r>
                        <a:rPr lang="en-US" sz="2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600" kern="1200" dirty="0" err="1" smtClean="0">
                          <a:solidFill>
                            <a:schemeClr val="tx1"/>
                          </a:solidFill>
                          <a:effectLst/>
                          <a:latin typeface="Times New Roman" panose="02020603050405020304" pitchFamily="18" charset="0"/>
                          <a:ea typeface="+mn-ea"/>
                          <a:cs typeface="Times New Roman" panose="02020603050405020304" pitchFamily="18" charset="0"/>
                        </a:rPr>
                        <a:t>chính</a:t>
                      </a:r>
                      <a:r>
                        <a:rPr lang="en-US" sz="2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600" kern="1200" dirty="0" err="1" smtClean="0">
                          <a:solidFill>
                            <a:schemeClr val="tx1"/>
                          </a:solidFill>
                          <a:effectLst/>
                          <a:latin typeface="Times New Roman" panose="02020603050405020304" pitchFamily="18" charset="0"/>
                          <a:ea typeface="+mn-ea"/>
                          <a:cs typeface="Times New Roman" panose="02020603050405020304" pitchFamily="18" charset="0"/>
                        </a:rPr>
                        <a:t>nghĩa</a:t>
                      </a:r>
                      <a:r>
                        <a:rPr lang="en-US" sz="2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600" kern="1200" dirty="0" err="1" smtClean="0">
                          <a:solidFill>
                            <a:schemeClr val="tx1"/>
                          </a:solidFill>
                          <a:effectLst/>
                          <a:latin typeface="Times New Roman" panose="02020603050405020304" pitchFamily="18" charset="0"/>
                          <a:ea typeface="+mn-ea"/>
                          <a:cs typeface="Times New Roman" panose="02020603050405020304" pitchFamily="18" charset="0"/>
                        </a:rPr>
                        <a:t>và</a:t>
                      </a:r>
                      <a:r>
                        <a:rPr lang="en-US" sz="2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600" kern="1200" dirty="0" err="1" smtClean="0">
                          <a:solidFill>
                            <a:schemeClr val="tx1"/>
                          </a:solidFill>
                          <a:effectLst/>
                          <a:latin typeface="Times New Roman" panose="02020603050405020304" pitchFamily="18" charset="0"/>
                          <a:ea typeface="+mn-ea"/>
                          <a:cs typeface="Times New Roman" panose="02020603050405020304" pitchFamily="18" charset="0"/>
                        </a:rPr>
                        <a:t>các</a:t>
                      </a:r>
                      <a:r>
                        <a:rPr lang="en-US" sz="2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600" kern="1200" dirty="0" err="1" smtClean="0">
                          <a:solidFill>
                            <a:schemeClr val="tx1"/>
                          </a:solidFill>
                          <a:effectLst/>
                          <a:latin typeface="Times New Roman" panose="02020603050405020304" pitchFamily="18" charset="0"/>
                          <a:ea typeface="+mn-ea"/>
                          <a:cs typeface="Times New Roman" panose="02020603050405020304" pitchFamily="18" charset="0"/>
                        </a:rPr>
                        <a:t>nhân</a:t>
                      </a:r>
                      <a:r>
                        <a:rPr lang="en-US" sz="2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600" kern="1200" dirty="0" err="1" smtClean="0">
                          <a:solidFill>
                            <a:schemeClr val="tx1"/>
                          </a:solidFill>
                          <a:effectLst/>
                          <a:latin typeface="Times New Roman" panose="02020603050405020304" pitchFamily="18" charset="0"/>
                          <a:ea typeface="+mn-ea"/>
                          <a:cs typeface="Times New Roman" panose="02020603050405020304" pitchFamily="18" charset="0"/>
                        </a:rPr>
                        <a:t>vật</a:t>
                      </a:r>
                      <a:r>
                        <a:rPr lang="en-US" sz="2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600" kern="1200" dirty="0" err="1" smtClean="0">
                          <a:solidFill>
                            <a:schemeClr val="tx1"/>
                          </a:solidFill>
                          <a:effectLst/>
                          <a:latin typeface="Times New Roman" panose="02020603050405020304" pitchFamily="18" charset="0"/>
                          <a:ea typeface="+mn-ea"/>
                          <a:cs typeface="Times New Roman" panose="02020603050405020304" pitchFamily="18" charset="0"/>
                        </a:rPr>
                        <a:t>phản</a:t>
                      </a:r>
                      <a:r>
                        <a:rPr lang="en-US" sz="2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600" kern="1200" dirty="0" err="1" smtClean="0">
                          <a:solidFill>
                            <a:schemeClr val="tx1"/>
                          </a:solidFill>
                          <a:effectLst/>
                          <a:latin typeface="Times New Roman" panose="02020603050405020304" pitchFamily="18" charset="0"/>
                          <a:ea typeface="+mn-ea"/>
                          <a:cs typeface="Times New Roman" panose="02020603050405020304" pitchFamily="18" charset="0"/>
                        </a:rPr>
                        <a:t>diện</a:t>
                      </a:r>
                      <a:r>
                        <a:rPr lang="en-US" sz="2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600" kern="1200" dirty="0" err="1" smtClean="0">
                          <a:solidFill>
                            <a:schemeClr val="tx1"/>
                          </a:solidFill>
                          <a:effectLst/>
                          <a:latin typeface="Times New Roman" panose="02020603050405020304" pitchFamily="18" charset="0"/>
                          <a:ea typeface="+mn-ea"/>
                          <a:cs typeface="Times New Roman" panose="02020603050405020304" pitchFamily="18" charset="0"/>
                        </a:rPr>
                        <a:t>đại</a:t>
                      </a:r>
                      <a:r>
                        <a:rPr lang="en-US" sz="2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600" kern="1200" dirty="0" err="1" smtClean="0">
                          <a:solidFill>
                            <a:schemeClr val="tx1"/>
                          </a:solidFill>
                          <a:effectLst/>
                          <a:latin typeface="Times New Roman" panose="02020603050405020304" pitchFamily="18" charset="0"/>
                          <a:ea typeface="+mn-ea"/>
                          <a:cs typeface="Times New Roman" panose="02020603050405020304" pitchFamily="18" charset="0"/>
                        </a:rPr>
                        <a:t>diện</a:t>
                      </a:r>
                      <a:r>
                        <a:rPr lang="en-US" sz="2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600" kern="1200" dirty="0" err="1" smtClean="0">
                          <a:solidFill>
                            <a:schemeClr val="tx1"/>
                          </a:solidFill>
                          <a:effectLst/>
                          <a:latin typeface="Times New Roman" panose="02020603050405020304" pitchFamily="18" charset="0"/>
                          <a:ea typeface="+mn-ea"/>
                          <a:cs typeface="Times New Roman" panose="02020603050405020304" pitchFamily="18" charset="0"/>
                        </a:rPr>
                        <a:t>cho</a:t>
                      </a:r>
                      <a:r>
                        <a:rPr lang="en-US" sz="2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600" kern="1200" dirty="0" err="1" smtClean="0">
                          <a:solidFill>
                            <a:schemeClr val="tx1"/>
                          </a:solidFill>
                          <a:effectLst/>
                          <a:latin typeface="Times New Roman" panose="02020603050405020304" pitchFamily="18" charset="0"/>
                          <a:ea typeface="+mn-ea"/>
                          <a:cs typeface="Times New Roman" panose="02020603050405020304" pitchFamily="18" charset="0"/>
                        </a:rPr>
                        <a:t>cái</a:t>
                      </a:r>
                      <a:r>
                        <a:rPr lang="en-US" sz="2600"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600" kern="1200" dirty="0" err="1" smtClean="0">
                          <a:solidFill>
                            <a:schemeClr val="tx1"/>
                          </a:solidFill>
                          <a:effectLst/>
                          <a:latin typeface="Times New Roman" panose="02020603050405020304" pitchFamily="18" charset="0"/>
                          <a:ea typeface="+mn-ea"/>
                          <a:cs typeface="Times New Roman" panose="02020603050405020304" pitchFamily="18" charset="0"/>
                        </a:rPr>
                        <a:t>ác</a:t>
                      </a:r>
                      <a:r>
                        <a:rPr lang="en-US" sz="2600" kern="1200" dirty="0" smtClean="0">
                          <a:solidFill>
                            <a:schemeClr val="tx1"/>
                          </a:solidFill>
                          <a:effectLst/>
                          <a:latin typeface="Times New Roman" panose="02020603050405020304" pitchFamily="18" charset="0"/>
                          <a:ea typeface="+mn-ea"/>
                          <a:cs typeface="Times New Roman" panose="02020603050405020304" pitchFamily="18" charset="0"/>
                        </a:rPr>
                        <a:t>, phi </a:t>
                      </a:r>
                      <a:r>
                        <a:rPr lang="en-US" sz="2600" kern="1200" dirty="0" err="1" smtClean="0">
                          <a:solidFill>
                            <a:schemeClr val="tx1"/>
                          </a:solidFill>
                          <a:effectLst/>
                          <a:latin typeface="Times New Roman" panose="02020603050405020304" pitchFamily="18" charset="0"/>
                          <a:ea typeface="+mn-ea"/>
                          <a:cs typeface="Times New Roman" panose="02020603050405020304" pitchFamily="18" charset="0"/>
                        </a:rPr>
                        <a:t>nghĩa</a:t>
                      </a:r>
                      <a:r>
                        <a:rPr lang="en-US" sz="2600" kern="1200" dirty="0" smtClean="0">
                          <a:solidFill>
                            <a:schemeClr val="tx1"/>
                          </a:solidFill>
                          <a:effectLst/>
                          <a:latin typeface="Times New Roman" panose="02020603050405020304" pitchFamily="18" charset="0"/>
                          <a:ea typeface="+mn-ea"/>
                          <a:cs typeface="Times New Roman" panose="02020603050405020304" pitchFamily="18" charset="0"/>
                        </a:rPr>
                        <a:t>).</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027" marR="5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30563134"/>
                  </a:ext>
                </a:extLst>
              </a:tr>
              <a:tr h="253736">
                <a:tc vMerge="1">
                  <a:txBody>
                    <a:bodyPr/>
                    <a:lstStyle/>
                    <a:p>
                      <a:endParaRPr lang="en-US"/>
                    </a:p>
                  </a:txBody>
                  <a:tcPr/>
                </a:tc>
                <a:tc>
                  <a:txBody>
                    <a:bodyPr/>
                    <a:lstStyle/>
                    <a:p>
                      <a:pPr algn="ctr">
                        <a:lnSpc>
                          <a:spcPct val="110000"/>
                        </a:lnSpc>
                        <a:spcAft>
                          <a:spcPts val="0"/>
                        </a:spcAft>
                      </a:pPr>
                      <a:r>
                        <a:rPr lang="en-US" sz="26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Ngôn</a:t>
                      </a:r>
                      <a:r>
                        <a:rPr lang="en-US" sz="26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ngữ</a:t>
                      </a:r>
                      <a:endParaRPr lang="en-US" sz="2600" b="1"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5027" marR="550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defTabSz="609630" rtl="0" eaLnBrk="1" fontAlgn="auto" latinLnBrk="0" hangingPunct="1">
                        <a:lnSpc>
                          <a:spcPct val="100000"/>
                        </a:lnSpc>
                        <a:spcBef>
                          <a:spcPts val="0"/>
                        </a:spcBef>
                        <a:spcAft>
                          <a:spcPts val="0"/>
                        </a:spcAft>
                        <a:buClrTx/>
                        <a:buSzTx/>
                        <a:buFontTx/>
                        <a:buNone/>
                        <a:tabLst/>
                        <a:defRPr/>
                      </a:pP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6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6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6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6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6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ngôn</a:t>
                      </a:r>
                      <a:r>
                        <a:rPr lang="en-US" sz="26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6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bình</a:t>
                      </a:r>
                      <a:r>
                        <a:rPr lang="en-US" sz="26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6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6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ngôn</a:t>
                      </a:r>
                      <a:r>
                        <a:rPr lang="en-US" sz="26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6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bác</a:t>
                      </a:r>
                      <a:r>
                        <a:rPr lang="en-US" sz="26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600" kern="1200" dirty="0" smtClean="0">
                          <a:solidFill>
                            <a:schemeClr val="tx1"/>
                          </a:solidFill>
                          <a:effectLst/>
                          <a:latin typeface="Times New Roman" panose="02020603050405020304" pitchFamily="18" charset="0"/>
                          <a:ea typeface="+mn-ea"/>
                          <a:cs typeface="Times New Roman" panose="02020603050405020304" pitchFamily="18" charset="0"/>
                        </a:rPr>
                        <a:t>.</a:t>
                      </a:r>
                      <a:r>
                        <a:rPr lang="en-US" sz="2600" kern="1200"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6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6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26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6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Nôm</a:t>
                      </a:r>
                      <a:r>
                        <a:rPr lang="en-US" sz="26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6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6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6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thoại</a:t>
                      </a:r>
                      <a:r>
                        <a:rPr lang="en-US" sz="26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6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độc</a:t>
                      </a:r>
                      <a:r>
                        <a:rPr lang="en-US" sz="26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thoại</a:t>
                      </a:r>
                      <a:r>
                        <a:rPr lang="en-US" sz="26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6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6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600" baseline="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aseline="0" dirty="0" err="1" smtClean="0">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600" kern="1200" dirty="0" smtClean="0">
                          <a:solidFill>
                            <a:schemeClr val="tx1"/>
                          </a:solidFill>
                          <a:effectLst/>
                          <a:latin typeface="Times New Roman" panose="02020603050405020304" pitchFamily="18" charset="0"/>
                          <a:ea typeface="+mn-ea"/>
                          <a:cs typeface="Times New Roman" panose="02020603050405020304" pitchFamily="18" charset="0"/>
                        </a:rPr>
                        <a:t>.</a:t>
                      </a:r>
                      <a:r>
                        <a:rPr lang="en-US" sz="2600" kern="1200"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600" kern="1200" baseline="0" dirty="0" err="1" smtClean="0">
                          <a:solidFill>
                            <a:schemeClr val="tx1"/>
                          </a:solidFill>
                          <a:effectLst/>
                          <a:latin typeface="Times New Roman" panose="02020603050405020304" pitchFamily="18" charset="0"/>
                          <a:ea typeface="+mn-ea"/>
                          <a:cs typeface="Times New Roman" panose="02020603050405020304" pitchFamily="18" charset="0"/>
                        </a:rPr>
                        <a:t>Lời</a:t>
                      </a:r>
                      <a:r>
                        <a:rPr lang="en-US" sz="2600" kern="1200"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600" kern="1200" baseline="0" dirty="0" err="1" smtClean="0">
                          <a:solidFill>
                            <a:schemeClr val="tx1"/>
                          </a:solidFill>
                          <a:effectLst/>
                          <a:latin typeface="Times New Roman" panose="02020603050405020304" pitchFamily="18" charset="0"/>
                          <a:ea typeface="+mn-ea"/>
                          <a:cs typeface="Times New Roman" panose="02020603050405020304" pitchFamily="18" charset="0"/>
                        </a:rPr>
                        <a:t>độc</a:t>
                      </a:r>
                      <a:r>
                        <a:rPr lang="en-US" sz="2600" kern="1200"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600" kern="1200" baseline="0" dirty="0" err="1" smtClean="0">
                          <a:solidFill>
                            <a:schemeClr val="tx1"/>
                          </a:solidFill>
                          <a:effectLst/>
                          <a:latin typeface="Times New Roman" panose="02020603050405020304" pitchFamily="18" charset="0"/>
                          <a:ea typeface="+mn-ea"/>
                          <a:cs typeface="Times New Roman" panose="02020603050405020304" pitchFamily="18" charset="0"/>
                        </a:rPr>
                        <a:t>thoại</a:t>
                      </a:r>
                      <a:r>
                        <a:rPr lang="en-US" sz="2600" kern="1200"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600" kern="1200" baseline="0" dirty="0" err="1" smtClean="0">
                          <a:solidFill>
                            <a:schemeClr val="tx1"/>
                          </a:solidFill>
                          <a:effectLst/>
                          <a:latin typeface="Times New Roman" panose="02020603050405020304" pitchFamily="18" charset="0"/>
                          <a:ea typeface="+mn-ea"/>
                          <a:cs typeface="Times New Roman" panose="02020603050405020304" pitchFamily="18" charset="0"/>
                        </a:rPr>
                        <a:t>thường</a:t>
                      </a:r>
                      <a:r>
                        <a:rPr lang="en-US" sz="2600" kern="1200"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600" kern="1200" baseline="0" dirty="0" err="1" smtClean="0">
                          <a:solidFill>
                            <a:schemeClr val="tx1"/>
                          </a:solidFill>
                          <a:effectLst/>
                          <a:latin typeface="Times New Roman" panose="02020603050405020304" pitchFamily="18" charset="0"/>
                          <a:ea typeface="+mn-ea"/>
                          <a:cs typeface="Times New Roman" panose="02020603050405020304" pitchFamily="18" charset="0"/>
                        </a:rPr>
                        <a:t>được</a:t>
                      </a:r>
                      <a:r>
                        <a:rPr lang="en-US" sz="2600" kern="1200"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600" kern="1200" baseline="0" dirty="0" err="1" smtClean="0">
                          <a:solidFill>
                            <a:schemeClr val="tx1"/>
                          </a:solidFill>
                          <a:effectLst/>
                          <a:latin typeface="Times New Roman" panose="02020603050405020304" pitchFamily="18" charset="0"/>
                          <a:ea typeface="+mn-ea"/>
                          <a:cs typeface="Times New Roman" panose="02020603050405020304" pitchFamily="18" charset="0"/>
                        </a:rPr>
                        <a:t>thể</a:t>
                      </a:r>
                      <a:r>
                        <a:rPr lang="en-US" sz="2600" kern="1200"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600" kern="1200" baseline="0" dirty="0" err="1" smtClean="0">
                          <a:solidFill>
                            <a:schemeClr val="tx1"/>
                          </a:solidFill>
                          <a:effectLst/>
                          <a:latin typeface="Times New Roman" panose="02020603050405020304" pitchFamily="18" charset="0"/>
                          <a:ea typeface="+mn-ea"/>
                          <a:cs typeface="Times New Roman" panose="02020603050405020304" pitchFamily="18" charset="0"/>
                        </a:rPr>
                        <a:t>hiện</a:t>
                      </a:r>
                      <a:r>
                        <a:rPr lang="en-US" sz="2600" kern="1200" baseline="0" dirty="0" smtClean="0">
                          <a:solidFill>
                            <a:schemeClr val="tx1"/>
                          </a:solidFill>
                          <a:effectLst/>
                          <a:latin typeface="Times New Roman" panose="02020603050405020304" pitchFamily="18" charset="0"/>
                          <a:ea typeface="+mn-ea"/>
                          <a:cs typeface="Times New Roman" panose="02020603050405020304" pitchFamily="18" charset="0"/>
                        </a:rPr>
                        <a:t> qua </a:t>
                      </a:r>
                      <a:r>
                        <a:rPr lang="en-US" sz="2600" kern="1200" baseline="0" dirty="0" err="1" smtClean="0">
                          <a:solidFill>
                            <a:schemeClr val="tx1"/>
                          </a:solidFill>
                          <a:effectLst/>
                          <a:latin typeface="Times New Roman" panose="02020603050405020304" pitchFamily="18" charset="0"/>
                          <a:ea typeface="+mn-ea"/>
                          <a:cs typeface="Times New Roman" panose="02020603050405020304" pitchFamily="18" charset="0"/>
                        </a:rPr>
                        <a:t>việc</a:t>
                      </a:r>
                      <a:r>
                        <a:rPr lang="en-US" sz="2600" kern="1200"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600" kern="1200" baseline="0" dirty="0" err="1" smtClean="0">
                          <a:solidFill>
                            <a:schemeClr val="tx1"/>
                          </a:solidFill>
                          <a:effectLst/>
                          <a:latin typeface="Times New Roman" panose="02020603050405020304" pitchFamily="18" charset="0"/>
                          <a:ea typeface="+mn-ea"/>
                          <a:cs typeface="Times New Roman" panose="02020603050405020304" pitchFamily="18" charset="0"/>
                        </a:rPr>
                        <a:t>miêu</a:t>
                      </a:r>
                      <a:r>
                        <a:rPr lang="en-US" sz="2600" kern="1200"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600" kern="1200" baseline="0" dirty="0" err="1" smtClean="0">
                          <a:solidFill>
                            <a:schemeClr val="tx1"/>
                          </a:solidFill>
                          <a:effectLst/>
                          <a:latin typeface="Times New Roman" panose="02020603050405020304" pitchFamily="18" charset="0"/>
                          <a:ea typeface="+mn-ea"/>
                          <a:cs typeface="Times New Roman" panose="02020603050405020304" pitchFamily="18" charset="0"/>
                        </a:rPr>
                        <a:t>tả</a:t>
                      </a:r>
                      <a:r>
                        <a:rPr lang="en-US" sz="2600" kern="1200"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600" kern="1200" baseline="0" dirty="0" err="1" smtClean="0">
                          <a:solidFill>
                            <a:schemeClr val="tx1"/>
                          </a:solidFill>
                          <a:effectLst/>
                          <a:latin typeface="Times New Roman" panose="02020603050405020304" pitchFamily="18" charset="0"/>
                          <a:ea typeface="+mn-ea"/>
                          <a:cs typeface="Times New Roman" panose="02020603050405020304" pitchFamily="18" charset="0"/>
                        </a:rPr>
                        <a:t>thiên</a:t>
                      </a:r>
                      <a:r>
                        <a:rPr lang="en-US" sz="2600" kern="1200"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600" kern="1200" baseline="0" dirty="0" err="1" smtClean="0">
                          <a:solidFill>
                            <a:schemeClr val="tx1"/>
                          </a:solidFill>
                          <a:effectLst/>
                          <a:latin typeface="Times New Roman" panose="02020603050405020304" pitchFamily="18" charset="0"/>
                          <a:ea typeface="+mn-ea"/>
                          <a:cs typeface="Times New Roman" panose="02020603050405020304" pitchFamily="18" charset="0"/>
                        </a:rPr>
                        <a:t>nhiên</a:t>
                      </a:r>
                      <a:r>
                        <a:rPr lang="en-US" sz="2600" kern="1200"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600" kern="1200" baseline="0" dirty="0" err="1" smtClean="0">
                          <a:solidFill>
                            <a:schemeClr val="tx1"/>
                          </a:solidFill>
                          <a:effectLst/>
                          <a:latin typeface="Times New Roman" panose="02020603050405020304" pitchFamily="18" charset="0"/>
                          <a:ea typeface="+mn-ea"/>
                          <a:cs typeface="Times New Roman" panose="02020603050405020304" pitchFamily="18" charset="0"/>
                        </a:rPr>
                        <a:t>với</a:t>
                      </a:r>
                      <a:r>
                        <a:rPr lang="en-US" sz="2600" kern="1200"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600" kern="1200" baseline="0" dirty="0" err="1" smtClean="0">
                          <a:solidFill>
                            <a:schemeClr val="tx1"/>
                          </a:solidFill>
                          <a:effectLst/>
                          <a:latin typeface="Times New Roman" panose="02020603050405020304" pitchFamily="18" charset="0"/>
                          <a:ea typeface="+mn-ea"/>
                          <a:cs typeface="Times New Roman" panose="02020603050405020304" pitchFamily="18" charset="0"/>
                        </a:rPr>
                        <a:t>bút</a:t>
                      </a:r>
                      <a:r>
                        <a:rPr lang="en-US" sz="2600" kern="1200"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600" kern="1200" baseline="0" dirty="0" err="1" smtClean="0">
                          <a:solidFill>
                            <a:schemeClr val="tx1"/>
                          </a:solidFill>
                          <a:effectLst/>
                          <a:latin typeface="Times New Roman" panose="02020603050405020304" pitchFamily="18" charset="0"/>
                          <a:ea typeface="+mn-ea"/>
                          <a:cs typeface="Times New Roman" panose="02020603050405020304" pitchFamily="18" charset="0"/>
                        </a:rPr>
                        <a:t>pháp</a:t>
                      </a:r>
                      <a:r>
                        <a:rPr lang="en-US" sz="2600" kern="1200"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600" kern="1200" baseline="0" dirty="0" err="1" smtClean="0">
                          <a:solidFill>
                            <a:schemeClr val="tx1"/>
                          </a:solidFill>
                          <a:effectLst/>
                          <a:latin typeface="Times New Roman" panose="02020603050405020304" pitchFamily="18" charset="0"/>
                          <a:ea typeface="+mn-ea"/>
                          <a:cs typeface="Times New Roman" panose="02020603050405020304" pitchFamily="18" charset="0"/>
                        </a:rPr>
                        <a:t>tả</a:t>
                      </a:r>
                      <a:r>
                        <a:rPr lang="en-US" sz="2600" kern="1200"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600" kern="1200" baseline="0" dirty="0" err="1" smtClean="0">
                          <a:solidFill>
                            <a:schemeClr val="tx1"/>
                          </a:solidFill>
                          <a:effectLst/>
                          <a:latin typeface="Times New Roman" panose="02020603050405020304" pitchFamily="18" charset="0"/>
                          <a:ea typeface="+mn-ea"/>
                          <a:cs typeface="Times New Roman" panose="02020603050405020304" pitchFamily="18" charset="0"/>
                        </a:rPr>
                        <a:t>cảnh</a:t>
                      </a:r>
                      <a:r>
                        <a:rPr lang="en-US" sz="2600" kern="1200"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600" kern="1200" baseline="0" dirty="0" err="1" smtClean="0">
                          <a:solidFill>
                            <a:schemeClr val="tx1"/>
                          </a:solidFill>
                          <a:effectLst/>
                          <a:latin typeface="Times New Roman" panose="02020603050405020304" pitchFamily="18" charset="0"/>
                          <a:ea typeface="+mn-ea"/>
                          <a:cs typeface="Times New Roman" panose="02020603050405020304" pitchFamily="18" charset="0"/>
                        </a:rPr>
                        <a:t>ngụ</a:t>
                      </a:r>
                      <a:r>
                        <a:rPr lang="en-US" sz="2600" kern="1200"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600" kern="1200" baseline="0" dirty="0" err="1" smtClean="0">
                          <a:solidFill>
                            <a:schemeClr val="tx1"/>
                          </a:solidFill>
                          <a:effectLst/>
                          <a:latin typeface="Times New Roman" panose="02020603050405020304" pitchFamily="18" charset="0"/>
                          <a:ea typeface="+mn-ea"/>
                          <a:cs typeface="Times New Roman" panose="02020603050405020304" pitchFamily="18" charset="0"/>
                        </a:rPr>
                        <a:t>tình</a:t>
                      </a:r>
                      <a:r>
                        <a:rPr lang="en-US" sz="2600" kern="1200"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600" kern="1200" baseline="0" dirty="0" err="1" smtClean="0">
                          <a:solidFill>
                            <a:schemeClr val="tx1"/>
                          </a:solidFill>
                          <a:effectLst/>
                          <a:latin typeface="Times New Roman" panose="02020603050405020304" pitchFamily="18" charset="0"/>
                          <a:ea typeface="+mn-ea"/>
                          <a:cs typeface="Times New Roman" panose="02020603050405020304" pitchFamily="18" charset="0"/>
                        </a:rPr>
                        <a:t>nhằm</a:t>
                      </a:r>
                      <a:r>
                        <a:rPr lang="en-US" sz="2600" kern="1200"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600" kern="1200" baseline="0" dirty="0" err="1" smtClean="0">
                          <a:solidFill>
                            <a:schemeClr val="tx1"/>
                          </a:solidFill>
                          <a:effectLst/>
                          <a:latin typeface="Times New Roman" panose="02020603050405020304" pitchFamily="18" charset="0"/>
                          <a:ea typeface="+mn-ea"/>
                          <a:cs typeface="Times New Roman" panose="02020603050405020304" pitchFamily="18" charset="0"/>
                        </a:rPr>
                        <a:t>bộc</a:t>
                      </a:r>
                      <a:r>
                        <a:rPr lang="en-US" sz="2600" kern="1200"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600" kern="1200" baseline="0" dirty="0" err="1" smtClean="0">
                          <a:solidFill>
                            <a:schemeClr val="tx1"/>
                          </a:solidFill>
                          <a:effectLst/>
                          <a:latin typeface="Times New Roman" panose="02020603050405020304" pitchFamily="18" charset="0"/>
                          <a:ea typeface="+mn-ea"/>
                          <a:cs typeface="Times New Roman" panose="02020603050405020304" pitchFamily="18" charset="0"/>
                        </a:rPr>
                        <a:t>lộ</a:t>
                      </a:r>
                      <a:r>
                        <a:rPr lang="en-US" sz="2600" kern="1200"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600" kern="1200" baseline="0" dirty="0" err="1" smtClean="0">
                          <a:solidFill>
                            <a:schemeClr val="tx1"/>
                          </a:solidFill>
                          <a:effectLst/>
                          <a:latin typeface="Times New Roman" panose="02020603050405020304" pitchFamily="18" charset="0"/>
                          <a:ea typeface="+mn-ea"/>
                          <a:cs typeface="Times New Roman" panose="02020603050405020304" pitchFamily="18" charset="0"/>
                        </a:rPr>
                        <a:t>thế</a:t>
                      </a:r>
                      <a:r>
                        <a:rPr lang="en-US" sz="2600" kern="1200"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600" kern="1200" baseline="0" dirty="0" err="1" smtClean="0">
                          <a:solidFill>
                            <a:schemeClr val="tx1"/>
                          </a:solidFill>
                          <a:effectLst/>
                          <a:latin typeface="Times New Roman" panose="02020603050405020304" pitchFamily="18" charset="0"/>
                          <a:ea typeface="+mn-ea"/>
                          <a:cs typeface="Times New Roman" panose="02020603050405020304" pitchFamily="18" charset="0"/>
                        </a:rPr>
                        <a:t>giới</a:t>
                      </a:r>
                      <a:r>
                        <a:rPr lang="en-US" sz="2600" kern="1200"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600" kern="1200" baseline="0" dirty="0" err="1" smtClean="0">
                          <a:solidFill>
                            <a:schemeClr val="tx1"/>
                          </a:solidFill>
                          <a:effectLst/>
                          <a:latin typeface="Times New Roman" panose="02020603050405020304" pitchFamily="18" charset="0"/>
                          <a:ea typeface="+mn-ea"/>
                          <a:cs typeface="Times New Roman" panose="02020603050405020304" pitchFamily="18" charset="0"/>
                        </a:rPr>
                        <a:t>nội</a:t>
                      </a:r>
                      <a:r>
                        <a:rPr lang="en-US" sz="2600" kern="1200"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600" kern="1200" baseline="0" dirty="0" err="1" smtClean="0">
                          <a:solidFill>
                            <a:schemeClr val="tx1"/>
                          </a:solidFill>
                          <a:effectLst/>
                          <a:latin typeface="Times New Roman" panose="02020603050405020304" pitchFamily="18" charset="0"/>
                          <a:ea typeface="+mn-ea"/>
                          <a:cs typeface="Times New Roman" panose="02020603050405020304" pitchFamily="18" charset="0"/>
                        </a:rPr>
                        <a:t>tâm</a:t>
                      </a:r>
                      <a:r>
                        <a:rPr lang="en-US" sz="2600" kern="1200"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600" kern="1200" baseline="0" dirty="0" err="1" smtClean="0">
                          <a:solidFill>
                            <a:schemeClr val="tx1"/>
                          </a:solidFill>
                          <a:effectLst/>
                          <a:latin typeface="Times New Roman" panose="02020603050405020304" pitchFamily="18" charset="0"/>
                          <a:ea typeface="+mn-ea"/>
                          <a:cs typeface="Times New Roman" panose="02020603050405020304" pitchFamily="18" charset="0"/>
                        </a:rPr>
                        <a:t>nhân</a:t>
                      </a:r>
                      <a:r>
                        <a:rPr lang="en-US" sz="2600" kern="1200"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600" kern="1200" baseline="0" dirty="0" err="1" smtClean="0">
                          <a:solidFill>
                            <a:schemeClr val="tx1"/>
                          </a:solidFill>
                          <a:effectLst/>
                          <a:latin typeface="Times New Roman" panose="02020603050405020304" pitchFamily="18" charset="0"/>
                          <a:ea typeface="+mn-ea"/>
                          <a:cs typeface="Times New Roman" panose="02020603050405020304" pitchFamily="18" charset="0"/>
                        </a:rPr>
                        <a:t>vật</a:t>
                      </a:r>
                      <a:r>
                        <a:rPr lang="en-US" sz="2600" kern="1200" dirty="0" smtClean="0">
                          <a:solidFill>
                            <a:schemeClr val="tx1"/>
                          </a:solidFill>
                          <a:effectLst/>
                          <a:latin typeface="Times New Roman" panose="02020603050405020304" pitchFamily="18" charset="0"/>
                          <a:ea typeface="+mn-ea"/>
                          <a:cs typeface="Times New Roman" panose="02020603050405020304" pitchFamily="18" charset="0"/>
                        </a:rPr>
                        <a:t>.</a:t>
                      </a:r>
                      <a:endParaRPr lang="en-US" sz="26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5027" marR="550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04896447"/>
                  </a:ext>
                </a:extLst>
              </a:tr>
            </a:tbl>
          </a:graphicData>
        </a:graphic>
      </p:graphicFrame>
    </p:spTree>
    <p:extLst>
      <p:ext uri="{BB962C8B-B14F-4D97-AF65-F5344CB8AC3E}">
        <p14:creationId xmlns:p14="http://schemas.microsoft.com/office/powerpoint/2010/main" val="3628872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5240"/>
            <a:ext cx="12192000" cy="6827520"/>
          </a:xfrm>
          <a:prstGeom prst="rect">
            <a:avLst/>
          </a:prstGeom>
        </p:spPr>
      </p:pic>
      <p:sp>
        <p:nvSpPr>
          <p:cNvPr id="3" name="矩形 7"/>
          <p:cNvSpPr/>
          <p:nvPr/>
        </p:nvSpPr>
        <p:spPr>
          <a:xfrm>
            <a:off x="1439246" y="1554731"/>
            <a:ext cx="9313507" cy="2123658"/>
          </a:xfrm>
          <a:prstGeom prst="rect">
            <a:avLst/>
          </a:prstGeom>
        </p:spPr>
        <p:txBody>
          <a:bodyPr wrap="square">
            <a:spAutoFit/>
          </a:bodyPr>
          <a:lstStyle/>
          <a:p>
            <a:pPr algn="ctr"/>
            <a:r>
              <a:rPr lang="en-US" sz="6600" b="1" dirty="0">
                <a:latin typeface="Times New Roman" panose="02020603050405020304" pitchFamily="18" charset="0"/>
                <a:ea typeface="Microsoft YaHei" panose="020B0503020204020204" pitchFamily="34" charset="-122"/>
                <a:cs typeface="Times New Roman" panose="02020603050405020304" pitchFamily="18" charset="0"/>
              </a:rPr>
              <a:t>2</a:t>
            </a:r>
            <a:r>
              <a:rPr lang="vi-VN" sz="6600" i="1" dirty="0" smtClean="0">
                <a:solidFill>
                  <a:prstClr val="black"/>
                </a:solidFill>
              </a:rPr>
              <a:t>.</a:t>
            </a:r>
            <a:endParaRPr lang="vi-VN" sz="6600" dirty="0">
              <a:solidFill>
                <a:prstClr val="black"/>
              </a:solidFill>
              <a:latin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600" b="1" dirty="0" err="1" smtClean="0">
                <a:latin typeface="Times New Roman" panose="02020603050405020304" pitchFamily="18" charset="0"/>
                <a:ea typeface="Microsoft YaHei" panose="020B0503020204020204" pitchFamily="34" charset="-122"/>
                <a:cs typeface="Times New Roman" panose="02020603050405020304" pitchFamily="18" charset="0"/>
              </a:rPr>
              <a:t>Tác</a:t>
            </a:r>
            <a:r>
              <a:rPr lang="en-US" altLang="zh-CN" sz="6600" b="1" dirty="0" smtClean="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6600" b="1" dirty="0" err="1" smtClean="0">
                <a:latin typeface="Times New Roman" panose="02020603050405020304" pitchFamily="18" charset="0"/>
                <a:ea typeface="Microsoft YaHei" panose="020B0503020204020204" pitchFamily="34" charset="-122"/>
                <a:cs typeface="Times New Roman" panose="02020603050405020304" pitchFamily="18" charset="0"/>
              </a:rPr>
              <a:t>giả</a:t>
            </a:r>
            <a:r>
              <a:rPr lang="en-US" altLang="zh-CN" sz="6600" b="1" dirty="0" smtClean="0">
                <a:latin typeface="Times New Roman" panose="02020603050405020304" pitchFamily="18" charset="0"/>
                <a:ea typeface="Microsoft YaHei" panose="020B0503020204020204" pitchFamily="34" charset="-122"/>
                <a:cs typeface="Times New Roman" panose="02020603050405020304" pitchFamily="18" charset="0"/>
              </a:rPr>
              <a:t> - </a:t>
            </a:r>
            <a:r>
              <a:rPr lang="en-US" altLang="zh-CN" sz="6600" b="1" dirty="0" err="1" smtClean="0">
                <a:latin typeface="Times New Roman" panose="02020603050405020304" pitchFamily="18" charset="0"/>
                <a:ea typeface="Microsoft YaHei" panose="020B0503020204020204" pitchFamily="34" charset="-122"/>
                <a:cs typeface="Times New Roman" panose="02020603050405020304" pitchFamily="18" charset="0"/>
              </a:rPr>
              <a:t>tác</a:t>
            </a:r>
            <a:r>
              <a:rPr lang="en-US" altLang="zh-CN" sz="6600" b="1" dirty="0" smtClean="0">
                <a:latin typeface="Times New Roman" panose="02020603050405020304" pitchFamily="18" charset="0"/>
                <a:ea typeface="Microsoft YaHei" panose="020B0503020204020204" pitchFamily="34" charset="-122"/>
                <a:cs typeface="Times New Roman" panose="02020603050405020304" pitchFamily="18" charset="0"/>
              </a:rPr>
              <a:t> </a:t>
            </a:r>
            <a:r>
              <a:rPr lang="en-US" altLang="zh-CN" sz="6600" b="1" dirty="0" err="1" smtClean="0">
                <a:latin typeface="Times New Roman" panose="02020603050405020304" pitchFamily="18" charset="0"/>
                <a:ea typeface="Microsoft YaHei" panose="020B0503020204020204" pitchFamily="34" charset="-122"/>
                <a:cs typeface="Times New Roman" panose="02020603050405020304" pitchFamily="18" charset="0"/>
              </a:rPr>
              <a:t>phẩm</a:t>
            </a:r>
            <a:endParaRPr kumimoji="0" lang="en-US" altLang="zh-CN" sz="6600" b="1" i="0" u="none" strike="noStrike" kern="1200" cap="none" spc="0" normalizeH="0" baseline="0" noProof="0" dirty="0">
              <a:ln>
                <a:noFill/>
              </a:ln>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88315980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第一PPT模板网-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524</TotalTime>
  <Words>1006</Words>
  <Application>Microsoft Office PowerPoint</Application>
  <PresentationFormat>Widescreen</PresentationFormat>
  <Paragraphs>143</Paragraphs>
  <Slides>25</Slides>
  <Notes>8</Notes>
  <HiddenSlides>0</HiddenSlides>
  <MMClips>14</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25</vt:i4>
      </vt:variant>
    </vt:vector>
  </HeadingPairs>
  <TitlesOfParts>
    <vt:vector size="36" baseType="lpstr">
      <vt:lpstr>Microsoft YaHei</vt:lpstr>
      <vt:lpstr>#9Slide04 Vollkorn Bold</vt:lpstr>
      <vt:lpstr>#9Slide05 Brannboll Ny</vt:lpstr>
      <vt:lpstr>Arial</vt:lpstr>
      <vt:lpstr>Calibri</vt:lpstr>
      <vt:lpstr>Calibri Light</vt:lpstr>
      <vt:lpstr>Times New Roman</vt:lpstr>
      <vt:lpstr>思源黑体 CN Regular</vt:lpstr>
      <vt:lpstr>Office Theme</vt:lpstr>
      <vt:lpstr>1_Office Theme</vt:lpstr>
      <vt:lpstr>3_第一PPT模板网-WWW.1PPT.COM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Thùy</dc:creator>
  <cp:lastModifiedBy>Nguyễn Thùy</cp:lastModifiedBy>
  <cp:revision>26</cp:revision>
  <dcterms:created xsi:type="dcterms:W3CDTF">2024-09-29T22:04:41Z</dcterms:created>
  <dcterms:modified xsi:type="dcterms:W3CDTF">2024-09-30T23:01:06Z</dcterms:modified>
</cp:coreProperties>
</file>