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13" r:id="rId3"/>
    <p:sldId id="264" r:id="rId4"/>
    <p:sldId id="265" r:id="rId5"/>
    <p:sldId id="266" r:id="rId6"/>
    <p:sldId id="256" r:id="rId7"/>
    <p:sldId id="267" r:id="rId8"/>
    <p:sldId id="272" r:id="rId9"/>
    <p:sldId id="257" r:id="rId10"/>
    <p:sldId id="259" r:id="rId11"/>
    <p:sldId id="260" r:id="rId12"/>
    <p:sldId id="268" r:id="rId13"/>
    <p:sldId id="269" r:id="rId14"/>
    <p:sldId id="273" r:id="rId15"/>
    <p:sldId id="275" r:id="rId16"/>
    <p:sldId id="271" r:id="rId17"/>
    <p:sldId id="26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05536-E7FB-4FFF-9D2B-C725F772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EE14D-6C5E-4EE6-B9E1-8A6C5E3E5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A8C8D-BDAB-40DB-B50E-9638A0E2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FEDD-1C0F-41C6-BCF0-F664998C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E1A1-E754-453D-8D9E-82D49994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54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C838B-8C1A-487B-9458-9BB3B13E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0987C-AA30-4D20-A19A-66A74C3F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3E4A-79AF-4B59-B265-ADDDCDFD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A78E-B9F4-454F-A9FC-6461B03C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03CA9-9691-4DF2-ABE1-7FB85345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279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A9FE4-2CAF-4DC6-8171-8782016B1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27BB6-E1D8-40F6-9E4E-E5F2E78DE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EEDEF-193E-4699-BEB2-2C01E5B3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008FA-F7F5-4CD6-B044-423A8644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D493-07A6-419C-B72E-698A9CE0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79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C280-71B9-4D64-8667-34479AC0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A2E9-D047-4D02-B3F7-9C154DEA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A7B3-7A32-4448-8853-2D64E833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AFC52-65A7-46B7-A6F1-E0697ED3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6A51-00C7-426C-A2EF-805A0E75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9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DDC0-7CCC-45F1-B5A8-ECF4469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CAFC1-1E0C-40E0-8AF9-76AC5874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DB1CC-5869-4F42-A282-3E48C2C24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A11B3-1400-402F-9136-5B5A7935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ACA95-E769-45EA-80DE-8E8A9278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3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3996-E979-4E28-8ABD-58F87DA9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A83A-80BC-40D1-B3FB-BEF894DA8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51671-242B-41B2-B5D6-433A7AD6D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07518-F191-420D-BDF7-9643B341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1180-8699-4CDA-803B-9CD5E4CA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24760-A968-4386-B71C-D46E8C4D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78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BFAB-2A4C-42A0-8A05-3CB7A26A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6C0A-C007-4415-ACEF-8B325EE0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7902-F542-4870-BE08-9238E0E1B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EB232-438C-4777-A354-AC9C08C8E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95CB8-EAD1-4E52-B656-1F9EAFEE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EBF78-661F-4803-960E-E8CDC93C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43339-83D2-4189-8EE2-40EAB735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DDA6A-635E-42C6-B849-0C95B3D4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872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CE52-5F2B-43C5-B304-27C626C4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819C-1A19-4B42-A2A2-B4ED9C24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7F1FC-085A-4731-B919-3197AAF1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240B6-86F8-4D48-8C93-C7803843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50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6C572-C690-43C7-AD6F-3C4C44A3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1E67F-A931-4453-ADF7-2C8B1EC1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F972A-D880-4016-84C6-66861D7B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3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5A44-A876-4C31-9B70-E1EDBC9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C1E9-B7EE-49BE-86DE-2D709882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60EA-FADC-48C1-BCDB-04781D10C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4E05-FEFD-4EB0-BF06-9FF47C6A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8E11D-942F-417C-8406-8636B5E4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EAD21-50CB-4DA0-BA0E-6BD72A72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70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A3D8-D79B-4B30-839A-4F9BB18F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0D96B-0EDA-4332-B1FE-E8552984A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BEDB4-130F-43FE-A88E-2508AE28A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97D48-2405-4A18-A961-D3323B6A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01F23-BAD9-494F-88DB-9FF47DC0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DF2-6A45-4E12-A0A5-1842B09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7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C96C9-2081-49CF-8684-62F10218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28F85-882E-4D55-8C5C-FC939D137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FFB65-D41B-49B5-8287-02AF70A4E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20A1-68BF-4A6E-B4AE-A54C982D316E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A19D-07BF-46B4-990A-8CA2904FA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D8271-328B-4371-B316-3D1C1E94C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E3B8-D34D-4493-9003-1FD75FC9A5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40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8140A9-73DE-4682-ACC0-24770D8F5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0E0CA-410D-4160-98DE-87F836C6961F}"/>
              </a:ext>
            </a:extLst>
          </p:cNvPr>
          <p:cNvSpPr txBox="1"/>
          <p:nvPr/>
        </p:nvSpPr>
        <p:spPr>
          <a:xfrm>
            <a:off x="1108831" y="1207441"/>
            <a:ext cx="515557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70C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  <a:endParaRPr lang="vi-V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F3417-3CC5-4C15-B064-57B782F8C456}"/>
              </a:ext>
            </a:extLst>
          </p:cNvPr>
          <p:cNvSpPr txBox="1"/>
          <p:nvPr/>
        </p:nvSpPr>
        <p:spPr>
          <a:xfrm>
            <a:off x="5502983" y="2156063"/>
            <a:ext cx="61334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HỌC ĐỊA LÍ</a:t>
            </a:r>
            <a:endParaRPr lang="vi-V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281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4BF3F-3E41-4443-9BAA-6438CD10B2D3}"/>
              </a:ext>
            </a:extLst>
          </p:cNvPr>
          <p:cNvSpPr txBox="1"/>
          <p:nvPr/>
        </p:nvSpPr>
        <p:spPr>
          <a:xfrm>
            <a:off x="4520419" y="291277"/>
            <a:ext cx="329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A3B95-DD76-4693-BEF4-4072D0BF4011}"/>
              </a:ext>
            </a:extLst>
          </p:cNvPr>
          <p:cNvSpPr/>
          <p:nvPr/>
        </p:nvSpPr>
        <p:spPr>
          <a:xfrm>
            <a:off x="787791" y="980839"/>
            <a:ext cx="667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D140-688A-49F2-B844-8C4BFC520081}"/>
              </a:ext>
            </a:extLst>
          </p:cNvPr>
          <p:cNvSpPr/>
          <p:nvPr/>
        </p:nvSpPr>
        <p:spPr>
          <a:xfrm>
            <a:off x="1026939" y="2774614"/>
            <a:ext cx="17725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9D2749-2FEF-467B-AFC5-81D68175E428}"/>
              </a:ext>
            </a:extLst>
          </p:cNvPr>
          <p:cNvSpPr/>
          <p:nvPr/>
        </p:nvSpPr>
        <p:spPr>
          <a:xfrm>
            <a:off x="3718557" y="2774614"/>
            <a:ext cx="17725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0A19E8-F31E-407B-BB0A-DEED693B0E91}"/>
              </a:ext>
            </a:extLst>
          </p:cNvPr>
          <p:cNvSpPr/>
          <p:nvPr/>
        </p:nvSpPr>
        <p:spPr>
          <a:xfrm>
            <a:off x="6581335" y="2774614"/>
            <a:ext cx="17725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150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B8C48E-C49E-4AC8-9D92-E43D40D20F72}"/>
              </a:ext>
            </a:extLst>
          </p:cNvPr>
          <p:cNvSpPr/>
          <p:nvPr/>
        </p:nvSpPr>
        <p:spPr>
          <a:xfrm>
            <a:off x="9369083" y="2774614"/>
            <a:ext cx="18569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200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343ED8-60C4-49A0-9276-92FDD5B9EAD6}"/>
              </a:ext>
            </a:extLst>
          </p:cNvPr>
          <p:cNvSpPr/>
          <p:nvPr/>
        </p:nvSpPr>
        <p:spPr>
          <a:xfrm>
            <a:off x="1026939" y="1463040"/>
            <a:ext cx="10283488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63ED42AF-CDFA-4E0C-98E3-6FD603A01D16}"/>
              </a:ext>
            </a:extLst>
          </p:cNvPr>
          <p:cNvSpPr/>
          <p:nvPr/>
        </p:nvSpPr>
        <p:spPr>
          <a:xfrm>
            <a:off x="1029285" y="2259159"/>
            <a:ext cx="3247293" cy="7659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Càng dốc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8B01CEF5-2BC3-4952-86DD-80D58076985E}"/>
              </a:ext>
            </a:extLst>
          </p:cNvPr>
          <p:cNvSpPr/>
          <p:nvPr/>
        </p:nvSpPr>
        <p:spPr>
          <a:xfrm>
            <a:off x="5629421" y="2328203"/>
            <a:ext cx="3247293" cy="7659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ốc càng nhỏ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BB1FC251-AEB0-4D68-8077-2D209B07B332}"/>
              </a:ext>
            </a:extLst>
          </p:cNvPr>
          <p:cNvSpPr/>
          <p:nvPr/>
        </p:nvSpPr>
        <p:spPr>
          <a:xfrm>
            <a:off x="1029285" y="3882102"/>
            <a:ext cx="3247293" cy="7659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90B17386-C899-4E98-9B8A-45585CAAC9AD}"/>
              </a:ext>
            </a:extLst>
          </p:cNvPr>
          <p:cNvSpPr/>
          <p:nvPr/>
        </p:nvSpPr>
        <p:spPr>
          <a:xfrm>
            <a:off x="5629420" y="3882102"/>
            <a:ext cx="3247293" cy="7659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A5A75D-03D1-41C4-9075-DDEE72DA0C8E}"/>
              </a:ext>
            </a:extLst>
          </p:cNvPr>
          <p:cNvSpPr/>
          <p:nvPr/>
        </p:nvSpPr>
        <p:spPr>
          <a:xfrm>
            <a:off x="1001149" y="556847"/>
            <a:ext cx="8257737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đường đồng mức càng gần nhau thì địa hình:   </a:t>
            </a:r>
            <a:endParaRPr lang="vi-VN" sz="24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0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CD9A46-91C8-42A6-A092-D2606300DE85}"/>
              </a:ext>
            </a:extLst>
          </p:cNvPr>
          <p:cNvSpPr/>
          <p:nvPr/>
        </p:nvSpPr>
        <p:spPr>
          <a:xfrm>
            <a:off x="628356" y="750861"/>
            <a:ext cx="10794610" cy="90912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100 000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 trên bản đồ bằng bao nhiêu cm ngoài thực địa: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E1C266DD-C5FD-4C69-AD2E-76533888FEAB}"/>
              </a:ext>
            </a:extLst>
          </p:cNvPr>
          <p:cNvSpPr/>
          <p:nvPr/>
        </p:nvSpPr>
        <p:spPr>
          <a:xfrm>
            <a:off x="1308295" y="2428434"/>
            <a:ext cx="2668172" cy="108673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10 000 cm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43F80BD-F8CA-4334-8BBF-EB9FE0EBEA16}"/>
              </a:ext>
            </a:extLst>
          </p:cNvPr>
          <p:cNvSpPr/>
          <p:nvPr/>
        </p:nvSpPr>
        <p:spPr>
          <a:xfrm>
            <a:off x="6278878" y="2346664"/>
            <a:ext cx="2668173" cy="1082335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100 000 cm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EC90C891-575A-43C3-A33D-64ADDA6AA3AF}"/>
              </a:ext>
            </a:extLst>
          </p:cNvPr>
          <p:cNvSpPr/>
          <p:nvPr/>
        </p:nvSpPr>
        <p:spPr>
          <a:xfrm>
            <a:off x="1308295" y="4035670"/>
            <a:ext cx="2668172" cy="108673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1000 000 cm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A78EA3F-B354-4357-A11A-D5A005299EB9}"/>
              </a:ext>
            </a:extLst>
          </p:cNvPr>
          <p:cNvSpPr/>
          <p:nvPr/>
        </p:nvSpPr>
        <p:spPr>
          <a:xfrm>
            <a:off x="6278879" y="4005782"/>
            <a:ext cx="2668172" cy="1086730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10 000 000 cm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66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9F07A0-2D71-4167-A372-25DC8EE78027}"/>
              </a:ext>
            </a:extLst>
          </p:cNvPr>
          <p:cNvSpPr txBox="1"/>
          <p:nvPr/>
        </p:nvSpPr>
        <p:spPr>
          <a:xfrm>
            <a:off x="4480560" y="478300"/>
            <a:ext cx="253845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vi-VN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5F41BB0-D20B-4315-90C8-0AC53E05E824}"/>
              </a:ext>
            </a:extLst>
          </p:cNvPr>
          <p:cNvSpPr/>
          <p:nvPr/>
        </p:nvSpPr>
        <p:spPr>
          <a:xfrm>
            <a:off x="1547447" y="1927274"/>
            <a:ext cx="8792308" cy="1501726"/>
          </a:xfrm>
          <a:prstGeom prst="wedgeRoundRectCallout">
            <a:avLst>
              <a:gd name="adj1" fmla="val -38771"/>
              <a:gd name="adj2" fmla="val 126902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(GV HD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2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A05F751-83BB-489B-A29E-1E14EB6592EA}"/>
              </a:ext>
            </a:extLst>
          </p:cNvPr>
          <p:cNvSpPr txBox="1"/>
          <p:nvPr/>
        </p:nvSpPr>
        <p:spPr>
          <a:xfrm>
            <a:off x="3319976" y="299666"/>
            <a:ext cx="702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CẢNH ĐẸP VÙNG NÚI TÂY BẮC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C4041A-AAE9-45A8-BD88-F8B78DC18A13}"/>
              </a:ext>
            </a:extLst>
          </p:cNvPr>
          <p:cNvGrpSpPr/>
          <p:nvPr/>
        </p:nvGrpSpPr>
        <p:grpSpPr>
          <a:xfrm>
            <a:off x="98476" y="940044"/>
            <a:ext cx="11997833" cy="5552493"/>
            <a:chOff x="98476" y="940044"/>
            <a:chExt cx="11997833" cy="55524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9525F6-38A3-465A-97D4-B1474B7EBAA4}"/>
                </a:ext>
              </a:extLst>
            </p:cNvPr>
            <p:cNvGrpSpPr/>
            <p:nvPr/>
          </p:nvGrpSpPr>
          <p:grpSpPr>
            <a:xfrm>
              <a:off x="98476" y="940044"/>
              <a:ext cx="5906086" cy="5552493"/>
              <a:chOff x="189914" y="940044"/>
              <a:chExt cx="5906086" cy="555249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F90A0F0-9373-4ADF-9B13-CF7D654DE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14" y="940044"/>
                <a:ext cx="5906086" cy="49121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BF66B4-AE03-4B01-98F3-9A6DA9A77E0A}"/>
                  </a:ext>
                </a:extLst>
              </p:cNvPr>
              <p:cNvSpPr txBox="1"/>
              <p:nvPr/>
            </p:nvSpPr>
            <p:spPr>
              <a:xfrm>
                <a:off x="189914" y="6030872"/>
                <a:ext cx="5906086" cy="46166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La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5B4238-CE3C-415D-8A26-099D81FDB9B6}"/>
                </a:ext>
              </a:extLst>
            </p:cNvPr>
            <p:cNvGrpSpPr/>
            <p:nvPr/>
          </p:nvGrpSpPr>
          <p:grpSpPr>
            <a:xfrm>
              <a:off x="6243712" y="940044"/>
              <a:ext cx="5852597" cy="5535639"/>
              <a:chOff x="6171028" y="661180"/>
              <a:chExt cx="5852597" cy="553563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1DED2CF-F4A8-42CD-9A94-0C3AEC806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028" y="661180"/>
                <a:ext cx="5852597" cy="489555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F4D622-32C2-44E9-AE35-7D5447A1D829}"/>
                  </a:ext>
                </a:extLst>
              </p:cNvPr>
              <p:cNvSpPr txBox="1"/>
              <p:nvPr/>
            </p:nvSpPr>
            <p:spPr>
              <a:xfrm>
                <a:off x="7585049" y="5735154"/>
                <a:ext cx="3108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Bái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220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99CC0-3D31-4407-8A7A-7DE0032FB553}"/>
              </a:ext>
            </a:extLst>
          </p:cNvPr>
          <p:cNvGrpSpPr/>
          <p:nvPr/>
        </p:nvGrpSpPr>
        <p:grpSpPr>
          <a:xfrm>
            <a:off x="98475" y="919200"/>
            <a:ext cx="11995050" cy="5450896"/>
            <a:chOff x="98475" y="694117"/>
            <a:chExt cx="11995050" cy="54508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4DFE2A-78A8-4CA4-9B10-B0469BF51AD4}"/>
                </a:ext>
              </a:extLst>
            </p:cNvPr>
            <p:cNvGrpSpPr/>
            <p:nvPr/>
          </p:nvGrpSpPr>
          <p:grpSpPr>
            <a:xfrm>
              <a:off x="98475" y="712986"/>
              <a:ext cx="5997525" cy="5432027"/>
              <a:chOff x="98475" y="712986"/>
              <a:chExt cx="5997525" cy="54320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E9717A4-EEAF-4985-99DF-78F20606A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75" y="712986"/>
                <a:ext cx="5997525" cy="47593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3CD548-D9DF-443A-A3C7-54307C43F648}"/>
                  </a:ext>
                </a:extLst>
              </p:cNvPr>
              <p:cNvSpPr txBox="1"/>
              <p:nvPr/>
            </p:nvSpPr>
            <p:spPr>
              <a:xfrm>
                <a:off x="1033975" y="5683348"/>
                <a:ext cx="430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Pan-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-pan,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Cai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09712-06EF-4FA4-8F3E-E506E842B375}"/>
                </a:ext>
              </a:extLst>
            </p:cNvPr>
            <p:cNvGrpSpPr/>
            <p:nvPr/>
          </p:nvGrpSpPr>
          <p:grpSpPr>
            <a:xfrm>
              <a:off x="6302326" y="694117"/>
              <a:ext cx="5791199" cy="5450896"/>
              <a:chOff x="6428935" y="694117"/>
              <a:chExt cx="5608319" cy="545089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01964EC-1383-4FFE-A72A-5CA309A92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8935" y="694117"/>
                <a:ext cx="5608319" cy="477821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9DB127-E954-4D63-B3A8-0FDD5CB4D184}"/>
                  </a:ext>
                </a:extLst>
              </p:cNvPr>
              <p:cNvSpPr txBox="1"/>
              <p:nvPr/>
            </p:nvSpPr>
            <p:spPr>
              <a:xfrm>
                <a:off x="7680961" y="5683348"/>
                <a:ext cx="29682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6AA0E6-E9C6-48DE-B4AC-970DCFCBB202}"/>
              </a:ext>
            </a:extLst>
          </p:cNvPr>
          <p:cNvSpPr txBox="1"/>
          <p:nvPr/>
        </p:nvSpPr>
        <p:spPr>
          <a:xfrm>
            <a:off x="3319976" y="299666"/>
            <a:ext cx="702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CẢNH ĐẸP VÙNG NÚI TÂY BẮC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824D8-161F-4E1D-BBE8-6C735A664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1553" y="1775850"/>
            <a:ext cx="5724525" cy="3648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E3FE38-B8A1-418B-88AD-5ED721C592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24625" y="1775850"/>
            <a:ext cx="5086350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75608-7B6A-428B-9A38-7405FC30A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16E18-AEBC-4255-85BD-7D67F8396E65}"/>
              </a:ext>
            </a:extLst>
          </p:cNvPr>
          <p:cNvSpPr txBox="1"/>
          <p:nvPr/>
        </p:nvSpPr>
        <p:spPr>
          <a:xfrm>
            <a:off x="1645920" y="1539240"/>
            <a:ext cx="440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vi-VN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CD6EF-E3FA-4BF0-ABF2-F531CAE3FDAD}"/>
              </a:ext>
            </a:extLst>
          </p:cNvPr>
          <p:cNvSpPr txBox="1"/>
          <p:nvPr/>
        </p:nvSpPr>
        <p:spPr>
          <a:xfrm>
            <a:off x="5999797" y="2455275"/>
            <a:ext cx="498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vi-VN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30B1D-C532-4E0F-9A75-50B1F0F24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03" y="787792"/>
            <a:ext cx="9973993" cy="5880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DFB695-8FE3-46CD-9101-8C99365005C3}"/>
              </a:ext>
            </a:extLst>
          </p:cNvPr>
          <p:cNvSpPr txBox="1"/>
          <p:nvPr/>
        </p:nvSpPr>
        <p:spPr>
          <a:xfrm>
            <a:off x="1927275" y="189913"/>
            <a:ext cx="91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42FB400-8361-45EF-9F4F-E03306D163A5}"/>
              </a:ext>
            </a:extLst>
          </p:cNvPr>
          <p:cNvSpPr/>
          <p:nvPr/>
        </p:nvSpPr>
        <p:spPr>
          <a:xfrm>
            <a:off x="259080" y="0"/>
            <a:ext cx="5649000" cy="3425952"/>
          </a:xfrm>
          <a:prstGeom prst="cloudCallout">
            <a:avLst>
              <a:gd name="adj1" fmla="val 52088"/>
              <a:gd name="adj2" fmla="val 57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6117ED-6759-489E-BFF7-22CE1F6AA71A}"/>
              </a:ext>
            </a:extLst>
          </p:cNvPr>
          <p:cNvGrpSpPr/>
          <p:nvPr/>
        </p:nvGrpSpPr>
        <p:grpSpPr>
          <a:xfrm>
            <a:off x="6096000" y="15240"/>
            <a:ext cx="6096000" cy="6766560"/>
            <a:chOff x="6096000" y="15240"/>
            <a:chExt cx="6096000" cy="6766560"/>
          </a:xfrm>
        </p:grpSpPr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2781D4D8-5791-4F72-BA35-A5652375FC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322320"/>
              <a:ext cx="6096000" cy="3459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ECF564-CAF4-4BBF-A825-73E09825D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240"/>
              <a:ext cx="6096000" cy="3276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0AC4724-EF93-44CE-9E16-2E0D13D4D8F4}"/>
              </a:ext>
            </a:extLst>
          </p:cNvPr>
          <p:cNvSpPr/>
          <p:nvPr/>
        </p:nvSpPr>
        <p:spPr>
          <a:xfrm>
            <a:off x="259080" y="3425952"/>
            <a:ext cx="4739640" cy="2328346"/>
          </a:xfrm>
          <a:prstGeom prst="wedgeEllipseCallout">
            <a:avLst>
              <a:gd name="adj1" fmla="val 70592"/>
              <a:gd name="adj2" fmla="val 68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5FC23C-0B6A-42D5-9248-AA4143D79E57}"/>
              </a:ext>
            </a:extLst>
          </p:cNvPr>
          <p:cNvSpPr/>
          <p:nvPr/>
        </p:nvSpPr>
        <p:spPr>
          <a:xfrm>
            <a:off x="129540" y="1103702"/>
            <a:ext cx="5872500" cy="41145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vi-V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2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B23C66-CA55-43EE-BACE-8D2AF8992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46831-E6B5-42C9-BE43-930821FD53D2}"/>
              </a:ext>
            </a:extLst>
          </p:cNvPr>
          <p:cNvSpPr txBox="1"/>
          <p:nvPr/>
        </p:nvSpPr>
        <p:spPr>
          <a:xfrm>
            <a:off x="3390314" y="1392701"/>
            <a:ext cx="7526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12. THỰC HÀNH </a:t>
            </a:r>
          </a:p>
          <a:p>
            <a:pPr algn="ctr"/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L</a:t>
            </a:r>
            <a:r>
              <a:rPr lang="vi-VN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 ĐỒ ĐỊA HÌNH TỈ LỆ LỚN VÀ LÁT CẮT ĐỊA HÌNH Đ</a:t>
            </a:r>
            <a:r>
              <a:rPr lang="vi-VN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GIẢN.</a:t>
            </a:r>
            <a:endParaRPr lang="vi-VN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A15A3-9250-4B73-BFFD-B783B7B8A370}"/>
              </a:ext>
            </a:extLst>
          </p:cNvPr>
          <p:cNvSpPr txBox="1"/>
          <p:nvPr/>
        </p:nvSpPr>
        <p:spPr>
          <a:xfrm>
            <a:off x="604910" y="930506"/>
            <a:ext cx="512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21D69EF-D5DB-4C2F-BFD8-CC39B497EE10}"/>
              </a:ext>
            </a:extLst>
          </p:cNvPr>
          <p:cNvSpPr/>
          <p:nvPr/>
        </p:nvSpPr>
        <p:spPr>
          <a:xfrm>
            <a:off x="874542" y="2184962"/>
            <a:ext cx="6536788" cy="1580784"/>
          </a:xfrm>
          <a:prstGeom prst="wedgeRoundRectCallout">
            <a:avLst>
              <a:gd name="adj1" fmla="val -40731"/>
              <a:gd name="adj2" fmla="val 94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lược đồ địa hình tỉ lệ lớn</a:t>
            </a:r>
            <a:endParaRPr lang="vi-VN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06F3E-6274-497E-ABB2-0B57D7FD96C9}"/>
              </a:ext>
            </a:extLst>
          </p:cNvPr>
          <p:cNvSpPr txBox="1"/>
          <p:nvPr/>
        </p:nvSpPr>
        <p:spPr>
          <a:xfrm>
            <a:off x="874542" y="2300113"/>
            <a:ext cx="105789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đồng mức </a:t>
            </a:r>
            <a:r>
              <a:rPr lang="vi-VN" sz="24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đường nối liền những điểm có cùng độ cao</a:t>
            </a:r>
            <a:r>
              <a:rPr lang="vi-VN" sz="2400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25566-C541-4A1B-8667-CDAA40136A6A}"/>
              </a:ext>
            </a:extLst>
          </p:cNvPr>
          <p:cNvSpPr txBox="1"/>
          <p:nvPr/>
        </p:nvSpPr>
        <p:spPr>
          <a:xfrm>
            <a:off x="874542" y="2757395"/>
            <a:ext cx="10578905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lược đồ địa hình tỉ lệ lớn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hết, cần xác định được các đường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mức có khoảng cao đều cách nhau bao nhiêu 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cứ vào các đường này, ta có thể tính ra độ cao của các địa 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trên lược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cứ vào độ gần hay xa nhau của đường đồng mức, ta biết được độ dốc của địa hình.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cứ vào tỉ lệ lược 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tính được khoảng cách thực tế giữa các địa 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D478576-39FD-400C-BDD3-2F1182CA5302}"/>
              </a:ext>
            </a:extLst>
          </p:cNvPr>
          <p:cNvSpPr/>
          <p:nvPr/>
        </p:nvSpPr>
        <p:spPr>
          <a:xfrm>
            <a:off x="124264" y="267284"/>
            <a:ext cx="6332806" cy="5781824"/>
          </a:xfrm>
          <a:prstGeom prst="wedgeRoundRectCallout">
            <a:avLst>
              <a:gd name="adj1" fmla="val -42592"/>
              <a:gd name="adj2" fmla="val 60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(10p)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78A94-1FE5-4B7C-8F63-D0AEA1E0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0" y="239151"/>
            <a:ext cx="5610666" cy="63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749FC-B175-476C-AAD7-EB487D746CFE}"/>
              </a:ext>
            </a:extLst>
          </p:cNvPr>
          <p:cNvSpPr txBox="1"/>
          <p:nvPr/>
        </p:nvSpPr>
        <p:spPr>
          <a:xfrm>
            <a:off x="130128" y="648850"/>
            <a:ext cx="5159324" cy="418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1900 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1600 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800-1000 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Bắc-Đông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F5088-5F3B-4219-BCCA-054BDD9C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76" y="49237"/>
            <a:ext cx="6733924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1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59B76-8DBC-4FAE-BF9F-90D64013CDFC}"/>
              </a:ext>
            </a:extLst>
          </p:cNvPr>
          <p:cNvSpPr txBox="1"/>
          <p:nvPr/>
        </p:nvSpPr>
        <p:spPr>
          <a:xfrm>
            <a:off x="900333" y="638631"/>
            <a:ext cx="519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Đọc lát cắt địa hình đơn giản </a:t>
            </a:r>
            <a:endParaRPr lang="vi-VN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EB1101-F8EE-44B5-BEDA-C9AA14739856}"/>
              </a:ext>
            </a:extLst>
          </p:cNvPr>
          <p:cNvSpPr/>
          <p:nvPr/>
        </p:nvSpPr>
        <p:spPr>
          <a:xfrm>
            <a:off x="642426" y="1249291"/>
            <a:ext cx="10297550" cy="4724010"/>
          </a:xfrm>
          <a:prstGeom prst="wedgeRoundRectCallout">
            <a:avLst>
              <a:gd name="adj1" fmla="val -44752"/>
              <a:gd name="adj2" fmla="val 683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lát cắt địa 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59236CF-7AC3-45DD-B814-7A2240CBC5EB}"/>
              </a:ext>
            </a:extLst>
          </p:cNvPr>
          <p:cNvSpPr/>
          <p:nvPr/>
        </p:nvSpPr>
        <p:spPr>
          <a:xfrm>
            <a:off x="2496376" y="1506307"/>
            <a:ext cx="6020972" cy="1206806"/>
          </a:xfrm>
          <a:prstGeom prst="wedgeRoundRectCallout">
            <a:avLst>
              <a:gd name="adj1" fmla="val -41629"/>
              <a:gd name="adj2" fmla="val 928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 cắt địa 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 cắt địa hình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99A0EE5-5DC7-4BFA-88D1-26AFBE9A9CE7}"/>
              </a:ext>
            </a:extLst>
          </p:cNvPr>
          <p:cNvSpPr/>
          <p:nvPr/>
        </p:nvSpPr>
        <p:spPr>
          <a:xfrm>
            <a:off x="18756" y="351691"/>
            <a:ext cx="5692727" cy="5261317"/>
          </a:xfrm>
          <a:prstGeom prst="wedgeRoundRectCallout">
            <a:avLst>
              <a:gd name="adj1" fmla="val -47623"/>
              <a:gd name="adj2" fmla="val 659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12.1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Lát cắt A-B được cắt theo hướng nào?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Điểm cao nhất của lát cắt là bao nhiêu mét?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Điểm thấp nhất của lát cắt là bao nhiêu mét?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Tính chiều dài tuyến cắt A-B theo tỉ lệ ngang?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D1C1E-A020-4D6A-9E56-CA8232C0D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49237"/>
            <a:ext cx="6339840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ED3AD31-6534-4047-AEFE-E9D123D88B95}"/>
              </a:ext>
            </a:extLst>
          </p:cNvPr>
          <p:cNvSpPr/>
          <p:nvPr/>
        </p:nvSpPr>
        <p:spPr>
          <a:xfrm>
            <a:off x="0" y="1097280"/>
            <a:ext cx="5458076" cy="46845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nl-NL" dirty="0"/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 cắt A-B được cắt theo hướng: Tây Bắc-Đông Nam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Điểm cao nhất của lát cắt là 1900 mét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Điểm thấp nhất của lát cắt là 900 mét.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D75CF-CBC2-473B-919B-CE21929D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4" y="49237"/>
            <a:ext cx="6607126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987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262</cp:revision>
  <dcterms:created xsi:type="dcterms:W3CDTF">2021-07-19T07:56:00Z</dcterms:created>
  <dcterms:modified xsi:type="dcterms:W3CDTF">2021-11-20T15:22:42Z</dcterms:modified>
</cp:coreProperties>
</file>