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3.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theme/theme4.xml" ContentType="application/vnd.openxmlformats-officedocument.theme+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theme/theme5.xml" ContentType="application/vnd.openxmlformats-officedocument.theme+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theme/theme6.xml" ContentType="application/vnd.openxmlformats-officedocument.theme+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theme/theme7.xml" ContentType="application/vnd.openxmlformats-officedocument.theme+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theme/theme8.xml" ContentType="application/vnd.openxmlformats-officedocument.theme+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theme/theme9.xml" ContentType="application/vnd.openxmlformats-officedocument.theme+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4463" r:id="rId4"/>
    <p:sldMasterId id="2147484476" r:id="rId5"/>
    <p:sldMasterId id="2147484765" r:id="rId6"/>
    <p:sldMasterId id="2147484778" r:id="rId7"/>
    <p:sldMasterId id="2147484791" r:id="rId8"/>
    <p:sldMasterId id="2147484804" r:id="rId9"/>
    <p:sldMasterId id="2147484817" r:id="rId10"/>
  </p:sldMasterIdLst>
  <p:notesMasterIdLst>
    <p:notesMasterId r:id="rId56"/>
  </p:notesMasterIdLst>
  <p:sldIdLst>
    <p:sldId id="304" r:id="rId11"/>
    <p:sldId id="257" r:id="rId12"/>
    <p:sldId id="259" r:id="rId13"/>
    <p:sldId id="260" r:id="rId14"/>
    <p:sldId id="262" r:id="rId15"/>
    <p:sldId id="263" r:id="rId16"/>
    <p:sldId id="265" r:id="rId17"/>
    <p:sldId id="266" r:id="rId18"/>
    <p:sldId id="267" r:id="rId19"/>
    <p:sldId id="264"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303" r:id="rId43"/>
    <p:sldId id="290" r:id="rId44"/>
    <p:sldId id="291" r:id="rId45"/>
    <p:sldId id="292" r:id="rId46"/>
    <p:sldId id="295" r:id="rId47"/>
    <p:sldId id="296" r:id="rId48"/>
    <p:sldId id="297" r:id="rId49"/>
    <p:sldId id="305" r:id="rId50"/>
    <p:sldId id="298" r:id="rId51"/>
    <p:sldId id="301" r:id="rId52"/>
    <p:sldId id="302" r:id="rId53"/>
    <p:sldId id="299" r:id="rId54"/>
    <p:sldId id="30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43FFD9-E517-4C84-B485-96FBAD7D4D16}" type="datetimeFigureOut">
              <a:rPr lang="en-US" smtClean="0"/>
              <a:t>24/11/2023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65CB1F-A98F-4FEE-B7A9-086DED108B2C}" type="slidenum">
              <a:rPr lang="en-US" smtClean="0"/>
              <a:t>‹#›</a:t>
            </a:fld>
            <a:endParaRPr lang="en-US"/>
          </a:p>
        </p:txBody>
      </p:sp>
    </p:spTree>
    <p:extLst>
      <p:ext uri="{BB962C8B-B14F-4D97-AF65-F5344CB8AC3E}">
        <p14:creationId xmlns:p14="http://schemas.microsoft.com/office/powerpoint/2010/main" val="2403024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5</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6</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7</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8</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9</a:t>
            </a:fld>
            <a:endParaRPr lang="vi-VN">
              <a:solidFill>
                <a:prstClr val="black"/>
              </a:solidFill>
            </a:endParaRPr>
          </a:p>
        </p:txBody>
      </p:sp>
    </p:spTree>
    <p:extLst>
      <p:ext uri="{BB962C8B-B14F-4D97-AF65-F5344CB8AC3E}">
        <p14:creationId xmlns:p14="http://schemas.microsoft.com/office/powerpoint/2010/main" val="347151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24</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25</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484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861068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83461"/>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476889"/>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71104027"/>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14942436"/>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233156"/>
      </p:ext>
    </p:extLst>
  </p:cSld>
  <p:clrMapOvr>
    <a:masterClrMapping/>
  </p:clrMapOvr>
  <p:transition spd="slow" advClick="0" advTm="0">
    <p:random/>
  </p:transition>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76476991"/>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1"/>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1"/>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1"/>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2766524015"/>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37051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320288831"/>
      </p:ext>
    </p:extLst>
  </p:cSld>
  <p:clrMapOvr>
    <a:masterClrMapping/>
  </p:clrMapOvr>
  <p:transition spd="slow" advTm="3000">
    <p:random/>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065435"/>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4153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287431"/>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189077"/>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105246"/>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086465"/>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741649"/>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027695"/>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682994"/>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275604418"/>
      </p:ext>
    </p:extLst>
  </p:cSld>
  <p:clrMapOvr>
    <a:masterClrMapping/>
  </p:clrMapOvr>
  <p:transition spd="slow" advTm="3000">
    <p:random/>
  </p:transition>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00710"/>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109104"/>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6497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166163"/>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887587"/>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411752"/>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48438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299519"/>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31494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750614064"/>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732705"/>
      </p:ext>
    </p:extLst>
  </p:cSld>
  <p:clrMapOvr>
    <a:masterClrMapping/>
  </p:clrMapOvr>
  <p:transition spd="slow" advClick="0" advTm="4000">
    <p:comb/>
  </p:transition>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77371"/>
      </p:ext>
    </p:extLst>
  </p:cSld>
  <p:clrMapOvr>
    <a:masterClrMapping/>
  </p:clrMapOvr>
  <p:transition spd="slow"/>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86" y="136537"/>
            <a:ext cx="404813"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908" y="136537"/>
            <a:ext cx="404813"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371421906"/>
      </p:ext>
    </p:extLst>
  </p:cSld>
  <p:clrMapOvr>
    <a:masterClrMapping/>
  </p:clrMapOvr>
  <p:transition spd="slow"/>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6987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769403"/>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512122"/>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55556130"/>
      </p:ext>
    </p:extLst>
  </p:cSld>
  <p:clrMapOvr>
    <a:masterClrMapping/>
  </p:clrMapOvr>
  <p:transition spd="slow" advTm="3000">
    <p:random/>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02574"/>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21719"/>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367598"/>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901489"/>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20172"/>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001908"/>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255565"/>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092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502496"/>
      </p:ext>
    </p:extLst>
  </p:cSld>
  <p:clrMapOvr>
    <a:masterClrMapping/>
  </p:clrMapOvr>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998341434"/>
      </p:ext>
    </p:extLst>
  </p:cSld>
  <p:clrMapOvr>
    <a:masterClrMapping/>
  </p:clrMapOvr>
  <p:transition spd="slow" advTm="3000">
    <p:random/>
  </p:transition>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063375"/>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92235"/>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95300"/>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572416"/>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406517"/>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181506"/>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331075"/>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22110"/>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8466604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050486"/>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243960"/>
      </p:ext>
    </p:extLst>
  </p:cSld>
  <p:clrMapOvr>
    <a:masterClrMapping/>
  </p:clrMapOvr>
  <p:transition spd="slow" advClick="0" advTm="4000">
    <p:comb/>
  </p:transition>
</p:sldLayout>
</file>

<file path=ppt/slideLayouts/slideLayout1051.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62217"/>
      </p:ext>
    </p:extLst>
  </p:cSld>
  <p:clrMapOvr>
    <a:masterClrMapping/>
  </p:clrMapOvr>
  <p:transition spd="slow"/>
</p:sldLayout>
</file>

<file path=ppt/slideLayouts/slideLayout105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86" y="136537"/>
            <a:ext cx="404813"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908" y="136537"/>
            <a:ext cx="404813"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968499398"/>
      </p:ext>
    </p:extLst>
  </p:cSld>
  <p:clrMapOvr>
    <a:masterClrMapping/>
  </p:clrMapOvr>
  <p:transition spd="slow"/>
</p:sldLayout>
</file>

<file path=ppt/slideLayouts/slideLayout105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95954"/>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905291232"/>
      </p:ext>
    </p:extLst>
  </p:cSld>
  <p:clrMapOvr>
    <a:masterClrMapping/>
  </p:clrMapOvr>
  <p:transition spd="slow" advTm="3000">
    <p:random/>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77937"/>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26751"/>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18127"/>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75452"/>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1149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307007"/>
      </p:ext>
    </p:extLst>
  </p:cSld>
  <p:clrMapOvr>
    <a:masterClrMapping/>
  </p:clrMapOvr>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538444"/>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852526"/>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8133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865857495"/>
      </p:ext>
    </p:extLst>
  </p:cSld>
  <p:clrMapOvr>
    <a:masterClrMapping/>
  </p:clrMapOvr>
  <p:transition spd="slow" advTm="3000">
    <p:random/>
  </p:transition>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578980"/>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856625"/>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772578"/>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000237"/>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46461"/>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2450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5746"/>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312540"/>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58246"/>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68025319"/>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3659"/>
      </p:ext>
    </p:extLst>
  </p:cSld>
  <p:clrMapOvr>
    <a:masterClrMapping/>
  </p:clrMapOvr>
  <p:transition spd="slow" advClick="0" advTm="4000">
    <p:comb/>
  </p:transition>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058644"/>
      </p:ext>
    </p:extLst>
  </p:cSld>
  <p:clrMapOvr>
    <a:masterClrMapping/>
  </p:clrMapOvr>
  <p:transition spd="slow"/>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86" y="136537"/>
            <a:ext cx="404813"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908" y="136537"/>
            <a:ext cx="404813"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238646743"/>
      </p:ext>
    </p:extLst>
  </p:cSld>
  <p:clrMapOvr>
    <a:masterClrMapping/>
  </p:clrMapOvr>
  <p:transition spd="slow"/>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403114"/>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033020302"/>
      </p:ext>
    </p:extLst>
  </p:cSld>
  <p:clrMapOvr>
    <a:masterClrMapping/>
  </p:clrMapOvr>
  <p:transition spd="slow" advTm="3000">
    <p:random/>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900100"/>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8831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604901"/>
      </p:ext>
    </p:extLst>
  </p:cSld>
  <p:clrMapOvr>
    <a:masterClrMapping/>
  </p:clrMapOvr>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406332"/>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647673"/>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59705"/>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638773"/>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132716"/>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23734"/>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2898368"/>
      </p:ext>
    </p:extLst>
  </p:cSld>
  <p:clrMapOvr>
    <a:masterClrMapping/>
  </p:clrMapOvr>
  <p:transition spd="slow" advTm="3000">
    <p:random/>
  </p:transition>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237504"/>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8199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6000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063375"/>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633441"/>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20180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87935"/>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058865"/>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958597"/>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85039758"/>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91793"/>
      </p:ext>
    </p:extLst>
  </p:cSld>
  <p:clrMapOvr>
    <a:masterClrMapping/>
  </p:clrMapOvr>
  <p:transition spd="slow" advClick="0" advTm="4000">
    <p:comb/>
  </p:transition>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425814"/>
      </p:ext>
    </p:extLst>
  </p:cSld>
  <p:clrMapOvr>
    <a:masterClrMapping/>
  </p:clrMapOvr>
  <p:transition spd="slow"/>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86" y="136537"/>
            <a:ext cx="404813" cy="539751"/>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908" y="136537"/>
            <a:ext cx="404813" cy="539751"/>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290343411"/>
      </p:ext>
    </p:extLst>
  </p:cSld>
  <p:clrMapOvr>
    <a:masterClrMapping/>
  </p:clrMapOvr>
  <p:transition spd="slow"/>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2023/11/24</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148238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6543676" y="365137"/>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628670" y="365137"/>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431548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134251"/>
      </p:ext>
    </p:extLst>
  </p:cSld>
  <p:clrMapOvr>
    <a:masterClrMapping/>
  </p:clrMapOvr>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595830282"/>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413683969"/>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2998686004"/>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656183559"/>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399292820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417012611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2064562899"/>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3743649463"/>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3567019715"/>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36986911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949282"/>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701380697"/>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470032385"/>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1208023"/>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4669894"/>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4418383"/>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48289"/>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16972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5744761"/>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256126"/>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15447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25827"/>
      </p:ext>
    </p:extLst>
  </p:cSld>
  <p:clrMapOvr>
    <a:masterClrMapping/>
  </p:clrMapOvr>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021952"/>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0579842"/>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8934726"/>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5516210"/>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49902889"/>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39825858"/>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0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2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21565440"/>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57884787"/>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70195165"/>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466873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284877"/>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41026676"/>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9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42790091"/>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9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57700342"/>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51890235"/>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7"/>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137"/>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5524555"/>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552335"/>
      </p:ext>
    </p:extLst>
  </p:cSld>
  <p:clrMapOvr>
    <a:masterClrMapping/>
  </p:clrMapOvr>
  <p:timing>
    <p:tnLst>
      <p:par>
        <p:cTn id="1" dur="indefinite" restart="never" nodeType="tmRoot"/>
      </p:par>
    </p:tnLst>
  </p:timing>
</p:sldLayout>
</file>

<file path=ppt/slideLayouts/slideLayout1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2174064650"/>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2727299962"/>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171457551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2556807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535576"/>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569972246"/>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702211788"/>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3619386968"/>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3339810921"/>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2726651170"/>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950595632"/>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2682543204"/>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343166243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20234567"/>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858348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208183"/>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92"/>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0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95633588"/>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07597285"/>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03074419"/>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71251345"/>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91429251"/>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7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06584293"/>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7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80078998"/>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41953713"/>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7"/>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137"/>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99872567"/>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8950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44517"/>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1331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46906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00494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113"/>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385698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240840"/>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450838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9483808"/>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43694624"/>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490712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8306177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9981925"/>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535194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138868"/>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68661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048215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7668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803696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70052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77571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807884"/>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8505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00418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1751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8318367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831766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4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607023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68532458"/>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4648204"/>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528185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7726338"/>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662917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50020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848729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30635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747880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0551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92380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5666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54874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5940986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00327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68"/>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2023/11/24</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3028950" y="6356468"/>
            <a:ext cx="30861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6457950" y="6356468"/>
            <a:ext cx="20574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409420155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742978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4848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1176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4876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81046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92176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924769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271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76964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244872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37361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2542516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19048"/>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5055379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14272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66777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786405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48386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1521318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966892"/>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507992"/>
      </p:ext>
    </p:extLst>
  </p:cSld>
  <p:clrMapOvr>
    <a:masterClrMapping/>
  </p:clrMapOvr>
  <p:transition spd="slow" advTm="3000"/>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812754"/>
      </p:ext>
    </p:extLst>
  </p:cSld>
  <p:clrMapOvr>
    <a:masterClrMapping/>
  </p:clrMapOvr>
  <p:transition spd="slow" advTm="3000"/>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946177"/>
      </p:ext>
    </p:extLst>
  </p:cSld>
  <p:clrMapOvr>
    <a:masterClrMapping/>
  </p:clrMapOvr>
  <p:transition spd="slow" advTm="3000"/>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123875"/>
      </p:ext>
    </p:extLst>
  </p:cSld>
  <p:clrMapOvr>
    <a:masterClrMapping/>
  </p:clrMapOvr>
  <p:transition spd="slow" advTm="3000"/>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8128735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303112"/>
      </p:ext>
    </p:extLst>
  </p:cSld>
  <p:clrMapOvr>
    <a:masterClrMapping/>
  </p:clrMapOvr>
  <p:transition spd="slow" advTm="3000"/>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486815"/>
      </p:ext>
    </p:extLst>
  </p:cSld>
  <p:clrMapOvr>
    <a:masterClrMapping/>
  </p:clrMapOvr>
  <p:transition spd="slow" advTm="3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393846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489556"/>
      </p:ext>
    </p:extLst>
  </p:cSld>
  <p:clrMapOvr>
    <a:masterClrMapping/>
  </p:clrMapOvr>
  <p:transition spd="slow" advTm="3000"/>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4166540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2023/11/24</a:t>
            </a:fld>
            <a:endParaRPr lang="zh-CN" altLang="en-US"/>
          </a:p>
        </p:txBody>
      </p:sp>
      <p:sp>
        <p:nvSpPr>
          <p:cNvPr id="3" name="页脚占位符 4">
            <a:extLst/>
          </p:cNvPr>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094904979"/>
      </p:ext>
    </p:extLst>
  </p:cSld>
  <p:clrMapOvr>
    <a:masterClrMapping/>
  </p:clrMapOvr>
  <p:transition spd="slow" advTm="3000">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8842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8597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1834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725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249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9986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27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51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46082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0029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35049419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035764"/>
      </p:ext>
    </p:extLst>
  </p:cSld>
  <p:clrMapOvr>
    <a:masterClrMapping/>
  </p:clrMapOvr>
  <p:transition spd="slow" advTm="3000"/>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832768"/>
      </p:ext>
    </p:extLst>
  </p:cSld>
  <p:clrMapOvr>
    <a:masterClrMapping/>
  </p:clrMapOvr>
  <p:transition spd="slow" advTm="3000"/>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703249"/>
      </p:ext>
    </p:extLst>
  </p:cSld>
  <p:clrMapOvr>
    <a:masterClrMapping/>
  </p:clrMapOvr>
  <p:transition spd="slow" advTm="3000"/>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836833"/>
      </p:ext>
    </p:extLst>
  </p:cSld>
  <p:clrMapOvr>
    <a:masterClrMapping/>
  </p:clrMapOvr>
  <p:transition spd="slow" advTm="3000"/>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15559199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625391"/>
      </p:ext>
    </p:extLst>
  </p:cSld>
  <p:clrMapOvr>
    <a:masterClrMapping/>
  </p:clrMapOvr>
  <p:transition spd="slow" advTm="3000"/>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092789"/>
      </p:ext>
    </p:extLst>
  </p:cSld>
  <p:clrMapOvr>
    <a:masterClrMapping/>
  </p:clrMapOvr>
  <p:transition spd="slow" advTm="3000"/>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245200"/>
      </p:ext>
    </p:extLst>
  </p:cSld>
  <p:clrMapOvr>
    <a:masterClrMapping/>
  </p:clrMapOvr>
  <p:transition spd="slow"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64079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51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51696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13820255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2023/11/24</a:t>
            </a:fld>
            <a:endParaRPr lang="zh-CN" altLang="en-US"/>
          </a:p>
        </p:txBody>
      </p:sp>
      <p:sp>
        <p:nvSpPr>
          <p:cNvPr id="3" name="页脚占位符 4">
            <a:extLst/>
          </p:cNvPr>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357306393"/>
      </p:ext>
    </p:extLst>
  </p:cSld>
  <p:clrMapOvr>
    <a:masterClrMapping/>
  </p:clrMapOvr>
  <p:transition spd="slow" advTm="3000">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09179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840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2485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0319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3080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8101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7765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82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203028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36052426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491756"/>
      </p:ext>
    </p:extLst>
  </p:cSld>
  <p:clrMapOvr>
    <a:masterClrMapping/>
  </p:clrMapOvr>
  <p:transition spd="slow" advTm="3000"/>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046561"/>
      </p:ext>
    </p:extLst>
  </p:cSld>
  <p:clrMapOvr>
    <a:masterClrMapping/>
  </p:clrMapOvr>
  <p:transition spd="slow" advTm="3000"/>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710340"/>
      </p:ext>
    </p:extLst>
  </p:cSld>
  <p:clrMapOvr>
    <a:masterClrMapping/>
  </p:clrMapOvr>
  <p:transition spd="slow" advTm="3000"/>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507696"/>
      </p:ext>
    </p:extLst>
  </p:cSld>
  <p:clrMapOvr>
    <a:masterClrMapping/>
  </p:clrMapOvr>
  <p:transition spd="slow" advTm="3000"/>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18191455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039999"/>
      </p:ext>
    </p:extLst>
  </p:cSld>
  <p:clrMapOvr>
    <a:masterClrMapping/>
  </p:clrMapOvr>
  <p:transition spd="slow" advTm="3000"/>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494573"/>
      </p:ext>
    </p:extLst>
  </p:cSld>
  <p:clrMapOvr>
    <a:masterClrMapping/>
  </p:clrMapOvr>
  <p:transition spd="slow" advTm="3000"/>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988926"/>
      </p:ext>
    </p:extLst>
  </p:cSld>
  <p:clrMapOvr>
    <a:masterClrMapping/>
  </p:clrMapOvr>
  <p:transition spd="slow" advTm="3000"/>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983043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213"/>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213"/>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245591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2023/11/24</a:t>
            </a:fld>
            <a:endParaRPr lang="zh-CN" altLang="en-US"/>
          </a:p>
        </p:txBody>
      </p:sp>
      <p:sp>
        <p:nvSpPr>
          <p:cNvPr id="3" name="页脚占位符 4">
            <a:extLst/>
          </p:cNvPr>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398859" y="787401"/>
            <a:ext cx="584597"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898513133"/>
      </p:ext>
    </p:extLst>
  </p:cSld>
  <p:clrMapOvr>
    <a:masterClrMapping/>
  </p:clrMapOvr>
  <p:transition spd="slow" advTm="3000">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3975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7183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4030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2396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5111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4200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4116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0349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771285" y="6130925"/>
            <a:ext cx="859631"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1941910" y="6135804"/>
            <a:ext cx="5715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398859" y="787401"/>
            <a:ext cx="584597"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192352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653480"/>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1"/>
          </a:xfrm>
          <a:prstGeom prst="rect">
            <a:avLst/>
          </a:prstGeom>
          <a:ln/>
        </p:spPr>
        <p:txBody>
          <a:bodyPr/>
          <a:lstStyle>
            <a:lvl1pPr>
              <a:defRPr/>
            </a:lvl1pPr>
          </a:lstStyle>
          <a:p>
            <a:pPr defTabSz="457200">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5225"/>
            <a:ext cx="2895600" cy="476251"/>
          </a:xfrm>
          <a:prstGeom prst="rect">
            <a:avLst/>
          </a:prstGeom>
          <a:ln/>
        </p:spPr>
        <p:txBody>
          <a:bodyPr/>
          <a:lstStyle>
            <a:lvl1pPr>
              <a:defRPr/>
            </a:lvl1pPr>
          </a:lstStyle>
          <a:p>
            <a:pPr defTabSz="457200">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5225"/>
            <a:ext cx="2133600" cy="476251"/>
          </a:xfrm>
          <a:prstGeom prst="rect">
            <a:avLst/>
          </a:prstGeom>
          <a:ln/>
        </p:spPr>
        <p:txBody>
          <a:bodyPr/>
          <a:lstStyle>
            <a:lvl1pPr>
              <a:defRPr/>
            </a:lvl1pPr>
          </a:lstStyle>
          <a:p>
            <a:pPr defTabSz="457200"/>
            <a:fld id="{5DF0C99E-C4F9-4DAB-AB94-365632577A06}" type="slidenum">
              <a:rPr lang="en-US" altLang="en-US">
                <a:solidFill>
                  <a:srgbClr val="000000"/>
                </a:solidFill>
              </a:rPr>
              <a:pPr defTabSz="457200"/>
              <a:t>‹#›</a:t>
            </a:fld>
            <a:endParaRPr lang="en-US" altLang="en-US">
              <a:solidFill>
                <a:srgbClr val="000000"/>
              </a:solidFill>
            </a:endParaRPr>
          </a:p>
        </p:txBody>
      </p:sp>
    </p:spTree>
    <p:extLst>
      <p:ext uri="{BB962C8B-B14F-4D97-AF65-F5344CB8AC3E}">
        <p14:creationId xmlns:p14="http://schemas.microsoft.com/office/powerpoint/2010/main" val="846885087"/>
      </p:ext>
    </p:extLst>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80"/>
            <a:ext cx="683954" cy="365125"/>
          </a:xfrm>
          <a:prstGeom prst="rect">
            <a:avLst/>
          </a:prstGeom>
        </p:spPr>
        <p:txBody>
          <a:bodyPr/>
          <a:lstStyle>
            <a:lvl1pPr>
              <a:defRPr/>
            </a:lvl1pPr>
          </a:lstStyle>
          <a:p>
            <a:pPr defTabSz="457200">
              <a:defRPr/>
            </a:pPr>
            <a:fld id="{2BCC7A12-A6F8-4B29-B1F6-EFE54D85C9A3}" type="datetimeFigureOut">
              <a:rPr lang="zh-CN" altLang="en-US">
                <a:solidFill>
                  <a:prstClr val="black">
                    <a:tint val="75000"/>
                  </a:prstClr>
                </a:solidFill>
              </a:rPr>
              <a:pPr defTabSz="457200">
                <a:defRPr/>
              </a:pPr>
              <a:t>2023/11/24</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80"/>
            <a:ext cx="4723209" cy="365125"/>
          </a:xfrm>
          <a:prstGeom prst="rect">
            <a:avLst/>
          </a:prstGeom>
        </p:spPr>
        <p:txBody>
          <a:bodyPr/>
          <a:lstStyle>
            <a:lvl1pPr>
              <a:defRPr/>
            </a:lvl1pPr>
          </a:lstStyle>
          <a:p>
            <a:pPr defTabSz="457200">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80"/>
            <a:ext cx="512504" cy="365125"/>
          </a:xfrm>
          <a:prstGeom prst="rect">
            <a:avLst/>
          </a:prstGeom>
        </p:spPr>
        <p:txBody>
          <a:bodyPr/>
          <a:lstStyle>
            <a:lvl1pPr>
              <a:defRPr/>
            </a:lvl1pPr>
          </a:lstStyle>
          <a:p>
            <a:pPr defTabSz="457200">
              <a:defRPr/>
            </a:pPr>
            <a:fld id="{18CB745E-AF92-4B82-9391-130056807CE7}" type="slidenum">
              <a:rPr lang="zh-CN" altLang="en-US">
                <a:solidFill>
                  <a:srgbClr val="5FCBEF"/>
                </a:solidFill>
              </a:rPr>
              <a:pPr defTabSz="457200">
                <a:defRPr/>
              </a:pPr>
              <a:t>‹#›</a:t>
            </a:fld>
            <a:endParaRPr lang="zh-CN" altLang="en-US">
              <a:solidFill>
                <a:srgbClr val="5FCBEF"/>
              </a:solidFill>
            </a:endParaRPr>
          </a:p>
        </p:txBody>
      </p:sp>
    </p:spTree>
    <p:extLst>
      <p:ext uri="{BB962C8B-B14F-4D97-AF65-F5344CB8AC3E}">
        <p14:creationId xmlns:p14="http://schemas.microsoft.com/office/powerpoint/2010/main" val="1369576202"/>
      </p:ext>
    </p:extLst>
  </p:cSld>
  <p:clrMapOvr>
    <a:masterClrMapping/>
  </p:clrMapOvr>
  <p:transition spd="slow" advTm="3000">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3962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64325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359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7847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6590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2545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94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64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60602"/>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7148016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737224"/>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612673"/>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138237"/>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320897"/>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682617"/>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74934"/>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88899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464085"/>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9254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56570"/>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941122"/>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935481"/>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621111"/>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255895"/>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345757"/>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07240"/>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71429"/>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758972"/>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136367"/>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1920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029523"/>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431003"/>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15587"/>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7853306"/>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3502098"/>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4806487"/>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3054039"/>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06599478"/>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4072868"/>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377149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0820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655255"/>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06956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344165"/>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844749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301684"/>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0943044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257840"/>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02958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291309"/>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01791"/>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676277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47301"/>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92030976"/>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39642767"/>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0914266"/>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0435283"/>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955491"/>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701916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959034"/>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9069474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730744"/>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477281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803652"/>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93937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9678007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625012"/>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218885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20230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68"/>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2023/11/24</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468"/>
            <a:ext cx="30861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468"/>
            <a:ext cx="20574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617931043"/>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992451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3730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1341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958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623888" y="170981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623888" y="458953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84725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38440"/>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0330557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28141280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778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884819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4612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036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45262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1281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93067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797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522444"/>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40"/>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414" y="6042140"/>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490" y="6042140"/>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5184095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40"/>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414" y="6042140"/>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490" y="6042140"/>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26976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4158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1"/>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20771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83675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469313"/>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77624"/>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957776"/>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4419"/>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9822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119704"/>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534755"/>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76211"/>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011516"/>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258802"/>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075656"/>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273883"/>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6068"/>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124215"/>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71605"/>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30467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027154"/>
      </p:ext>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311029"/>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495394"/>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176323"/>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053375"/>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904371"/>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729012"/>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6996221"/>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938641"/>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5899103"/>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855297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089097"/>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36848423"/>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3868374"/>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4489246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933051"/>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573505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347029"/>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3112977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021278"/>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0174537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06836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857479"/>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4387778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469162"/>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400092"/>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02599009"/>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5898382"/>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3328083"/>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3140984"/>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31260"/>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7023695"/>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9133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43999"/>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82655"/>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550112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338451"/>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1626139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208710"/>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6776335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736208"/>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542468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478916"/>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68"/>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2023/11/24</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468"/>
            <a:ext cx="30861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468"/>
            <a:ext cx="20574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73529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7397"/>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6342572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42291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90372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34342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097551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8971442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836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2023/11/24</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4390237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0117197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88674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024343"/>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5301534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592172"/>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5117387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6926"/>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3076470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970090"/>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9082018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225617"/>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559446"/>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207998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695563"/>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1801310"/>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535356"/>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59303204"/>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7468066"/>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0945784"/>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5940226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298386"/>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1800009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507162"/>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8747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7374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6646"/>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135419"/>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450026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04460"/>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2715128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3870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215949"/>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01132112"/>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3921388"/>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2717153"/>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191463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620662"/>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6678748"/>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9456609"/>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5259616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979013"/>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73906197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605106"/>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1573147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58042"/>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7633888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9436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174280"/>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2063627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816468"/>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68"/>
            <a:ext cx="2057400" cy="365125"/>
          </a:xfrm>
          <a:prstGeom prst="rect">
            <a:avLst/>
          </a:prstGeom>
        </p:spPr>
        <p:txBody>
          <a:bodyPr/>
          <a:lstStyle/>
          <a:p>
            <a:fld id="{32BF82D2-7A68-459D-A996-9BDDA2518FA4}" type="datetimeFigureOut">
              <a:rPr lang="zh-CN" altLang="en-US">
                <a:solidFill>
                  <a:prstClr val="black">
                    <a:tint val="75000"/>
                  </a:prstClr>
                </a:solidFill>
                <a:cs typeface="Arial" panose="020B0604020202020204" pitchFamily="34" charset="0"/>
              </a:rPr>
              <a:pPr/>
              <a:t>2023/11/24</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3028950" y="6356468"/>
            <a:ext cx="30861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6457950" y="6356468"/>
            <a:ext cx="2057400" cy="365125"/>
          </a:xfrm>
          <a:prstGeom prst="rect">
            <a:avLst/>
          </a:prstGeom>
        </p:spPr>
        <p:txBody>
          <a:bodyPr/>
          <a:lstStyle/>
          <a:p>
            <a:fld id="{3E01EE5D-26FB-46D5-A381-ECFB35BF1D34}" type="slidenum">
              <a:rPr lang="zh-CN" altLang="en-US">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57831217"/>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79723636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50287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8252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34832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318514526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2169104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7505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595444"/>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2023/11/24</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01768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923060"/>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80"/>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80"/>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80"/>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276339"/>
      </p:ext>
    </p:extLst>
  </p:cSld>
  <p:clrMapOvr>
    <a:masterClrMapping/>
  </p:clrMapOvr>
  <p:transition spd="slow" advTm="3000">
    <p:random/>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2877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29804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2532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73854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27329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6801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680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784351"/>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04088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80"/>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80"/>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80"/>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349540"/>
      </p:ext>
    </p:extLst>
  </p:cSld>
  <p:clrMapOvr>
    <a:masterClrMapping/>
  </p:clrMapOvr>
  <p:transition spd="slow" advTm="3000">
    <p:random/>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94692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98675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123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92699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74209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0838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97149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202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153"/>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468"/>
            <a:ext cx="2057400" cy="365125"/>
          </a:xfrm>
          <a:prstGeom prst="rect">
            <a:avLst/>
          </a:prstGeom>
        </p:spPr>
        <p:txBody>
          <a:bodyPr/>
          <a:lstStyle/>
          <a:p>
            <a:pPr defTabSz="914377"/>
            <a:fld id="{F81DD83F-F77F-46B4-9CB9-C8117E634F65}" type="datetimeFigureOut">
              <a:rPr lang="en-US" sz="1867">
                <a:solidFill>
                  <a:prstClr val="black">
                    <a:tint val="75000"/>
                  </a:prstClr>
                </a:solidFill>
              </a:rPr>
              <a:pPr defTabSz="914377"/>
              <a:t>24/11/2023</a:t>
            </a:fld>
            <a:endParaRPr lang="en-US" sz="1867">
              <a:solidFill>
                <a:prstClr val="black">
                  <a:tint val="75000"/>
                </a:prstClr>
              </a:solidFill>
            </a:endParaRPr>
          </a:p>
        </p:txBody>
      </p:sp>
      <p:sp>
        <p:nvSpPr>
          <p:cNvPr id="5" name="Footer Placeholder 4"/>
          <p:cNvSpPr>
            <a:spLocks noGrp="1"/>
          </p:cNvSpPr>
          <p:nvPr>
            <p:ph type="ftr" sz="quarter" idx="11"/>
          </p:nvPr>
        </p:nvSpPr>
        <p:spPr>
          <a:xfrm>
            <a:off x="3028950" y="6356468"/>
            <a:ext cx="30861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6457950" y="6356468"/>
            <a:ext cx="2057400" cy="365125"/>
          </a:xfrm>
          <a:prstGeom prst="rect">
            <a:avLst/>
          </a:prstGeom>
        </p:spPr>
        <p:txBody>
          <a:bodyPr/>
          <a:lstStyle/>
          <a:p>
            <a:pPr defTabSz="914377"/>
            <a:fld id="{AA92924A-2F5C-4ED1-9634-C24838A41D73}" type="slidenum">
              <a:rPr lang="en-US" sz="1867">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297144431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35476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137521"/>
      </p:ext>
    </p:extLst>
  </p:cSld>
  <p:clrMapOvr>
    <a:masterClrMapping/>
  </p:clrMapOvr>
  <p:transition spd="slow" advClick="0" advTm="4000">
    <p:comb/>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73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80495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44155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434689"/>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80"/>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80"/>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80"/>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238319"/>
      </p:ext>
    </p:extLst>
  </p:cSld>
  <p:clrMapOvr>
    <a:masterClrMapping/>
  </p:clrMapOvr>
  <p:transition spd="slow" advTm="3000">
    <p:random/>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76185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47615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616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871187"/>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03257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64494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78090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92046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76531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80"/>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80"/>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80"/>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602533"/>
      </p:ext>
    </p:extLst>
  </p:cSld>
  <p:clrMapOvr>
    <a:masterClrMapping/>
  </p:clrMapOvr>
  <p:transition spd="slow" advTm="3000">
    <p:random/>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96359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70280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9536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223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4823951"/>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84753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24740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0715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38408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64648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596895"/>
      </p:ext>
    </p:extLst>
  </p:cSld>
  <p:clrMapOvr>
    <a:masterClrMapping/>
  </p:clrMapOvr>
  <p:transition spd="slow" advClick="0" advTm="4000">
    <p:comb/>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363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063602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1188"/>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80"/>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80"/>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80"/>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648521"/>
      </p:ext>
    </p:extLst>
  </p:cSld>
  <p:clrMapOvr>
    <a:masterClrMapping/>
  </p:clrMapOvr>
  <p:transition spd="slow" advTm="3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6373927"/>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9950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01954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2714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49772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0477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84704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13700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6843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80"/>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80"/>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80"/>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278147"/>
      </p:ext>
    </p:extLst>
  </p:cSld>
  <p:clrMapOvr>
    <a:masterClrMapping/>
  </p:clrMapOvr>
  <p:transition spd="slow" advTm="3000">
    <p:random/>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926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7489739"/>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66433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18875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98156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6357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1655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37810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4854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33025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985131"/>
      </p:ext>
    </p:extLst>
  </p:cSld>
  <p:clrMapOvr>
    <a:masterClrMapping/>
  </p:clrMapOvr>
  <p:transition spd="slow" advClick="0" advTm="4000">
    <p:comb/>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94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13868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55216993"/>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58931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623669"/>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80"/>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80"/>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80"/>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965218"/>
      </p:ext>
    </p:extLst>
  </p:cSld>
  <p:clrMapOvr>
    <a:masterClrMapping/>
  </p:clrMapOvr>
  <p:transition spd="slow" advTm="3000">
    <p:random/>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9317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889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35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57177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76245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87664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7916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2000809"/>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5527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5403850" y="6041480"/>
            <a:ext cx="683954"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508019" y="6041480"/>
            <a:ext cx="4723209"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6442999" y="6041480"/>
            <a:ext cx="512504"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7169739"/>
      </p:ext>
    </p:extLst>
  </p:cSld>
  <p:clrMapOvr>
    <a:masterClrMapping/>
  </p:clrMapOvr>
  <p:transition spd="slow" advTm="3000">
    <p:random/>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83491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69331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29973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75350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19784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30121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25778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916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414868"/>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05192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54969"/>
      </p:ext>
    </p:extLst>
  </p:cSld>
  <p:clrMapOvr>
    <a:masterClrMapping/>
  </p:clrMapOvr>
  <p:transition spd="slow" advClick="0" advTm="4000">
    <p:comb/>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41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7" name="菱形 6"/>
          <p:cNvSpPr/>
          <p:nvPr userDrawn="1"/>
        </p:nvSpPr>
        <p:spPr>
          <a:xfrm>
            <a:off x="95250" y="137027"/>
            <a:ext cx="405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42875" y="137027"/>
            <a:ext cx="405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88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2023/11/24</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408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860108"/>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07396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221632"/>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815052"/>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34242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4285693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164733"/>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783367"/>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416745"/>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643543"/>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079419"/>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75297"/>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525173"/>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724832"/>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667070"/>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01753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434962"/>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675649"/>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627545"/>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539960"/>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14941"/>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202614"/>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779313"/>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39051597"/>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6460199"/>
      </p:ext>
    </p:extLst>
  </p:cSld>
  <p:clrMapOvr>
    <a:masterClrMapping/>
  </p:clrMapOvr>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73842926"/>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8056027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1468756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0764508"/>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3791764"/>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076998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887087"/>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5793765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760314"/>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3119362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769524"/>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473923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38805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939530"/>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2378775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135282"/>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032433"/>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30939015"/>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3559784"/>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9892827"/>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89709493"/>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79023196"/>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6125882"/>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0813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016823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255980"/>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941917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195286"/>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2036437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330026"/>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4588302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270871"/>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5170944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079685"/>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68"/>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2023/11/24</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3028950" y="6356468"/>
            <a:ext cx="30861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6457950" y="6356468"/>
            <a:ext cx="20574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48823482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708559"/>
      </p:ext>
    </p:extLst>
  </p:cSld>
  <p:clrMapOvr>
    <a:masterClrMapping/>
  </p:clrMapOvr>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420513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46793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35688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50836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3262012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5131199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81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7628089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48221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451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740175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8145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93692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88068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96015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40"/>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140"/>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90" y="6042140"/>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139607718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40"/>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140"/>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90" y="6042140"/>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4998258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45228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1"/>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67102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73520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2685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02324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968575"/>
      </p:ext>
    </p:extLst>
  </p:cSld>
  <p:clrMapOvr>
    <a:masterClrMapping/>
  </p:clrMapOvr>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022034"/>
      </p:ext>
    </p:extLst>
  </p:cSld>
  <p:clrMapOvr>
    <a:masterClrMapping/>
  </p:clrMapOvr>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768243"/>
      </p:ext>
    </p:extLst>
  </p:cSld>
  <p:clrMapOvr>
    <a:masterClrMapping/>
  </p:clrMapOvr>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44299"/>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474779"/>
      </p:ext>
    </p:extLst>
  </p:cSld>
  <p:clrMapOvr>
    <a:masterClrMapping/>
  </p:clrMapOvr>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555367"/>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133822"/>
      </p:ext>
    </p:extLst>
  </p:cSld>
  <p:clrMapOvr>
    <a:masterClrMapping/>
  </p:clrMapOvr>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268507"/>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05775"/>
      </p:ext>
    </p:extLst>
  </p:cSld>
  <p:clrMapOvr>
    <a:masterClrMapping/>
  </p:clrMapOvr>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398937"/>
      </p:ext>
    </p:extLst>
  </p:cSld>
  <p:clrMapOvr>
    <a:masterClrMapping/>
  </p:clrMapOvr>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79125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4429303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583105"/>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19116"/>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064474"/>
      </p:ext>
    </p:extLst>
  </p:cSld>
  <p:clrMapOvr>
    <a:masterClrMapping/>
  </p:clrMapOvr>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047407"/>
      </p:ext>
    </p:extLst>
  </p:cSld>
  <p:clrMapOvr>
    <a:masterClrMapping/>
  </p:clrMapOvr>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269589"/>
      </p:ext>
    </p:extLst>
  </p:cSld>
  <p:clrMapOvr>
    <a:masterClrMapping/>
  </p:clrMapOvr>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861043"/>
      </p:ext>
    </p:extLst>
  </p:cSld>
  <p:clrMapOvr>
    <a:masterClrMapping/>
  </p:clrMapOvr>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548570"/>
      </p:ext>
    </p:extLst>
  </p:cSld>
  <p:clrMapOvr>
    <a:masterClrMapping/>
  </p:clrMapOvr>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117926"/>
      </p:ext>
    </p:extLst>
  </p:cSld>
  <p:clrMapOvr>
    <a:masterClrMapping/>
  </p:clrMapOvr>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52361"/>
      </p:ext>
    </p:extLst>
  </p:cSld>
  <p:clrMapOvr>
    <a:masterClrMapping/>
  </p:clrMapOvr>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89344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945593"/>
      </p:ext>
    </p:extLst>
  </p:cSld>
  <p:clrMapOvr>
    <a:masterClrMapping/>
  </p:clrMapOvr>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01822812"/>
      </p:ext>
    </p:extLst>
  </p:cSld>
  <p:clrMapOvr>
    <a:masterClrMapping/>
  </p:clrMapOvr>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2392429"/>
      </p:ext>
    </p:extLst>
  </p:cSld>
  <p:clrMapOvr>
    <a:masterClrMapping/>
  </p:clrMapOvr>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8956555"/>
      </p:ext>
    </p:extLst>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8276045"/>
      </p:ext>
    </p:extLst>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6722951"/>
      </p:ext>
    </p:extLst>
  </p:cSld>
  <p:clrMapOvr>
    <a:masterClrMapping/>
  </p:clrMapOvr>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98629205"/>
      </p:ext>
    </p:extLst>
  </p:cSld>
  <p:clrMapOvr>
    <a:masterClrMapping/>
  </p:clrMapOvr>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0913513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380459"/>
      </p:ext>
    </p:extLst>
  </p:cSld>
  <p:clrMapOvr>
    <a:masterClrMapping/>
  </p:clrMapOvr>
  <p:timing>
    <p:tnLst>
      <p:par>
        <p:cT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0254355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69452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04596"/>
      </p:ext>
    </p:extLst>
  </p:cSld>
  <p:clrMapOvr>
    <a:masterClrMapping/>
  </p:clrMapOvr>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7189200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739913"/>
      </p:ext>
    </p:extLst>
  </p:cSld>
  <p:clrMapOvr>
    <a:masterClrMapping/>
  </p:clrMapOvr>
  <p:timing>
    <p:tnLst>
      <p:par>
        <p:cTn id="1" dur="indefinite" restart="never" nodeType="tmRoot"/>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4387002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001069"/>
      </p:ext>
    </p:extLst>
  </p:cSld>
  <p:clrMapOvr>
    <a:masterClrMapping/>
  </p:clrMapOvr>
  <p:timing>
    <p:tnLst>
      <p:par>
        <p:cTn id="1" dur="indefinite" restart="never" nodeType="tmRoot"/>
      </p:par>
    </p:tn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73926283"/>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465067"/>
      </p:ext>
    </p:extLst>
  </p:cSld>
  <p:clrMapOvr>
    <a:masterClrMapping/>
  </p:clrMapOvr>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916272"/>
      </p:ext>
    </p:extLst>
  </p:cSld>
  <p:clrMapOvr>
    <a:masterClrMapping/>
  </p:clrMapOvr>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36035"/>
      </p:ext>
    </p:extLst>
  </p:cSld>
  <p:clrMapOvr>
    <a:masterClrMapping/>
  </p:clrMapOvr>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39992886"/>
      </p:ext>
    </p:extLst>
  </p:cSld>
  <p:clrMapOvr>
    <a:masterClrMapping/>
  </p:clrMapOvr>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1541572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941"/>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3"/>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2433456"/>
      </p:ext>
    </p:extLst>
  </p:cSld>
  <p:clrMapOvr>
    <a:masterClrMapping/>
  </p:clrMapOvr>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5787506"/>
      </p:ext>
    </p:extLst>
  </p:cSld>
  <p:clrMapOvr>
    <a:masterClrMapping/>
  </p:clrMapOvr>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32156231"/>
      </p:ext>
    </p:extLst>
  </p:cSld>
  <p:clrMapOvr>
    <a:masterClrMapping/>
  </p:clrMapOvr>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48862949"/>
      </p:ext>
    </p:extLst>
  </p:cSld>
  <p:clrMapOvr>
    <a:masterClrMapping/>
  </p:clrMapOvr>
  <p:timing>
    <p:tnLst>
      <p:par>
        <p:cT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020838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362762"/>
      </p:ext>
    </p:extLst>
  </p:cSld>
  <p:clrMapOvr>
    <a:masterClrMapping/>
  </p:clrMapOvr>
  <p:timing>
    <p:tnLst>
      <p:par>
        <p:cTn id="1" dur="indefinite" restart="never" nodeType="tmRoot"/>
      </p:par>
    </p:tnLst>
  </p:timing>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7950126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26637"/>
      </p:ext>
    </p:extLst>
  </p:cSld>
  <p:clrMapOvr>
    <a:masterClrMapping/>
  </p:clrMapOvr>
  <p:timing>
    <p:tnLst>
      <p:par>
        <p:cT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99969854"/>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484488"/>
      </p:ext>
    </p:extLst>
  </p:cSld>
  <p:clrMapOvr>
    <a:masterClrMapping/>
  </p:clrMapOvr>
  <p:timing>
    <p:tnLst>
      <p:par>
        <p:cT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365414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0154339"/>
      </p:ext>
    </p:extLst>
  </p:cSld>
  <p:clrMapOvr>
    <a:masterClrMapping/>
  </p:clrMapOvr>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037505"/>
      </p:ext>
    </p:extLst>
  </p:cSld>
  <p:clrMapOvr>
    <a:masterClrMapping/>
  </p:clrMapOvr>
  <p:timing>
    <p:tnLst>
      <p:par>
        <p:cT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3216510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531702"/>
      </p:ext>
    </p:extLst>
  </p:cSld>
  <p:clrMapOvr>
    <a:masterClrMapping/>
  </p:clrMapOvr>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68"/>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2023/11/24</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3028950" y="6356468"/>
            <a:ext cx="30861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6457950" y="6356468"/>
            <a:ext cx="20574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241824500"/>
      </p:ext>
    </p:extLst>
  </p:cSld>
  <p:clrMapOvr>
    <a:masterClrMapping/>
  </p:clrMapOvr>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375880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82962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12417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89373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5559987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4817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9619781"/>
      </p:ext>
    </p:extLst>
  </p:cSld>
  <p:clrMapOvr>
    <a:masterClrMapping/>
  </p:clrMapOvr>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6083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08145557"/>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58310953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604954"/>
      </p:ext>
    </p:extLst>
  </p:cSld>
  <p:clrMapOvr>
    <a:masterClrMapping/>
  </p:clrMapOvr>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547031146"/>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963016"/>
      </p:ext>
    </p:extLst>
  </p:cSld>
  <p:clrMapOvr>
    <a:masterClrMapping/>
  </p:clrMapOvr>
  <p:timing>
    <p:tnLst>
      <p:par>
        <p:cT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792889784"/>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108210"/>
      </p:ext>
    </p:extLst>
  </p:cSld>
  <p:clrMapOvr>
    <a:masterClrMapping/>
  </p:clrMapOvr>
  <p:timing>
    <p:tnLst>
      <p:par>
        <p:cT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72654829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53821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460715"/>
      </p:ext>
    </p:extLst>
  </p:cSld>
  <p:clrMapOvr>
    <a:masterClrMapping/>
  </p:clrMapOvr>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3850" y="6041480"/>
            <a:ext cx="683954"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508019" y="6041480"/>
            <a:ext cx="4723209"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42999" y="6041480"/>
            <a:ext cx="512504"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76515217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539849"/>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685068"/>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41087"/>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54996994"/>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0272193"/>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06231611"/>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8195564"/>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43242386"/>
      </p:ext>
    </p:extLst>
  </p:cSld>
  <p:clrMapOvr>
    <a:masterClrMapping/>
  </p:clrMapOvr>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828076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8"/>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18790784"/>
      </p:ext>
    </p:extLst>
  </p:cSld>
  <p:clrMapOvr>
    <a:masterClrMapping/>
  </p:clrMapOvr>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01453"/>
      </p:ext>
    </p:extLst>
  </p:cSld>
  <p:clrMapOvr>
    <a:masterClrMapping/>
  </p:clrMapOvr>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011079836"/>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495281"/>
      </p:ext>
    </p:extLst>
  </p:cSld>
  <p:clrMapOvr>
    <a:masterClrMapping/>
  </p:clrMapOvr>
  <p:timing>
    <p:tnLst>
      <p:par>
        <p:cT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3097305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781323"/>
      </p:ext>
    </p:extLst>
  </p:cSld>
  <p:clrMapOvr>
    <a:masterClrMapping/>
  </p:clrMapOvr>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9851757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274781"/>
      </p:ext>
    </p:extLst>
  </p:cSld>
  <p:clrMapOvr>
    <a:masterClrMapping/>
  </p:clrMapOvr>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148443039"/>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439488"/>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05934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7188134"/>
      </p:ext>
    </p:extLst>
  </p:cSld>
  <p:clrMapOvr>
    <a:masterClrMapping/>
  </p:clrMapOvr>
  <p:timing>
    <p:tnLst>
      <p:par>
        <p:cT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3188433"/>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9004508"/>
      </p:ext>
    </p:extLst>
  </p:cSld>
  <p:clrMapOvr>
    <a:masterClrMapping/>
  </p:clrMapOvr>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7129987"/>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11105312"/>
      </p:ext>
    </p:extLst>
  </p:cSld>
  <p:clrMapOvr>
    <a:masterClrMapping/>
  </p:clrMapOvr>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98617143"/>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5274739"/>
      </p:ext>
    </p:extLst>
  </p:cSld>
  <p:clrMapOvr>
    <a:masterClrMapping/>
  </p:clrMapOvr>
  <p:timing>
    <p:tnLst>
      <p:par>
        <p:cT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0311952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598034"/>
      </p:ext>
    </p:extLst>
  </p:cSld>
  <p:clrMapOvr>
    <a:masterClrMapping/>
  </p:clrMapOvr>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071813123"/>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022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3722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4850514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870887560"/>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934779"/>
      </p:ext>
    </p:extLst>
  </p:cSld>
  <p:clrMapOvr>
    <a:masterClrMapping/>
  </p:clrMapOvr>
  <p:timing>
    <p:tnLst>
      <p:par>
        <p:cT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13739584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231975"/>
      </p:ext>
    </p:extLst>
  </p:cSld>
  <p:clrMapOvr>
    <a:masterClrMapping/>
  </p:clrMapOvr>
  <p:timing>
    <p:tnLst>
      <p:par>
        <p:cT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20744514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436533"/>
      </p:ext>
    </p:extLst>
  </p:cSld>
  <p:clrMapOvr>
    <a:masterClrMapping/>
  </p:clrMapOvr>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68"/>
            <a:ext cx="2057400" cy="365125"/>
          </a:xfrm>
          <a:prstGeom prst="rect">
            <a:avLst/>
          </a:prstGeom>
        </p:spPr>
        <p:txBody>
          <a:bodyPr/>
          <a:lstStyle/>
          <a:p>
            <a:fld id="{32BF82D2-7A68-459D-A996-9BDDA2518FA4}" type="datetimeFigureOut">
              <a:rPr lang="zh-CN" altLang="en-US">
                <a:solidFill>
                  <a:prstClr val="black">
                    <a:tint val="75000"/>
                  </a:prstClr>
                </a:solidFill>
              </a:rPr>
              <a:pPr/>
              <a:t>2023/11/24</a:t>
            </a:fld>
            <a:endParaRPr lang="zh-CN" altLang="en-US">
              <a:solidFill>
                <a:prstClr val="black">
                  <a:tint val="75000"/>
                </a:prstClr>
              </a:solidFill>
            </a:endParaRPr>
          </a:p>
        </p:txBody>
      </p:sp>
      <p:sp>
        <p:nvSpPr>
          <p:cNvPr id="4" name="页脚占位符 3"/>
          <p:cNvSpPr>
            <a:spLocks noGrp="1"/>
          </p:cNvSpPr>
          <p:nvPr>
            <p:ph type="ftr" sz="quarter" idx="11"/>
          </p:nvPr>
        </p:nvSpPr>
        <p:spPr>
          <a:xfrm>
            <a:off x="3028950" y="6356468"/>
            <a:ext cx="30861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457950" y="6356468"/>
            <a:ext cx="2057400" cy="365125"/>
          </a:xfrm>
          <a:prstGeom prst="rect">
            <a:avLst/>
          </a:prstGeom>
        </p:spPr>
        <p:txBody>
          <a:bodyPr/>
          <a:lstStyle/>
          <a:p>
            <a:fld id="{3E01EE5D-26FB-46D5-A381-ECFB35BF1D34}"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2315343"/>
      </p:ext>
    </p:extLst>
  </p:cSld>
  <p:clrMapOvr>
    <a:masterClrMapping/>
  </p:clrMapOvr>
  <p:timing>
    <p:tnLst>
      <p:par>
        <p:cT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85891459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84400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424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117562"/>
      </p:ext>
    </p:extLst>
  </p:cSld>
  <p:clrMapOvr>
    <a:masterClrMapping/>
  </p:clrMapOvr>
  <p:timing>
    <p:tnLst>
      <p:par>
        <p:cTn id="1" dur="indefinite" restart="never" nodeType="tmRoot"/>
      </p:par>
    </p:tnLst>
  </p:timing>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48232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974098852"/>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23961642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7965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424333838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65762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39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869944"/>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9757844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85261053"/>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77401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78979183"/>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8399359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37647187"/>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6824894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60350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288920154"/>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804699"/>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32122871"/>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4428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27672099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085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803060"/>
      </p:ext>
    </p:extLst>
  </p:cSld>
  <p:clrMapOvr>
    <a:masterClrMapping/>
  </p:clrMapOvr>
  <p:timing>
    <p:tnLst>
      <p:par>
        <p:cTn id="1" dur="indefinite" restart="never" nodeType="tmRoot"/>
      </p:par>
    </p:tnLst>
  </p:timing>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70993869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782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315527"/>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152526" y="400539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2576204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4018369"/>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058602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9420010"/>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4957866"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3009347"/>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9157469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2529227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7401099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9108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97406149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57220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023184703"/>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53688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005204419"/>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304939"/>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72986027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998667"/>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2023/11/24</a:t>
            </a:fld>
            <a:endParaRPr lang="zh-CN" altLang="en-US">
              <a:solidFill>
                <a:srgbClr val="5F5F5F"/>
              </a:solidFill>
            </a:endParaRPr>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920355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892721"/>
      </p:ext>
    </p:extLst>
  </p:cSld>
  <p:clrMapOvr>
    <a:masterClrMapping/>
  </p:clrMapOvr>
  <p:timing>
    <p:tnLst>
      <p:par>
        <p:cTn id="1" dur="indefinite" restart="never" nodeType="tmRoot"/>
      </p:par>
    </p:tnLst>
  </p:timing>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907452038"/>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917605"/>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1"/>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514124"/>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3258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241527047"/>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553321031"/>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314853"/>
      </p:ext>
    </p:extLst>
  </p:cSld>
  <p:clrMapOvr>
    <a:masterClrMapping/>
  </p:clrMapOvr>
  <p:transition spd="slow" advClick="0" advTm="0">
    <p:random/>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5168123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79893"/>
      </p:ext>
    </p:extLst>
  </p:cSld>
  <p:clrMapOvr>
    <a:masterClrMapping/>
  </p:clrMapOvr>
  <p:timing>
    <p:tnLst>
      <p:par>
        <p:cT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558329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7574738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370664"/>
      </p:ext>
    </p:extLst>
  </p:cSld>
  <p:clrMapOvr>
    <a:masterClrMapping/>
  </p:clrMapOvr>
  <p:timing>
    <p:tnLst>
      <p:par>
        <p:cT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198207"/>
      </p:ext>
    </p:extLst>
  </p:cSld>
  <p:clrMapOvr>
    <a:masterClrMapping/>
  </p:clrMapOvr>
  <p:timing>
    <p:tnLst>
      <p:par>
        <p:cT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56268669"/>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97633706"/>
      </p:ext>
    </p:extLst>
  </p:cSld>
  <p:clrMapOvr>
    <a:masterClrMapping/>
  </p:clrMapOvr>
  <p:timing>
    <p:tnLst>
      <p:par>
        <p:cTn id="1" dur="indefinite" restart="never" nodeType="tmRoot"/>
      </p:par>
    </p:tnLst>
  </p:timing>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0623495"/>
      </p:ext>
    </p:extLst>
  </p:cSld>
  <p:clrMapOvr>
    <a:masterClrMapping/>
  </p:clrMapOvr>
  <p:timing>
    <p:tnLst>
      <p:par>
        <p:cT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84664722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465900"/>
      </p:ext>
    </p:extLst>
  </p:cSld>
  <p:clrMapOvr>
    <a:masterClrMapping/>
  </p:clrMapOvr>
  <p:timing>
    <p:tnLst>
      <p:par>
        <p:cTn id="1" dur="indefinite" restart="never" nodeType="tmRoot"/>
      </p:par>
    </p:tnLst>
  </p:timing>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071948583"/>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725048"/>
      </p:ext>
    </p:extLst>
  </p:cSld>
  <p:clrMapOvr>
    <a:masterClrMapping/>
  </p:clrMapOvr>
  <p:timing>
    <p:tnLst>
      <p:par>
        <p:cT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741169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806037"/>
      </p:ext>
    </p:extLst>
  </p:cSld>
  <p:clrMapOvr>
    <a:masterClrMapping/>
  </p:clrMapOvr>
  <p:timing>
    <p:tnLst>
      <p:par>
        <p:cT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395512"/>
      </p:ext>
    </p:extLst>
  </p:cSld>
  <p:clrMapOvr>
    <a:masterClrMapping/>
  </p:clrMapOvr>
  <p:timing>
    <p:tnLst>
      <p:par>
        <p:cTn id="1" dur="indefinite" restart="never" nodeType="tmRoot"/>
      </p:par>
    </p:tnLst>
  </p:timing>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629182058"/>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299054"/>
      </p:ext>
    </p:extLst>
  </p:cSld>
  <p:clrMapOvr>
    <a:masterClrMapping/>
  </p:clrMapOvr>
  <p:timing>
    <p:tnLst>
      <p:par>
        <p:cTn id="1" dur="indefinite" restart="never" nodeType="tmRoot"/>
      </p:par>
    </p:tnLst>
  </p:timing>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64834005"/>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824712"/>
      </p:ext>
    </p:extLst>
  </p:cSld>
  <p:clrMapOvr>
    <a:masterClrMapping/>
  </p:clrMapOvr>
  <p:timing>
    <p:tnLst>
      <p:par>
        <p:cTn id="1" dur="indefinite" restart="never" nodeType="tmRoot"/>
      </p:par>
    </p:tnLst>
  </p:timing>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6050"/>
      </p:ext>
    </p:extLst>
  </p:cSld>
  <p:clrMapOvr>
    <a:masterClrMapping/>
  </p:clrMapOvr>
  <p:timing>
    <p:tnLst>
      <p:par>
        <p:cT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152526" y="4005391"/>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9565817"/>
      </p:ext>
    </p:extLst>
  </p:cSld>
  <p:clrMapOvr>
    <a:masterClrMapping/>
  </p:clrMapOvr>
  <p:timing>
    <p:tnLst>
      <p:par>
        <p:cTn id="1" dur="indefinite" restart="never" nodeType="tmRoot"/>
      </p:par>
    </p:tnLst>
  </p:timing>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0251020"/>
      </p:ext>
    </p:extLst>
  </p:cSld>
  <p:clrMapOvr>
    <a:masterClrMapping/>
  </p:clrMapOvr>
  <p:timing>
    <p:tnLst>
      <p:par>
        <p:cTn id="1" dur="indefinite" restart="never" nodeType="tmRoot"/>
      </p:par>
    </p:tnLst>
  </p:timing>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39083654"/>
      </p:ext>
    </p:extLst>
  </p:cSld>
  <p:clrMapOvr>
    <a:masterClrMapping/>
  </p:clrMapOvr>
  <p:timing>
    <p:tnLst>
      <p:par>
        <p:cT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21"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4896810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36461624"/>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4957866" y="1840646"/>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5069305"/>
      </p:ext>
    </p:extLst>
  </p:cSld>
  <p:clrMapOvr>
    <a:masterClrMapping/>
  </p:clrMapOvr>
  <p:timing>
    <p:tnLst>
      <p:par>
        <p:cT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4000905"/>
      </p:ext>
    </p:extLst>
  </p:cSld>
  <p:clrMapOvr>
    <a:masterClrMapping/>
  </p:clrMapOvr>
  <p:timing>
    <p:tnLst>
      <p:par>
        <p:cT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71597032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643805"/>
      </p:ext>
    </p:extLst>
  </p:cSld>
  <p:clrMapOvr>
    <a:masterClrMapping/>
  </p:clrMapOvr>
  <p:timing>
    <p:tnLst>
      <p:par>
        <p:cTn id="1" dur="indefinite" restart="never" nodeType="tmRoot"/>
      </p:par>
    </p:tnLst>
  </p:timing>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6456612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438322"/>
      </p:ext>
    </p:extLst>
  </p:cSld>
  <p:clrMapOvr>
    <a:masterClrMapping/>
  </p:clrMapOvr>
  <p:timing>
    <p:tnLst>
      <p:par>
        <p:cT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600092091"/>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568230"/>
      </p:ext>
    </p:extLst>
  </p:cSld>
  <p:clrMapOvr>
    <a:masterClrMapping/>
  </p:clrMapOvr>
  <p:timing>
    <p:tnLst>
      <p:par>
        <p:cTn id="1" dur="indefinite" restart="never" nodeType="tmRoot"/>
      </p:par>
    </p:tnLst>
  </p:timing>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92090792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83066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83521"/>
      </p:ext>
    </p:extLst>
  </p:cSld>
  <p:clrMapOvr>
    <a:masterClrMapping/>
  </p:clrMapOvr>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377558230"/>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308888"/>
      </p:ext>
    </p:extLst>
  </p:cSld>
  <p:clrMapOvr>
    <a:masterClrMapping/>
  </p:clrMapOvr>
  <p:timing>
    <p:tnLst>
      <p:par>
        <p:cT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68"/>
            <a:ext cx="20574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2023/11/24</a:t>
            </a:fld>
            <a:endParaRPr lang="zh-CN" altLang="en-US">
              <a:solidFill>
                <a:prstClr val="black">
                  <a:tint val="75000"/>
                </a:prstClr>
              </a:solidFill>
            </a:endParaRPr>
          </a:p>
        </p:txBody>
      </p:sp>
      <p:sp>
        <p:nvSpPr>
          <p:cNvPr id="4" name="页脚占位符 3"/>
          <p:cNvSpPr>
            <a:spLocks noGrp="1"/>
          </p:cNvSpPr>
          <p:nvPr>
            <p:ph type="ftr" sz="quarter" idx="11"/>
          </p:nvPr>
        </p:nvSpPr>
        <p:spPr>
          <a:xfrm>
            <a:off x="3028950" y="6356468"/>
            <a:ext cx="30861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6457950" y="6356468"/>
            <a:ext cx="20574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2135284883"/>
      </p:ext>
    </p:extLst>
  </p:cSld>
  <p:clrMapOvr>
    <a:masterClrMapping/>
  </p:clrMapOvr>
  <p:timing>
    <p:tnLst>
      <p:par>
        <p:cT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3166727612"/>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84642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8232"/>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826049"/>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226436847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4020558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2023/11/24</a:t>
            </a:fld>
            <a:endParaRPr lang="zh-CN" altLang="en-US"/>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10930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3887391" y="98750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4253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6356468"/>
            <a:ext cx="20574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2023/11/24</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3028950" y="6356468"/>
            <a:ext cx="30861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6457950" y="6356468"/>
            <a:ext cx="20574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238083002"/>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7756685"/>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94464677"/>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61425990"/>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88726240"/>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2195624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08751235"/>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0975576"/>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79478342"/>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51533926"/>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13479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8885217"/>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7"/>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70" y="365137"/>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4041007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20879"/>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26999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6886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80953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367632"/>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92154"/>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626512"/>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512594"/>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7040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375731"/>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178617"/>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767338"/>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504838"/>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49486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702853"/>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41130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22790"/>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939194"/>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429675"/>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9711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274386"/>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759093"/>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070412"/>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2362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89"/>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24/11/2023</a:t>
            </a:fld>
            <a:endParaRPr lang="en-US"/>
          </a:p>
        </p:txBody>
      </p:sp>
      <p:sp>
        <p:nvSpPr>
          <p:cNvPr id="5" name="Footer Placeholder 4"/>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1554899222"/>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701501"/>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7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2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66376892"/>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2345903"/>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6280368"/>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08"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0696793"/>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8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8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860678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337993"/>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10144182"/>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58001828"/>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729480"/>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0102889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595414"/>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2175270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185778"/>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39782424"/>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464805"/>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121262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3975772"/>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375297"/>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4036"/>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7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2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7876207"/>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18755851"/>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6715689"/>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08"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90716455"/>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8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8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2069558"/>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5172301"/>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577977813"/>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5849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1399286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20025991"/>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18436"/>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42792731"/>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5604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24253787"/>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00695"/>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93684764"/>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92351"/>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8103815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256425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9074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706350"/>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1"/>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275668"/>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38288"/>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7432445"/>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3397157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634473"/>
      </p:ext>
    </p:extLst>
  </p:cSld>
  <p:clrMapOvr>
    <a:masterClrMapping/>
  </p:clrMapOvr>
  <p:transition spd="slow" advClick="0" advTm="0">
    <p:random/>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9141557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84" y="6042076"/>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12" y="6042076"/>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90" y="6042076"/>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1745680290"/>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789255"/>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1"/>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2160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68"/>
            <a:ext cx="20574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2023/11/24</a:t>
            </a:fld>
            <a:endParaRPr lang="zh-CN" altLang="en-US" sz="1867"/>
          </a:p>
        </p:txBody>
      </p:sp>
      <p:sp>
        <p:nvSpPr>
          <p:cNvPr id="3" name="页脚占位符 3"/>
          <p:cNvSpPr>
            <a:spLocks noGrp="1"/>
          </p:cNvSpPr>
          <p:nvPr>
            <p:ph type="ftr" sz="quarter" idx="11"/>
          </p:nvPr>
        </p:nvSpPr>
        <p:spPr>
          <a:xfrm>
            <a:off x="3028950" y="6356468"/>
            <a:ext cx="30861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6457950" y="6356468"/>
            <a:ext cx="20574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33322198"/>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984454"/>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697690"/>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1"/>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959503"/>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138058"/>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410287527"/>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684633510"/>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070634"/>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1"/>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699829"/>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918354"/>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752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074459"/>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60244"/>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224888"/>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399222"/>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661562"/>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865483"/>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390069"/>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913871"/>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409333"/>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641234"/>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876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3887391" y="98750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623765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681940"/>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630752"/>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029146"/>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827056"/>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819684"/>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81465"/>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09547"/>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711611"/>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409775"/>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602103"/>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1736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38177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7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2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35538056"/>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74829471"/>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1823375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08"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96625155"/>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8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8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3128379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90985768"/>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323232535"/>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30344"/>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02429887"/>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15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3" y="0"/>
            <a:ext cx="9496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153019"/>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24475472"/>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64991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3591250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062298"/>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50026187"/>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327983"/>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80938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7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2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49936109"/>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372745"/>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27600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6212" y="16"/>
            <a:ext cx="9525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974711"/>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08"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754951"/>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8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8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5183914"/>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2795350"/>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83004856"/>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609137"/>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94742236"/>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62829"/>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24703394"/>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163879"/>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3398974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450"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865816"/>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779398"/>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8671589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77046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1632782"/>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10498347"/>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37723"/>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1"/>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67783"/>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34255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94762921"/>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027349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40"/>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140"/>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90" y="6042140"/>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314316173"/>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321653"/>
      </p:ext>
    </p:extLst>
  </p:cSld>
  <p:clrMapOvr>
    <a:masterClrMapping/>
  </p:clrMapOvr>
  <p:transition spd="slow" advClick="0" advTm="0">
    <p:random/>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20662145"/>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08641726"/>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322652"/>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108451076"/>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466873"/>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63128235"/>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4730"/>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42618752"/>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6559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310" y="6042140"/>
            <a:ext cx="68341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140"/>
            <a:ext cx="472320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42490" y="6042140"/>
            <a:ext cx="513159"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3634391636"/>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84" y="6042076"/>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2023/11/24</a:t>
            </a:fld>
            <a:endParaRPr lang="zh-CN" altLang="en-US"/>
          </a:p>
        </p:txBody>
      </p:sp>
      <p:sp>
        <p:nvSpPr>
          <p:cNvPr id="3" name="页脚占位符 3"/>
          <p:cNvSpPr>
            <a:spLocks noGrp="1"/>
          </p:cNvSpPr>
          <p:nvPr>
            <p:ph type="ftr" sz="quarter" idx="11"/>
          </p:nvPr>
        </p:nvSpPr>
        <p:spPr>
          <a:xfrm>
            <a:off x="508414" y="6042076"/>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90" y="6042076"/>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48116566"/>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27260"/>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931416"/>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2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31677108"/>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30851886"/>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5233662"/>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08"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9620456"/>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8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8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6668203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656142"/>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1501971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004835"/>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299070"/>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0792592"/>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830211"/>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534190989"/>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55438"/>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45308478"/>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306272"/>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5911920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078452"/>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3764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1"/>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397001"/>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2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32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57932062"/>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24" y="2895603"/>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95029610"/>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4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49"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7328984"/>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708" y="1882725"/>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482445"/>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8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8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05136603"/>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7"/>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0092863"/>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26287107"/>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45384"/>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60434314"/>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2012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2"/>
            <a:ext cx="10720388"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643284"/>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40146390"/>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532267"/>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79376195"/>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26346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540960028"/>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429571"/>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291597366"/>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404"/>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2023/11/24</a:t>
            </a:fld>
            <a:endParaRPr lang="zh-CN" altLang="en-US"/>
          </a:p>
        </p:txBody>
      </p:sp>
      <p:sp>
        <p:nvSpPr>
          <p:cNvPr id="3" name="页脚占位符 3"/>
          <p:cNvSpPr>
            <a:spLocks noGrp="1"/>
          </p:cNvSpPr>
          <p:nvPr>
            <p:ph type="ftr" sz="quarter" idx="11"/>
          </p:nvPr>
        </p:nvSpPr>
        <p:spPr>
          <a:xfrm>
            <a:off x="3028950" y="6356404"/>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404"/>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08751975"/>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896610"/>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1"/>
            <a:ext cx="9525000"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18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5.xml"/><Relationship Id="rId13" Type="http://schemas.openxmlformats.org/officeDocument/2006/relationships/theme" Target="../theme/theme10.xml"/><Relationship Id="rId3" Type="http://schemas.openxmlformats.org/officeDocument/2006/relationships/slideLayout" Target="../slideLayouts/slideLayout1150.xml"/><Relationship Id="rId7" Type="http://schemas.openxmlformats.org/officeDocument/2006/relationships/slideLayout" Target="../slideLayouts/slideLayout1154.xml"/><Relationship Id="rId12" Type="http://schemas.openxmlformats.org/officeDocument/2006/relationships/slideLayout" Target="../slideLayouts/slideLayout1159.xml"/><Relationship Id="rId2" Type="http://schemas.openxmlformats.org/officeDocument/2006/relationships/slideLayout" Target="../slideLayouts/slideLayout1149.xml"/><Relationship Id="rId1" Type="http://schemas.openxmlformats.org/officeDocument/2006/relationships/slideLayout" Target="../slideLayouts/slideLayout1148.xml"/><Relationship Id="rId6" Type="http://schemas.openxmlformats.org/officeDocument/2006/relationships/slideLayout" Target="../slideLayouts/slideLayout1153.xml"/><Relationship Id="rId11" Type="http://schemas.openxmlformats.org/officeDocument/2006/relationships/slideLayout" Target="../slideLayouts/slideLayout1158.xml"/><Relationship Id="rId5" Type="http://schemas.openxmlformats.org/officeDocument/2006/relationships/slideLayout" Target="../slideLayouts/slideLayout1152.xml"/><Relationship Id="rId10" Type="http://schemas.openxmlformats.org/officeDocument/2006/relationships/slideLayout" Target="../slideLayouts/slideLayout1157.xml"/><Relationship Id="rId4" Type="http://schemas.openxmlformats.org/officeDocument/2006/relationships/slideLayout" Target="../slideLayouts/slideLayout1151.xml"/><Relationship Id="rId9" Type="http://schemas.openxmlformats.org/officeDocument/2006/relationships/slideLayout" Target="../slideLayouts/slideLayout1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40.xml"/><Relationship Id="rId671" Type="http://schemas.openxmlformats.org/officeDocument/2006/relationships/slideLayout" Target="../slideLayouts/slideLayout694.xml"/><Relationship Id="rId769" Type="http://schemas.openxmlformats.org/officeDocument/2006/relationships/slideLayout" Target="../slideLayouts/slideLayout792.xml"/><Relationship Id="rId21" Type="http://schemas.openxmlformats.org/officeDocument/2006/relationships/slideLayout" Target="../slideLayouts/slideLayout44.xml"/><Relationship Id="rId324" Type="http://schemas.openxmlformats.org/officeDocument/2006/relationships/slideLayout" Target="../slideLayouts/slideLayout347.xml"/><Relationship Id="rId531" Type="http://schemas.openxmlformats.org/officeDocument/2006/relationships/slideLayout" Target="../slideLayouts/slideLayout554.xml"/><Relationship Id="rId629" Type="http://schemas.openxmlformats.org/officeDocument/2006/relationships/slideLayout" Target="../slideLayouts/slideLayout652.xml"/><Relationship Id="rId170" Type="http://schemas.openxmlformats.org/officeDocument/2006/relationships/slideLayout" Target="../slideLayouts/slideLayout193.xml"/><Relationship Id="rId268" Type="http://schemas.openxmlformats.org/officeDocument/2006/relationships/slideLayout" Target="../slideLayouts/slideLayout291.xml"/><Relationship Id="rId475" Type="http://schemas.openxmlformats.org/officeDocument/2006/relationships/slideLayout" Target="../slideLayouts/slideLayout498.xml"/><Relationship Id="rId682" Type="http://schemas.openxmlformats.org/officeDocument/2006/relationships/slideLayout" Target="../slideLayouts/slideLayout705.xml"/><Relationship Id="rId32" Type="http://schemas.openxmlformats.org/officeDocument/2006/relationships/slideLayout" Target="../slideLayouts/slideLayout55.xml"/><Relationship Id="rId128" Type="http://schemas.openxmlformats.org/officeDocument/2006/relationships/slideLayout" Target="../slideLayouts/slideLayout151.xml"/><Relationship Id="rId335" Type="http://schemas.openxmlformats.org/officeDocument/2006/relationships/slideLayout" Target="../slideLayouts/slideLayout358.xml"/><Relationship Id="rId542" Type="http://schemas.openxmlformats.org/officeDocument/2006/relationships/slideLayout" Target="../slideLayouts/slideLayout565.xml"/><Relationship Id="rId181" Type="http://schemas.openxmlformats.org/officeDocument/2006/relationships/slideLayout" Target="../slideLayouts/slideLayout204.xml"/><Relationship Id="rId402" Type="http://schemas.openxmlformats.org/officeDocument/2006/relationships/slideLayout" Target="../slideLayouts/slideLayout425.xml"/><Relationship Id="rId279" Type="http://schemas.openxmlformats.org/officeDocument/2006/relationships/slideLayout" Target="../slideLayouts/slideLayout302.xml"/><Relationship Id="rId486" Type="http://schemas.openxmlformats.org/officeDocument/2006/relationships/slideLayout" Target="../slideLayouts/slideLayout509.xml"/><Relationship Id="rId693" Type="http://schemas.openxmlformats.org/officeDocument/2006/relationships/slideLayout" Target="../slideLayouts/slideLayout716.xml"/><Relationship Id="rId707" Type="http://schemas.openxmlformats.org/officeDocument/2006/relationships/slideLayout" Target="../slideLayouts/slideLayout730.xml"/><Relationship Id="rId43" Type="http://schemas.openxmlformats.org/officeDocument/2006/relationships/slideLayout" Target="../slideLayouts/slideLayout66.xml"/><Relationship Id="rId139" Type="http://schemas.openxmlformats.org/officeDocument/2006/relationships/slideLayout" Target="../slideLayouts/slideLayout162.xml"/><Relationship Id="rId346" Type="http://schemas.openxmlformats.org/officeDocument/2006/relationships/slideLayout" Target="../slideLayouts/slideLayout369.xml"/><Relationship Id="rId553" Type="http://schemas.openxmlformats.org/officeDocument/2006/relationships/slideLayout" Target="../slideLayouts/slideLayout576.xml"/><Relationship Id="rId760" Type="http://schemas.openxmlformats.org/officeDocument/2006/relationships/slideLayout" Target="../slideLayouts/slideLayout783.xml"/><Relationship Id="rId192" Type="http://schemas.openxmlformats.org/officeDocument/2006/relationships/slideLayout" Target="../slideLayouts/slideLayout215.xml"/><Relationship Id="rId206" Type="http://schemas.openxmlformats.org/officeDocument/2006/relationships/slideLayout" Target="../slideLayouts/slideLayout229.xml"/><Relationship Id="rId413" Type="http://schemas.openxmlformats.org/officeDocument/2006/relationships/slideLayout" Target="../slideLayouts/slideLayout436.xml"/><Relationship Id="rId497" Type="http://schemas.openxmlformats.org/officeDocument/2006/relationships/slideLayout" Target="../slideLayouts/slideLayout520.xml"/><Relationship Id="rId620" Type="http://schemas.openxmlformats.org/officeDocument/2006/relationships/slideLayout" Target="../slideLayouts/slideLayout643.xml"/><Relationship Id="rId718" Type="http://schemas.openxmlformats.org/officeDocument/2006/relationships/slideLayout" Target="../slideLayouts/slideLayout741.xml"/><Relationship Id="rId357" Type="http://schemas.openxmlformats.org/officeDocument/2006/relationships/slideLayout" Target="../slideLayouts/slideLayout380.xml"/><Relationship Id="rId54" Type="http://schemas.openxmlformats.org/officeDocument/2006/relationships/slideLayout" Target="../slideLayouts/slideLayout77.xml"/><Relationship Id="rId217" Type="http://schemas.openxmlformats.org/officeDocument/2006/relationships/slideLayout" Target="../slideLayouts/slideLayout240.xml"/><Relationship Id="rId564" Type="http://schemas.openxmlformats.org/officeDocument/2006/relationships/slideLayout" Target="../slideLayouts/slideLayout587.xml"/><Relationship Id="rId771" Type="http://schemas.openxmlformats.org/officeDocument/2006/relationships/slideLayout" Target="../slideLayouts/slideLayout794.xml"/><Relationship Id="rId424" Type="http://schemas.openxmlformats.org/officeDocument/2006/relationships/slideLayout" Target="../slideLayouts/slideLayout447.xml"/><Relationship Id="rId631" Type="http://schemas.openxmlformats.org/officeDocument/2006/relationships/slideLayout" Target="../slideLayouts/slideLayout654.xml"/><Relationship Id="rId729" Type="http://schemas.openxmlformats.org/officeDocument/2006/relationships/slideLayout" Target="../slideLayouts/slideLayout752.xml"/><Relationship Id="rId270" Type="http://schemas.openxmlformats.org/officeDocument/2006/relationships/slideLayout" Target="../slideLayouts/slideLayout293.xml"/><Relationship Id="rId65" Type="http://schemas.openxmlformats.org/officeDocument/2006/relationships/slideLayout" Target="../slideLayouts/slideLayout88.xml"/><Relationship Id="rId130" Type="http://schemas.openxmlformats.org/officeDocument/2006/relationships/slideLayout" Target="../slideLayouts/slideLayout153.xml"/><Relationship Id="rId368" Type="http://schemas.openxmlformats.org/officeDocument/2006/relationships/slideLayout" Target="../slideLayouts/slideLayout391.xml"/><Relationship Id="rId575" Type="http://schemas.openxmlformats.org/officeDocument/2006/relationships/slideLayout" Target="../slideLayouts/slideLayout598.xml"/><Relationship Id="rId782" Type="http://schemas.openxmlformats.org/officeDocument/2006/relationships/image" Target="../media/image3.png"/><Relationship Id="rId228" Type="http://schemas.openxmlformats.org/officeDocument/2006/relationships/slideLayout" Target="../slideLayouts/slideLayout251.xml"/><Relationship Id="rId435" Type="http://schemas.openxmlformats.org/officeDocument/2006/relationships/slideLayout" Target="../slideLayouts/slideLayout458.xml"/><Relationship Id="rId642" Type="http://schemas.openxmlformats.org/officeDocument/2006/relationships/slideLayout" Target="../slideLayouts/slideLayout665.xml"/><Relationship Id="rId281" Type="http://schemas.openxmlformats.org/officeDocument/2006/relationships/slideLayout" Target="../slideLayouts/slideLayout304.xml"/><Relationship Id="rId502" Type="http://schemas.openxmlformats.org/officeDocument/2006/relationships/slideLayout" Target="../slideLayouts/slideLayout525.xml"/><Relationship Id="rId76" Type="http://schemas.openxmlformats.org/officeDocument/2006/relationships/slideLayout" Target="../slideLayouts/slideLayout99.xml"/><Relationship Id="rId141" Type="http://schemas.openxmlformats.org/officeDocument/2006/relationships/slideLayout" Target="../slideLayouts/slideLayout164.xml"/><Relationship Id="rId379" Type="http://schemas.openxmlformats.org/officeDocument/2006/relationships/slideLayout" Target="../slideLayouts/slideLayout402.xml"/><Relationship Id="rId586" Type="http://schemas.openxmlformats.org/officeDocument/2006/relationships/slideLayout" Target="../slideLayouts/slideLayout609.xml"/><Relationship Id="rId7" Type="http://schemas.openxmlformats.org/officeDocument/2006/relationships/slideLayout" Target="../slideLayouts/slideLayout30.xml"/><Relationship Id="rId239" Type="http://schemas.openxmlformats.org/officeDocument/2006/relationships/slideLayout" Target="../slideLayouts/slideLayout262.xml"/><Relationship Id="rId446" Type="http://schemas.openxmlformats.org/officeDocument/2006/relationships/slideLayout" Target="../slideLayouts/slideLayout469.xml"/><Relationship Id="rId653" Type="http://schemas.openxmlformats.org/officeDocument/2006/relationships/slideLayout" Target="../slideLayouts/slideLayout676.xml"/><Relationship Id="rId292" Type="http://schemas.openxmlformats.org/officeDocument/2006/relationships/slideLayout" Target="../slideLayouts/slideLayout315.xml"/><Relationship Id="rId306" Type="http://schemas.openxmlformats.org/officeDocument/2006/relationships/slideLayout" Target="../slideLayouts/slideLayout329.xml"/><Relationship Id="rId87" Type="http://schemas.openxmlformats.org/officeDocument/2006/relationships/slideLayout" Target="../slideLayouts/slideLayout110.xml"/><Relationship Id="rId513" Type="http://schemas.openxmlformats.org/officeDocument/2006/relationships/slideLayout" Target="../slideLayouts/slideLayout536.xml"/><Relationship Id="rId597" Type="http://schemas.openxmlformats.org/officeDocument/2006/relationships/slideLayout" Target="../slideLayouts/slideLayout620.xml"/><Relationship Id="rId720" Type="http://schemas.openxmlformats.org/officeDocument/2006/relationships/slideLayout" Target="../slideLayouts/slideLayout743.xml"/><Relationship Id="rId152" Type="http://schemas.openxmlformats.org/officeDocument/2006/relationships/slideLayout" Target="../slideLayouts/slideLayout175.xml"/><Relationship Id="rId457" Type="http://schemas.openxmlformats.org/officeDocument/2006/relationships/slideLayout" Target="../slideLayouts/slideLayout480.xml"/><Relationship Id="rId664" Type="http://schemas.openxmlformats.org/officeDocument/2006/relationships/slideLayout" Target="../slideLayouts/slideLayout687.xml"/><Relationship Id="rId14" Type="http://schemas.openxmlformats.org/officeDocument/2006/relationships/slideLayout" Target="../slideLayouts/slideLayout37.xml"/><Relationship Id="rId317" Type="http://schemas.openxmlformats.org/officeDocument/2006/relationships/slideLayout" Target="../slideLayouts/slideLayout340.xml"/><Relationship Id="rId524" Type="http://schemas.openxmlformats.org/officeDocument/2006/relationships/slideLayout" Target="../slideLayouts/slideLayout547.xml"/><Relationship Id="rId731" Type="http://schemas.openxmlformats.org/officeDocument/2006/relationships/slideLayout" Target="../slideLayouts/slideLayout754.xml"/><Relationship Id="rId98" Type="http://schemas.openxmlformats.org/officeDocument/2006/relationships/slideLayout" Target="../slideLayouts/slideLayout121.xml"/><Relationship Id="rId163" Type="http://schemas.openxmlformats.org/officeDocument/2006/relationships/slideLayout" Target="../slideLayouts/slideLayout186.xml"/><Relationship Id="rId370" Type="http://schemas.openxmlformats.org/officeDocument/2006/relationships/slideLayout" Target="../slideLayouts/slideLayout393.xml"/><Relationship Id="rId230" Type="http://schemas.openxmlformats.org/officeDocument/2006/relationships/slideLayout" Target="../slideLayouts/slideLayout253.xml"/><Relationship Id="rId468" Type="http://schemas.openxmlformats.org/officeDocument/2006/relationships/slideLayout" Target="../slideLayouts/slideLayout491.xml"/><Relationship Id="rId675" Type="http://schemas.openxmlformats.org/officeDocument/2006/relationships/slideLayout" Target="../slideLayouts/slideLayout698.xml"/><Relationship Id="rId25" Type="http://schemas.openxmlformats.org/officeDocument/2006/relationships/slideLayout" Target="../slideLayouts/slideLayout48.xml"/><Relationship Id="rId328" Type="http://schemas.openxmlformats.org/officeDocument/2006/relationships/slideLayout" Target="../slideLayouts/slideLayout351.xml"/><Relationship Id="rId535" Type="http://schemas.openxmlformats.org/officeDocument/2006/relationships/slideLayout" Target="../slideLayouts/slideLayout558.xml"/><Relationship Id="rId742" Type="http://schemas.openxmlformats.org/officeDocument/2006/relationships/slideLayout" Target="../slideLayouts/slideLayout765.xml"/><Relationship Id="rId174" Type="http://schemas.openxmlformats.org/officeDocument/2006/relationships/slideLayout" Target="../slideLayouts/slideLayout197.xml"/><Relationship Id="rId381" Type="http://schemas.openxmlformats.org/officeDocument/2006/relationships/slideLayout" Target="../slideLayouts/slideLayout404.xml"/><Relationship Id="rId602" Type="http://schemas.openxmlformats.org/officeDocument/2006/relationships/slideLayout" Target="../slideLayouts/slideLayout625.xml"/><Relationship Id="rId241" Type="http://schemas.openxmlformats.org/officeDocument/2006/relationships/slideLayout" Target="../slideLayouts/slideLayout264.xml"/><Relationship Id="rId479" Type="http://schemas.openxmlformats.org/officeDocument/2006/relationships/slideLayout" Target="../slideLayouts/slideLayout502.xml"/><Relationship Id="rId686" Type="http://schemas.openxmlformats.org/officeDocument/2006/relationships/slideLayout" Target="../slideLayouts/slideLayout709.xml"/><Relationship Id="rId36" Type="http://schemas.openxmlformats.org/officeDocument/2006/relationships/slideLayout" Target="../slideLayouts/slideLayout59.xml"/><Relationship Id="rId339" Type="http://schemas.openxmlformats.org/officeDocument/2006/relationships/slideLayout" Target="../slideLayouts/slideLayout362.xml"/><Relationship Id="rId546" Type="http://schemas.openxmlformats.org/officeDocument/2006/relationships/slideLayout" Target="../slideLayouts/slideLayout569.xml"/><Relationship Id="rId753" Type="http://schemas.openxmlformats.org/officeDocument/2006/relationships/slideLayout" Target="../slideLayouts/slideLayout776.xml"/><Relationship Id="rId101" Type="http://schemas.openxmlformats.org/officeDocument/2006/relationships/slideLayout" Target="../slideLayouts/slideLayout124.xml"/><Relationship Id="rId185" Type="http://schemas.openxmlformats.org/officeDocument/2006/relationships/slideLayout" Target="../slideLayouts/slideLayout208.xml"/><Relationship Id="rId406" Type="http://schemas.openxmlformats.org/officeDocument/2006/relationships/slideLayout" Target="../slideLayouts/slideLayout429.xml"/><Relationship Id="rId392" Type="http://schemas.openxmlformats.org/officeDocument/2006/relationships/slideLayout" Target="../slideLayouts/slideLayout415.xml"/><Relationship Id="rId613" Type="http://schemas.openxmlformats.org/officeDocument/2006/relationships/slideLayout" Target="../slideLayouts/slideLayout636.xml"/><Relationship Id="rId697" Type="http://schemas.openxmlformats.org/officeDocument/2006/relationships/slideLayout" Target="../slideLayouts/slideLayout720.xml"/><Relationship Id="rId252" Type="http://schemas.openxmlformats.org/officeDocument/2006/relationships/slideLayout" Target="../slideLayouts/slideLayout275.xml"/><Relationship Id="rId47" Type="http://schemas.openxmlformats.org/officeDocument/2006/relationships/slideLayout" Target="../slideLayouts/slideLayout70.xml"/><Relationship Id="rId112" Type="http://schemas.openxmlformats.org/officeDocument/2006/relationships/slideLayout" Target="../slideLayouts/slideLayout135.xml"/><Relationship Id="rId557" Type="http://schemas.openxmlformats.org/officeDocument/2006/relationships/slideLayout" Target="../slideLayouts/slideLayout580.xml"/><Relationship Id="rId764" Type="http://schemas.openxmlformats.org/officeDocument/2006/relationships/slideLayout" Target="../slideLayouts/slideLayout787.xml"/><Relationship Id="rId196" Type="http://schemas.openxmlformats.org/officeDocument/2006/relationships/slideLayout" Target="../slideLayouts/slideLayout219.xml"/><Relationship Id="rId417" Type="http://schemas.openxmlformats.org/officeDocument/2006/relationships/slideLayout" Target="../slideLayouts/slideLayout440.xml"/><Relationship Id="rId624" Type="http://schemas.openxmlformats.org/officeDocument/2006/relationships/slideLayout" Target="../slideLayouts/slideLayout647.xml"/><Relationship Id="rId263" Type="http://schemas.openxmlformats.org/officeDocument/2006/relationships/slideLayout" Target="../slideLayouts/slideLayout286.xml"/><Relationship Id="rId470" Type="http://schemas.openxmlformats.org/officeDocument/2006/relationships/slideLayout" Target="../slideLayouts/slideLayout493.xml"/><Relationship Id="rId58" Type="http://schemas.openxmlformats.org/officeDocument/2006/relationships/slideLayout" Target="../slideLayouts/slideLayout81.xml"/><Relationship Id="rId123" Type="http://schemas.openxmlformats.org/officeDocument/2006/relationships/slideLayout" Target="../slideLayouts/slideLayout146.xml"/><Relationship Id="rId330" Type="http://schemas.openxmlformats.org/officeDocument/2006/relationships/slideLayout" Target="../slideLayouts/slideLayout353.xml"/><Relationship Id="rId568" Type="http://schemas.openxmlformats.org/officeDocument/2006/relationships/slideLayout" Target="../slideLayouts/slideLayout591.xml"/><Relationship Id="rId775" Type="http://schemas.openxmlformats.org/officeDocument/2006/relationships/slideLayout" Target="../slideLayouts/slideLayout798.xml"/><Relationship Id="rId428" Type="http://schemas.openxmlformats.org/officeDocument/2006/relationships/slideLayout" Target="../slideLayouts/slideLayout451.xml"/><Relationship Id="rId635" Type="http://schemas.openxmlformats.org/officeDocument/2006/relationships/slideLayout" Target="../slideLayouts/slideLayout658.xml"/><Relationship Id="rId274" Type="http://schemas.openxmlformats.org/officeDocument/2006/relationships/slideLayout" Target="../slideLayouts/slideLayout297.xml"/><Relationship Id="rId481" Type="http://schemas.openxmlformats.org/officeDocument/2006/relationships/slideLayout" Target="../slideLayouts/slideLayout504.xml"/><Relationship Id="rId702" Type="http://schemas.openxmlformats.org/officeDocument/2006/relationships/slideLayout" Target="../slideLayouts/slideLayout725.xml"/><Relationship Id="rId69" Type="http://schemas.openxmlformats.org/officeDocument/2006/relationships/slideLayout" Target="../slideLayouts/slideLayout92.xml"/><Relationship Id="rId134" Type="http://schemas.openxmlformats.org/officeDocument/2006/relationships/slideLayout" Target="../slideLayouts/slideLayout157.xml"/><Relationship Id="rId579" Type="http://schemas.openxmlformats.org/officeDocument/2006/relationships/slideLayout" Target="../slideLayouts/slideLayout602.xml"/><Relationship Id="rId786" Type="http://schemas.openxmlformats.org/officeDocument/2006/relationships/image" Target="../media/image7.emf"/><Relationship Id="rId341" Type="http://schemas.openxmlformats.org/officeDocument/2006/relationships/slideLayout" Target="../slideLayouts/slideLayout364.xml"/><Relationship Id="rId439" Type="http://schemas.openxmlformats.org/officeDocument/2006/relationships/slideLayout" Target="../slideLayouts/slideLayout462.xml"/><Relationship Id="rId646" Type="http://schemas.openxmlformats.org/officeDocument/2006/relationships/slideLayout" Target="../slideLayouts/slideLayout669.xml"/><Relationship Id="rId201" Type="http://schemas.openxmlformats.org/officeDocument/2006/relationships/slideLayout" Target="../slideLayouts/slideLayout224.xml"/><Relationship Id="rId285" Type="http://schemas.openxmlformats.org/officeDocument/2006/relationships/slideLayout" Target="../slideLayouts/slideLayout308.xml"/><Relationship Id="rId506" Type="http://schemas.openxmlformats.org/officeDocument/2006/relationships/slideLayout" Target="../slideLayouts/slideLayout529.xml"/><Relationship Id="rId492" Type="http://schemas.openxmlformats.org/officeDocument/2006/relationships/slideLayout" Target="../slideLayouts/slideLayout515.xml"/><Relationship Id="rId713" Type="http://schemas.openxmlformats.org/officeDocument/2006/relationships/slideLayout" Target="../slideLayouts/slideLayout736.xml"/><Relationship Id="rId145" Type="http://schemas.openxmlformats.org/officeDocument/2006/relationships/slideLayout" Target="../slideLayouts/slideLayout168.xml"/><Relationship Id="rId352" Type="http://schemas.openxmlformats.org/officeDocument/2006/relationships/slideLayout" Target="../slideLayouts/slideLayout375.xml"/><Relationship Id="rId212" Type="http://schemas.openxmlformats.org/officeDocument/2006/relationships/slideLayout" Target="../slideLayouts/slideLayout235.xml"/><Relationship Id="rId657" Type="http://schemas.openxmlformats.org/officeDocument/2006/relationships/slideLayout" Target="../slideLayouts/slideLayout680.xml"/><Relationship Id="rId296" Type="http://schemas.openxmlformats.org/officeDocument/2006/relationships/slideLayout" Target="../slideLayouts/slideLayout319.xml"/><Relationship Id="rId517" Type="http://schemas.openxmlformats.org/officeDocument/2006/relationships/slideLayout" Target="../slideLayouts/slideLayout540.xml"/><Relationship Id="rId724" Type="http://schemas.openxmlformats.org/officeDocument/2006/relationships/slideLayout" Target="../slideLayouts/slideLayout747.xml"/><Relationship Id="rId60" Type="http://schemas.openxmlformats.org/officeDocument/2006/relationships/slideLayout" Target="../slideLayouts/slideLayout83.xml"/><Relationship Id="rId156" Type="http://schemas.openxmlformats.org/officeDocument/2006/relationships/slideLayout" Target="../slideLayouts/slideLayout179.xml"/><Relationship Id="rId363" Type="http://schemas.openxmlformats.org/officeDocument/2006/relationships/slideLayout" Target="../slideLayouts/slideLayout386.xml"/><Relationship Id="rId570" Type="http://schemas.openxmlformats.org/officeDocument/2006/relationships/slideLayout" Target="../slideLayouts/slideLayout593.xml"/><Relationship Id="rId223" Type="http://schemas.openxmlformats.org/officeDocument/2006/relationships/slideLayout" Target="../slideLayouts/slideLayout246.xml"/><Relationship Id="rId430" Type="http://schemas.openxmlformats.org/officeDocument/2006/relationships/slideLayout" Target="../slideLayouts/slideLayout453.xml"/><Relationship Id="rId668" Type="http://schemas.openxmlformats.org/officeDocument/2006/relationships/slideLayout" Target="../slideLayouts/slideLayout691.xml"/><Relationship Id="rId18" Type="http://schemas.openxmlformats.org/officeDocument/2006/relationships/slideLayout" Target="../slideLayouts/slideLayout41.xml"/><Relationship Id="rId528" Type="http://schemas.openxmlformats.org/officeDocument/2006/relationships/slideLayout" Target="../slideLayouts/slideLayout551.xml"/><Relationship Id="rId735" Type="http://schemas.openxmlformats.org/officeDocument/2006/relationships/slideLayout" Target="../slideLayouts/slideLayout758.xml"/><Relationship Id="rId167" Type="http://schemas.openxmlformats.org/officeDocument/2006/relationships/slideLayout" Target="../slideLayouts/slideLayout190.xml"/><Relationship Id="rId374" Type="http://schemas.openxmlformats.org/officeDocument/2006/relationships/slideLayout" Target="../slideLayouts/slideLayout397.xml"/><Relationship Id="rId581" Type="http://schemas.openxmlformats.org/officeDocument/2006/relationships/slideLayout" Target="../slideLayouts/slideLayout604.xml"/><Relationship Id="rId71" Type="http://schemas.openxmlformats.org/officeDocument/2006/relationships/slideLayout" Target="../slideLayouts/slideLayout94.xml"/><Relationship Id="rId234" Type="http://schemas.openxmlformats.org/officeDocument/2006/relationships/slideLayout" Target="../slideLayouts/slideLayout257.xml"/><Relationship Id="rId679" Type="http://schemas.openxmlformats.org/officeDocument/2006/relationships/slideLayout" Target="../slideLayouts/slideLayout702.xml"/><Relationship Id="rId2" Type="http://schemas.openxmlformats.org/officeDocument/2006/relationships/slideLayout" Target="../slideLayouts/slideLayout25.xml"/><Relationship Id="rId29" Type="http://schemas.openxmlformats.org/officeDocument/2006/relationships/slideLayout" Target="../slideLayouts/slideLayout52.xml"/><Relationship Id="rId441" Type="http://schemas.openxmlformats.org/officeDocument/2006/relationships/slideLayout" Target="../slideLayouts/slideLayout464.xml"/><Relationship Id="rId539" Type="http://schemas.openxmlformats.org/officeDocument/2006/relationships/slideLayout" Target="../slideLayouts/slideLayout562.xml"/><Relationship Id="rId746" Type="http://schemas.openxmlformats.org/officeDocument/2006/relationships/slideLayout" Target="../slideLayouts/slideLayout769.xml"/><Relationship Id="rId178" Type="http://schemas.openxmlformats.org/officeDocument/2006/relationships/slideLayout" Target="../slideLayouts/slideLayout201.xml"/><Relationship Id="rId301" Type="http://schemas.openxmlformats.org/officeDocument/2006/relationships/slideLayout" Target="../slideLayouts/slideLayout324.xml"/><Relationship Id="rId82" Type="http://schemas.openxmlformats.org/officeDocument/2006/relationships/slideLayout" Target="../slideLayouts/slideLayout105.xml"/><Relationship Id="rId385" Type="http://schemas.openxmlformats.org/officeDocument/2006/relationships/slideLayout" Target="../slideLayouts/slideLayout408.xml"/><Relationship Id="rId592" Type="http://schemas.openxmlformats.org/officeDocument/2006/relationships/slideLayout" Target="../slideLayouts/slideLayout615.xml"/><Relationship Id="rId606" Type="http://schemas.openxmlformats.org/officeDocument/2006/relationships/slideLayout" Target="../slideLayouts/slideLayout629.xml"/><Relationship Id="rId245" Type="http://schemas.openxmlformats.org/officeDocument/2006/relationships/slideLayout" Target="../slideLayouts/slideLayout268.xml"/><Relationship Id="rId452" Type="http://schemas.openxmlformats.org/officeDocument/2006/relationships/slideLayout" Target="../slideLayouts/slideLayout475.xml"/><Relationship Id="rId105" Type="http://schemas.openxmlformats.org/officeDocument/2006/relationships/slideLayout" Target="../slideLayouts/slideLayout128.xml"/><Relationship Id="rId312" Type="http://schemas.openxmlformats.org/officeDocument/2006/relationships/slideLayout" Target="../slideLayouts/slideLayout335.xml"/><Relationship Id="rId757" Type="http://schemas.openxmlformats.org/officeDocument/2006/relationships/slideLayout" Target="../slideLayouts/slideLayout780.xml"/><Relationship Id="rId93" Type="http://schemas.openxmlformats.org/officeDocument/2006/relationships/slideLayout" Target="../slideLayouts/slideLayout116.xml"/><Relationship Id="rId189" Type="http://schemas.openxmlformats.org/officeDocument/2006/relationships/slideLayout" Target="../slideLayouts/slideLayout212.xml"/><Relationship Id="rId396" Type="http://schemas.openxmlformats.org/officeDocument/2006/relationships/slideLayout" Target="../slideLayouts/slideLayout419.xml"/><Relationship Id="rId617" Type="http://schemas.openxmlformats.org/officeDocument/2006/relationships/slideLayout" Target="../slideLayouts/slideLayout640.xml"/><Relationship Id="rId256" Type="http://schemas.openxmlformats.org/officeDocument/2006/relationships/slideLayout" Target="../slideLayouts/slideLayout279.xml"/><Relationship Id="rId463" Type="http://schemas.openxmlformats.org/officeDocument/2006/relationships/slideLayout" Target="../slideLayouts/slideLayout486.xml"/><Relationship Id="rId670" Type="http://schemas.openxmlformats.org/officeDocument/2006/relationships/slideLayout" Target="../slideLayouts/slideLayout693.xml"/><Relationship Id="rId116" Type="http://schemas.openxmlformats.org/officeDocument/2006/relationships/slideLayout" Target="../slideLayouts/slideLayout139.xml"/><Relationship Id="rId323" Type="http://schemas.openxmlformats.org/officeDocument/2006/relationships/slideLayout" Target="../slideLayouts/slideLayout346.xml"/><Relationship Id="rId530" Type="http://schemas.openxmlformats.org/officeDocument/2006/relationships/slideLayout" Target="../slideLayouts/slideLayout553.xml"/><Relationship Id="rId768" Type="http://schemas.openxmlformats.org/officeDocument/2006/relationships/slideLayout" Target="../slideLayouts/slideLayout791.xml"/><Relationship Id="rId20" Type="http://schemas.openxmlformats.org/officeDocument/2006/relationships/slideLayout" Target="../slideLayouts/slideLayout43.xml"/><Relationship Id="rId628" Type="http://schemas.openxmlformats.org/officeDocument/2006/relationships/slideLayout" Target="../slideLayouts/slideLayout651.xml"/><Relationship Id="rId267" Type="http://schemas.openxmlformats.org/officeDocument/2006/relationships/slideLayout" Target="../slideLayouts/slideLayout290.xml"/><Relationship Id="rId474" Type="http://schemas.openxmlformats.org/officeDocument/2006/relationships/slideLayout" Target="../slideLayouts/slideLayout497.xml"/><Relationship Id="rId127" Type="http://schemas.openxmlformats.org/officeDocument/2006/relationships/slideLayout" Target="../slideLayouts/slideLayout150.xml"/><Relationship Id="rId681" Type="http://schemas.openxmlformats.org/officeDocument/2006/relationships/slideLayout" Target="../slideLayouts/slideLayout704.xml"/><Relationship Id="rId779" Type="http://schemas.openxmlformats.org/officeDocument/2006/relationships/audio" Target="../media/media1.mp3"/><Relationship Id="rId31" Type="http://schemas.openxmlformats.org/officeDocument/2006/relationships/slideLayout" Target="../slideLayouts/slideLayout54.xml"/><Relationship Id="rId334" Type="http://schemas.openxmlformats.org/officeDocument/2006/relationships/slideLayout" Target="../slideLayouts/slideLayout357.xml"/><Relationship Id="rId541" Type="http://schemas.openxmlformats.org/officeDocument/2006/relationships/slideLayout" Target="../slideLayouts/slideLayout564.xml"/><Relationship Id="rId639" Type="http://schemas.openxmlformats.org/officeDocument/2006/relationships/slideLayout" Target="../slideLayouts/slideLayout662.xml"/><Relationship Id="rId180" Type="http://schemas.openxmlformats.org/officeDocument/2006/relationships/slideLayout" Target="../slideLayouts/slideLayout203.xml"/><Relationship Id="rId278" Type="http://schemas.openxmlformats.org/officeDocument/2006/relationships/slideLayout" Target="../slideLayouts/slideLayout301.xml"/><Relationship Id="rId401" Type="http://schemas.openxmlformats.org/officeDocument/2006/relationships/slideLayout" Target="../slideLayouts/slideLayout424.xml"/><Relationship Id="rId485" Type="http://schemas.openxmlformats.org/officeDocument/2006/relationships/slideLayout" Target="../slideLayouts/slideLayout508.xml"/><Relationship Id="rId692" Type="http://schemas.openxmlformats.org/officeDocument/2006/relationships/slideLayout" Target="../slideLayouts/slideLayout715.xml"/><Relationship Id="rId706" Type="http://schemas.openxmlformats.org/officeDocument/2006/relationships/slideLayout" Target="../slideLayouts/slideLayout729.xml"/><Relationship Id="rId42" Type="http://schemas.openxmlformats.org/officeDocument/2006/relationships/slideLayout" Target="../slideLayouts/slideLayout65.xml"/><Relationship Id="rId138" Type="http://schemas.openxmlformats.org/officeDocument/2006/relationships/slideLayout" Target="../slideLayouts/slideLayout161.xml"/><Relationship Id="rId345" Type="http://schemas.openxmlformats.org/officeDocument/2006/relationships/slideLayout" Target="../slideLayouts/slideLayout368.xml"/><Relationship Id="rId552" Type="http://schemas.openxmlformats.org/officeDocument/2006/relationships/slideLayout" Target="../slideLayouts/slideLayout575.xml"/><Relationship Id="rId191" Type="http://schemas.openxmlformats.org/officeDocument/2006/relationships/slideLayout" Target="../slideLayouts/slideLayout214.xml"/><Relationship Id="rId205" Type="http://schemas.openxmlformats.org/officeDocument/2006/relationships/slideLayout" Target="../slideLayouts/slideLayout228.xml"/><Relationship Id="rId412" Type="http://schemas.openxmlformats.org/officeDocument/2006/relationships/slideLayout" Target="../slideLayouts/slideLayout435.xml"/><Relationship Id="rId289" Type="http://schemas.openxmlformats.org/officeDocument/2006/relationships/slideLayout" Target="../slideLayouts/slideLayout312.xml"/><Relationship Id="rId496" Type="http://schemas.openxmlformats.org/officeDocument/2006/relationships/slideLayout" Target="../slideLayouts/slideLayout519.xml"/><Relationship Id="rId717" Type="http://schemas.openxmlformats.org/officeDocument/2006/relationships/slideLayout" Target="../slideLayouts/slideLayout740.xml"/><Relationship Id="rId53" Type="http://schemas.openxmlformats.org/officeDocument/2006/relationships/slideLayout" Target="../slideLayouts/slideLayout76.xml"/><Relationship Id="rId149" Type="http://schemas.openxmlformats.org/officeDocument/2006/relationships/slideLayout" Target="../slideLayouts/slideLayout172.xml"/><Relationship Id="rId356" Type="http://schemas.openxmlformats.org/officeDocument/2006/relationships/slideLayout" Target="../slideLayouts/slideLayout379.xml"/><Relationship Id="rId563" Type="http://schemas.openxmlformats.org/officeDocument/2006/relationships/slideLayout" Target="../slideLayouts/slideLayout586.xml"/><Relationship Id="rId770" Type="http://schemas.openxmlformats.org/officeDocument/2006/relationships/slideLayout" Target="../slideLayouts/slideLayout793.xml"/><Relationship Id="rId95" Type="http://schemas.openxmlformats.org/officeDocument/2006/relationships/slideLayout" Target="../slideLayouts/slideLayout118.xml"/><Relationship Id="rId160" Type="http://schemas.openxmlformats.org/officeDocument/2006/relationships/slideLayout" Target="../slideLayouts/slideLayout183.xml"/><Relationship Id="rId216" Type="http://schemas.openxmlformats.org/officeDocument/2006/relationships/slideLayout" Target="../slideLayouts/slideLayout239.xml"/><Relationship Id="rId423" Type="http://schemas.openxmlformats.org/officeDocument/2006/relationships/slideLayout" Target="../slideLayouts/slideLayout446.xml"/><Relationship Id="rId258" Type="http://schemas.openxmlformats.org/officeDocument/2006/relationships/slideLayout" Target="../slideLayouts/slideLayout281.xml"/><Relationship Id="rId465" Type="http://schemas.openxmlformats.org/officeDocument/2006/relationships/slideLayout" Target="../slideLayouts/slideLayout488.xml"/><Relationship Id="rId630" Type="http://schemas.openxmlformats.org/officeDocument/2006/relationships/slideLayout" Target="../slideLayouts/slideLayout653.xml"/><Relationship Id="rId672" Type="http://schemas.openxmlformats.org/officeDocument/2006/relationships/slideLayout" Target="../slideLayouts/slideLayout695.xml"/><Relationship Id="rId728" Type="http://schemas.openxmlformats.org/officeDocument/2006/relationships/slideLayout" Target="../slideLayouts/slideLayout751.xml"/><Relationship Id="rId22" Type="http://schemas.openxmlformats.org/officeDocument/2006/relationships/slideLayout" Target="../slideLayouts/slideLayout45.xml"/><Relationship Id="rId64" Type="http://schemas.openxmlformats.org/officeDocument/2006/relationships/slideLayout" Target="../slideLayouts/slideLayout87.xml"/><Relationship Id="rId118" Type="http://schemas.openxmlformats.org/officeDocument/2006/relationships/slideLayout" Target="../slideLayouts/slideLayout141.xml"/><Relationship Id="rId325" Type="http://schemas.openxmlformats.org/officeDocument/2006/relationships/slideLayout" Target="../slideLayouts/slideLayout348.xml"/><Relationship Id="rId367" Type="http://schemas.openxmlformats.org/officeDocument/2006/relationships/slideLayout" Target="../slideLayouts/slideLayout390.xml"/><Relationship Id="rId532" Type="http://schemas.openxmlformats.org/officeDocument/2006/relationships/slideLayout" Target="../slideLayouts/slideLayout555.xml"/><Relationship Id="rId574" Type="http://schemas.openxmlformats.org/officeDocument/2006/relationships/slideLayout" Target="../slideLayouts/slideLayout597.xml"/><Relationship Id="rId171" Type="http://schemas.openxmlformats.org/officeDocument/2006/relationships/slideLayout" Target="../slideLayouts/slideLayout194.xml"/><Relationship Id="rId227" Type="http://schemas.openxmlformats.org/officeDocument/2006/relationships/slideLayout" Target="../slideLayouts/slideLayout250.xml"/><Relationship Id="rId781" Type="http://schemas.openxmlformats.org/officeDocument/2006/relationships/image" Target="../media/image2.emf"/><Relationship Id="rId269" Type="http://schemas.openxmlformats.org/officeDocument/2006/relationships/slideLayout" Target="../slideLayouts/slideLayout292.xml"/><Relationship Id="rId434" Type="http://schemas.openxmlformats.org/officeDocument/2006/relationships/slideLayout" Target="../slideLayouts/slideLayout457.xml"/><Relationship Id="rId476" Type="http://schemas.openxmlformats.org/officeDocument/2006/relationships/slideLayout" Target="../slideLayouts/slideLayout499.xml"/><Relationship Id="rId641" Type="http://schemas.openxmlformats.org/officeDocument/2006/relationships/slideLayout" Target="../slideLayouts/slideLayout664.xml"/><Relationship Id="rId683" Type="http://schemas.openxmlformats.org/officeDocument/2006/relationships/slideLayout" Target="../slideLayouts/slideLayout706.xml"/><Relationship Id="rId739" Type="http://schemas.openxmlformats.org/officeDocument/2006/relationships/slideLayout" Target="../slideLayouts/slideLayout762.xml"/><Relationship Id="rId33" Type="http://schemas.openxmlformats.org/officeDocument/2006/relationships/slideLayout" Target="../slideLayouts/slideLayout56.xml"/><Relationship Id="rId129" Type="http://schemas.openxmlformats.org/officeDocument/2006/relationships/slideLayout" Target="../slideLayouts/slideLayout152.xml"/><Relationship Id="rId280" Type="http://schemas.openxmlformats.org/officeDocument/2006/relationships/slideLayout" Target="../slideLayouts/slideLayout303.xml"/><Relationship Id="rId336" Type="http://schemas.openxmlformats.org/officeDocument/2006/relationships/slideLayout" Target="../slideLayouts/slideLayout359.xml"/><Relationship Id="rId501" Type="http://schemas.openxmlformats.org/officeDocument/2006/relationships/slideLayout" Target="../slideLayouts/slideLayout524.xml"/><Relationship Id="rId543" Type="http://schemas.openxmlformats.org/officeDocument/2006/relationships/slideLayout" Target="../slideLayouts/slideLayout566.xml"/><Relationship Id="rId75" Type="http://schemas.openxmlformats.org/officeDocument/2006/relationships/slideLayout" Target="../slideLayouts/slideLayout98.xml"/><Relationship Id="rId140" Type="http://schemas.openxmlformats.org/officeDocument/2006/relationships/slideLayout" Target="../slideLayouts/slideLayout163.xml"/><Relationship Id="rId182" Type="http://schemas.openxmlformats.org/officeDocument/2006/relationships/slideLayout" Target="../slideLayouts/slideLayout205.xml"/><Relationship Id="rId378" Type="http://schemas.openxmlformats.org/officeDocument/2006/relationships/slideLayout" Target="../slideLayouts/slideLayout401.xml"/><Relationship Id="rId403" Type="http://schemas.openxmlformats.org/officeDocument/2006/relationships/slideLayout" Target="../slideLayouts/slideLayout426.xml"/><Relationship Id="rId585" Type="http://schemas.openxmlformats.org/officeDocument/2006/relationships/slideLayout" Target="../slideLayouts/slideLayout608.xml"/><Relationship Id="rId750" Type="http://schemas.openxmlformats.org/officeDocument/2006/relationships/slideLayout" Target="../slideLayouts/slideLayout773.xml"/><Relationship Id="rId6" Type="http://schemas.openxmlformats.org/officeDocument/2006/relationships/slideLayout" Target="../slideLayouts/slideLayout29.xml"/><Relationship Id="rId238" Type="http://schemas.openxmlformats.org/officeDocument/2006/relationships/slideLayout" Target="../slideLayouts/slideLayout261.xml"/><Relationship Id="rId445" Type="http://schemas.openxmlformats.org/officeDocument/2006/relationships/slideLayout" Target="../slideLayouts/slideLayout468.xml"/><Relationship Id="rId487" Type="http://schemas.openxmlformats.org/officeDocument/2006/relationships/slideLayout" Target="../slideLayouts/slideLayout510.xml"/><Relationship Id="rId610" Type="http://schemas.openxmlformats.org/officeDocument/2006/relationships/slideLayout" Target="../slideLayouts/slideLayout633.xml"/><Relationship Id="rId652" Type="http://schemas.openxmlformats.org/officeDocument/2006/relationships/slideLayout" Target="../slideLayouts/slideLayout675.xml"/><Relationship Id="rId694" Type="http://schemas.openxmlformats.org/officeDocument/2006/relationships/slideLayout" Target="../slideLayouts/slideLayout717.xml"/><Relationship Id="rId708" Type="http://schemas.openxmlformats.org/officeDocument/2006/relationships/slideLayout" Target="../slideLayouts/slideLayout731.xml"/><Relationship Id="rId291" Type="http://schemas.openxmlformats.org/officeDocument/2006/relationships/slideLayout" Target="../slideLayouts/slideLayout314.xml"/><Relationship Id="rId305" Type="http://schemas.openxmlformats.org/officeDocument/2006/relationships/slideLayout" Target="../slideLayouts/slideLayout328.xml"/><Relationship Id="rId347" Type="http://schemas.openxmlformats.org/officeDocument/2006/relationships/slideLayout" Target="../slideLayouts/slideLayout370.xml"/><Relationship Id="rId512" Type="http://schemas.openxmlformats.org/officeDocument/2006/relationships/slideLayout" Target="../slideLayouts/slideLayout535.xml"/><Relationship Id="rId44" Type="http://schemas.openxmlformats.org/officeDocument/2006/relationships/slideLayout" Target="../slideLayouts/slideLayout67.xml"/><Relationship Id="rId86" Type="http://schemas.openxmlformats.org/officeDocument/2006/relationships/slideLayout" Target="../slideLayouts/slideLayout109.xml"/><Relationship Id="rId151" Type="http://schemas.openxmlformats.org/officeDocument/2006/relationships/slideLayout" Target="../slideLayouts/slideLayout174.xml"/><Relationship Id="rId389" Type="http://schemas.openxmlformats.org/officeDocument/2006/relationships/slideLayout" Target="../slideLayouts/slideLayout412.xml"/><Relationship Id="rId554" Type="http://schemas.openxmlformats.org/officeDocument/2006/relationships/slideLayout" Target="../slideLayouts/slideLayout577.xml"/><Relationship Id="rId596" Type="http://schemas.openxmlformats.org/officeDocument/2006/relationships/slideLayout" Target="../slideLayouts/slideLayout619.xml"/><Relationship Id="rId761" Type="http://schemas.openxmlformats.org/officeDocument/2006/relationships/slideLayout" Target="../slideLayouts/slideLayout784.xml"/><Relationship Id="rId193" Type="http://schemas.openxmlformats.org/officeDocument/2006/relationships/slideLayout" Target="../slideLayouts/slideLayout216.xml"/><Relationship Id="rId207" Type="http://schemas.openxmlformats.org/officeDocument/2006/relationships/slideLayout" Target="../slideLayouts/slideLayout230.xml"/><Relationship Id="rId249" Type="http://schemas.openxmlformats.org/officeDocument/2006/relationships/slideLayout" Target="../slideLayouts/slideLayout272.xml"/><Relationship Id="rId414" Type="http://schemas.openxmlformats.org/officeDocument/2006/relationships/slideLayout" Target="../slideLayouts/slideLayout437.xml"/><Relationship Id="rId456" Type="http://schemas.openxmlformats.org/officeDocument/2006/relationships/slideLayout" Target="../slideLayouts/slideLayout479.xml"/><Relationship Id="rId498" Type="http://schemas.openxmlformats.org/officeDocument/2006/relationships/slideLayout" Target="../slideLayouts/slideLayout521.xml"/><Relationship Id="rId621" Type="http://schemas.openxmlformats.org/officeDocument/2006/relationships/slideLayout" Target="../slideLayouts/slideLayout644.xml"/><Relationship Id="rId663" Type="http://schemas.openxmlformats.org/officeDocument/2006/relationships/slideLayout" Target="../slideLayouts/slideLayout686.xml"/><Relationship Id="rId13" Type="http://schemas.openxmlformats.org/officeDocument/2006/relationships/slideLayout" Target="../slideLayouts/slideLayout36.xml"/><Relationship Id="rId109" Type="http://schemas.openxmlformats.org/officeDocument/2006/relationships/slideLayout" Target="../slideLayouts/slideLayout132.xml"/><Relationship Id="rId260" Type="http://schemas.openxmlformats.org/officeDocument/2006/relationships/slideLayout" Target="../slideLayouts/slideLayout283.xml"/><Relationship Id="rId316" Type="http://schemas.openxmlformats.org/officeDocument/2006/relationships/slideLayout" Target="../slideLayouts/slideLayout339.xml"/><Relationship Id="rId523" Type="http://schemas.openxmlformats.org/officeDocument/2006/relationships/slideLayout" Target="../slideLayouts/slideLayout546.xml"/><Relationship Id="rId719" Type="http://schemas.openxmlformats.org/officeDocument/2006/relationships/slideLayout" Target="../slideLayouts/slideLayout742.xml"/><Relationship Id="rId55" Type="http://schemas.openxmlformats.org/officeDocument/2006/relationships/slideLayout" Target="../slideLayouts/slideLayout78.xml"/><Relationship Id="rId97" Type="http://schemas.openxmlformats.org/officeDocument/2006/relationships/slideLayout" Target="../slideLayouts/slideLayout120.xml"/><Relationship Id="rId120" Type="http://schemas.openxmlformats.org/officeDocument/2006/relationships/slideLayout" Target="../slideLayouts/slideLayout143.xml"/><Relationship Id="rId358" Type="http://schemas.openxmlformats.org/officeDocument/2006/relationships/slideLayout" Target="../slideLayouts/slideLayout381.xml"/><Relationship Id="rId565" Type="http://schemas.openxmlformats.org/officeDocument/2006/relationships/slideLayout" Target="../slideLayouts/slideLayout588.xml"/><Relationship Id="rId730" Type="http://schemas.openxmlformats.org/officeDocument/2006/relationships/slideLayout" Target="../slideLayouts/slideLayout753.xml"/><Relationship Id="rId772" Type="http://schemas.openxmlformats.org/officeDocument/2006/relationships/slideLayout" Target="../slideLayouts/slideLayout795.xml"/><Relationship Id="rId162" Type="http://schemas.openxmlformats.org/officeDocument/2006/relationships/slideLayout" Target="../slideLayouts/slideLayout185.xml"/><Relationship Id="rId218" Type="http://schemas.openxmlformats.org/officeDocument/2006/relationships/slideLayout" Target="../slideLayouts/slideLayout241.xml"/><Relationship Id="rId425" Type="http://schemas.openxmlformats.org/officeDocument/2006/relationships/slideLayout" Target="../slideLayouts/slideLayout448.xml"/><Relationship Id="rId467" Type="http://schemas.openxmlformats.org/officeDocument/2006/relationships/slideLayout" Target="../slideLayouts/slideLayout490.xml"/><Relationship Id="rId632" Type="http://schemas.openxmlformats.org/officeDocument/2006/relationships/slideLayout" Target="../slideLayouts/slideLayout655.xml"/><Relationship Id="rId271" Type="http://schemas.openxmlformats.org/officeDocument/2006/relationships/slideLayout" Target="../slideLayouts/slideLayout294.xml"/><Relationship Id="rId674" Type="http://schemas.openxmlformats.org/officeDocument/2006/relationships/slideLayout" Target="../slideLayouts/slideLayout697.xml"/><Relationship Id="rId24" Type="http://schemas.openxmlformats.org/officeDocument/2006/relationships/slideLayout" Target="../slideLayouts/slideLayout47.xml"/><Relationship Id="rId66" Type="http://schemas.openxmlformats.org/officeDocument/2006/relationships/slideLayout" Target="../slideLayouts/slideLayout89.xml"/><Relationship Id="rId131" Type="http://schemas.openxmlformats.org/officeDocument/2006/relationships/slideLayout" Target="../slideLayouts/slideLayout154.xml"/><Relationship Id="rId327" Type="http://schemas.openxmlformats.org/officeDocument/2006/relationships/slideLayout" Target="../slideLayouts/slideLayout350.xml"/><Relationship Id="rId369" Type="http://schemas.openxmlformats.org/officeDocument/2006/relationships/slideLayout" Target="../slideLayouts/slideLayout392.xml"/><Relationship Id="rId534" Type="http://schemas.openxmlformats.org/officeDocument/2006/relationships/slideLayout" Target="../slideLayouts/slideLayout557.xml"/><Relationship Id="rId576" Type="http://schemas.openxmlformats.org/officeDocument/2006/relationships/slideLayout" Target="../slideLayouts/slideLayout599.xml"/><Relationship Id="rId741" Type="http://schemas.openxmlformats.org/officeDocument/2006/relationships/slideLayout" Target="../slideLayouts/slideLayout764.xml"/><Relationship Id="rId783" Type="http://schemas.openxmlformats.org/officeDocument/2006/relationships/image" Target="../media/image4.emf"/><Relationship Id="rId173" Type="http://schemas.openxmlformats.org/officeDocument/2006/relationships/slideLayout" Target="../slideLayouts/slideLayout196.xml"/><Relationship Id="rId229" Type="http://schemas.openxmlformats.org/officeDocument/2006/relationships/slideLayout" Target="../slideLayouts/slideLayout252.xml"/><Relationship Id="rId380" Type="http://schemas.openxmlformats.org/officeDocument/2006/relationships/slideLayout" Target="../slideLayouts/slideLayout403.xml"/><Relationship Id="rId436" Type="http://schemas.openxmlformats.org/officeDocument/2006/relationships/slideLayout" Target="../slideLayouts/slideLayout459.xml"/><Relationship Id="rId601" Type="http://schemas.openxmlformats.org/officeDocument/2006/relationships/slideLayout" Target="../slideLayouts/slideLayout624.xml"/><Relationship Id="rId643" Type="http://schemas.openxmlformats.org/officeDocument/2006/relationships/slideLayout" Target="../slideLayouts/slideLayout666.xml"/><Relationship Id="rId240" Type="http://schemas.openxmlformats.org/officeDocument/2006/relationships/slideLayout" Target="../slideLayouts/slideLayout263.xml"/><Relationship Id="rId478" Type="http://schemas.openxmlformats.org/officeDocument/2006/relationships/slideLayout" Target="../slideLayouts/slideLayout501.xml"/><Relationship Id="rId685" Type="http://schemas.openxmlformats.org/officeDocument/2006/relationships/slideLayout" Target="../slideLayouts/slideLayout708.xml"/><Relationship Id="rId35" Type="http://schemas.openxmlformats.org/officeDocument/2006/relationships/slideLayout" Target="../slideLayouts/slideLayout58.xml"/><Relationship Id="rId77" Type="http://schemas.openxmlformats.org/officeDocument/2006/relationships/slideLayout" Target="../slideLayouts/slideLayout100.xml"/><Relationship Id="rId100" Type="http://schemas.openxmlformats.org/officeDocument/2006/relationships/slideLayout" Target="../slideLayouts/slideLayout123.xml"/><Relationship Id="rId282" Type="http://schemas.openxmlformats.org/officeDocument/2006/relationships/slideLayout" Target="../slideLayouts/slideLayout305.xml"/><Relationship Id="rId338" Type="http://schemas.openxmlformats.org/officeDocument/2006/relationships/slideLayout" Target="../slideLayouts/slideLayout361.xml"/><Relationship Id="rId503" Type="http://schemas.openxmlformats.org/officeDocument/2006/relationships/slideLayout" Target="../slideLayouts/slideLayout526.xml"/><Relationship Id="rId545" Type="http://schemas.openxmlformats.org/officeDocument/2006/relationships/slideLayout" Target="../slideLayouts/slideLayout568.xml"/><Relationship Id="rId587" Type="http://schemas.openxmlformats.org/officeDocument/2006/relationships/slideLayout" Target="../slideLayouts/slideLayout610.xml"/><Relationship Id="rId710" Type="http://schemas.openxmlformats.org/officeDocument/2006/relationships/slideLayout" Target="../slideLayouts/slideLayout733.xml"/><Relationship Id="rId752" Type="http://schemas.openxmlformats.org/officeDocument/2006/relationships/slideLayout" Target="../slideLayouts/slideLayout775.xml"/><Relationship Id="rId8" Type="http://schemas.openxmlformats.org/officeDocument/2006/relationships/slideLayout" Target="../slideLayouts/slideLayout31.xml"/><Relationship Id="rId142" Type="http://schemas.openxmlformats.org/officeDocument/2006/relationships/slideLayout" Target="../slideLayouts/slideLayout165.xml"/><Relationship Id="rId184" Type="http://schemas.openxmlformats.org/officeDocument/2006/relationships/slideLayout" Target="../slideLayouts/slideLayout207.xml"/><Relationship Id="rId391" Type="http://schemas.openxmlformats.org/officeDocument/2006/relationships/slideLayout" Target="../slideLayouts/slideLayout414.xml"/><Relationship Id="rId405" Type="http://schemas.openxmlformats.org/officeDocument/2006/relationships/slideLayout" Target="../slideLayouts/slideLayout428.xml"/><Relationship Id="rId447" Type="http://schemas.openxmlformats.org/officeDocument/2006/relationships/slideLayout" Target="../slideLayouts/slideLayout470.xml"/><Relationship Id="rId612" Type="http://schemas.openxmlformats.org/officeDocument/2006/relationships/slideLayout" Target="../slideLayouts/slideLayout635.xml"/><Relationship Id="rId251" Type="http://schemas.openxmlformats.org/officeDocument/2006/relationships/slideLayout" Target="../slideLayouts/slideLayout274.xml"/><Relationship Id="rId489" Type="http://schemas.openxmlformats.org/officeDocument/2006/relationships/slideLayout" Target="../slideLayouts/slideLayout512.xml"/><Relationship Id="rId654" Type="http://schemas.openxmlformats.org/officeDocument/2006/relationships/slideLayout" Target="../slideLayouts/slideLayout677.xml"/><Relationship Id="rId696" Type="http://schemas.openxmlformats.org/officeDocument/2006/relationships/slideLayout" Target="../slideLayouts/slideLayout719.xml"/><Relationship Id="rId46" Type="http://schemas.openxmlformats.org/officeDocument/2006/relationships/slideLayout" Target="../slideLayouts/slideLayout69.xml"/><Relationship Id="rId293" Type="http://schemas.openxmlformats.org/officeDocument/2006/relationships/slideLayout" Target="../slideLayouts/slideLayout316.xml"/><Relationship Id="rId307" Type="http://schemas.openxmlformats.org/officeDocument/2006/relationships/slideLayout" Target="../slideLayouts/slideLayout330.xml"/><Relationship Id="rId349" Type="http://schemas.openxmlformats.org/officeDocument/2006/relationships/slideLayout" Target="../slideLayouts/slideLayout372.xml"/><Relationship Id="rId514" Type="http://schemas.openxmlformats.org/officeDocument/2006/relationships/slideLayout" Target="../slideLayouts/slideLayout537.xml"/><Relationship Id="rId556" Type="http://schemas.openxmlformats.org/officeDocument/2006/relationships/slideLayout" Target="../slideLayouts/slideLayout579.xml"/><Relationship Id="rId721" Type="http://schemas.openxmlformats.org/officeDocument/2006/relationships/slideLayout" Target="../slideLayouts/slideLayout744.xml"/><Relationship Id="rId763" Type="http://schemas.openxmlformats.org/officeDocument/2006/relationships/slideLayout" Target="../slideLayouts/slideLayout786.xml"/><Relationship Id="rId88" Type="http://schemas.openxmlformats.org/officeDocument/2006/relationships/slideLayout" Target="../slideLayouts/slideLayout111.xml"/><Relationship Id="rId111" Type="http://schemas.openxmlformats.org/officeDocument/2006/relationships/slideLayout" Target="../slideLayouts/slideLayout134.xml"/><Relationship Id="rId153" Type="http://schemas.openxmlformats.org/officeDocument/2006/relationships/slideLayout" Target="../slideLayouts/slideLayout176.xml"/><Relationship Id="rId195" Type="http://schemas.openxmlformats.org/officeDocument/2006/relationships/slideLayout" Target="../slideLayouts/slideLayout218.xml"/><Relationship Id="rId209" Type="http://schemas.openxmlformats.org/officeDocument/2006/relationships/slideLayout" Target="../slideLayouts/slideLayout232.xml"/><Relationship Id="rId360" Type="http://schemas.openxmlformats.org/officeDocument/2006/relationships/slideLayout" Target="../slideLayouts/slideLayout383.xml"/><Relationship Id="rId416" Type="http://schemas.openxmlformats.org/officeDocument/2006/relationships/slideLayout" Target="../slideLayouts/slideLayout439.xml"/><Relationship Id="rId598" Type="http://schemas.openxmlformats.org/officeDocument/2006/relationships/slideLayout" Target="../slideLayouts/slideLayout621.xml"/><Relationship Id="rId220" Type="http://schemas.openxmlformats.org/officeDocument/2006/relationships/slideLayout" Target="../slideLayouts/slideLayout243.xml"/><Relationship Id="rId458" Type="http://schemas.openxmlformats.org/officeDocument/2006/relationships/slideLayout" Target="../slideLayouts/slideLayout481.xml"/><Relationship Id="rId623" Type="http://schemas.openxmlformats.org/officeDocument/2006/relationships/slideLayout" Target="../slideLayouts/slideLayout646.xml"/><Relationship Id="rId665" Type="http://schemas.openxmlformats.org/officeDocument/2006/relationships/slideLayout" Target="../slideLayouts/slideLayout688.xml"/><Relationship Id="rId15" Type="http://schemas.openxmlformats.org/officeDocument/2006/relationships/slideLayout" Target="../slideLayouts/slideLayout38.xml"/><Relationship Id="rId57" Type="http://schemas.openxmlformats.org/officeDocument/2006/relationships/slideLayout" Target="../slideLayouts/slideLayout80.xml"/><Relationship Id="rId262" Type="http://schemas.openxmlformats.org/officeDocument/2006/relationships/slideLayout" Target="../slideLayouts/slideLayout285.xml"/><Relationship Id="rId318" Type="http://schemas.openxmlformats.org/officeDocument/2006/relationships/slideLayout" Target="../slideLayouts/slideLayout341.xml"/><Relationship Id="rId525" Type="http://schemas.openxmlformats.org/officeDocument/2006/relationships/slideLayout" Target="../slideLayouts/slideLayout548.xml"/><Relationship Id="rId567" Type="http://schemas.openxmlformats.org/officeDocument/2006/relationships/slideLayout" Target="../slideLayouts/slideLayout590.xml"/><Relationship Id="rId732" Type="http://schemas.openxmlformats.org/officeDocument/2006/relationships/slideLayout" Target="../slideLayouts/slideLayout755.xml"/><Relationship Id="rId99" Type="http://schemas.openxmlformats.org/officeDocument/2006/relationships/slideLayout" Target="../slideLayouts/slideLayout122.xml"/><Relationship Id="rId122" Type="http://schemas.openxmlformats.org/officeDocument/2006/relationships/slideLayout" Target="../slideLayouts/slideLayout145.xml"/><Relationship Id="rId164" Type="http://schemas.openxmlformats.org/officeDocument/2006/relationships/slideLayout" Target="../slideLayouts/slideLayout187.xml"/><Relationship Id="rId371" Type="http://schemas.openxmlformats.org/officeDocument/2006/relationships/slideLayout" Target="../slideLayouts/slideLayout394.xml"/><Relationship Id="rId774" Type="http://schemas.openxmlformats.org/officeDocument/2006/relationships/slideLayout" Target="../slideLayouts/slideLayout797.xml"/><Relationship Id="rId427" Type="http://schemas.openxmlformats.org/officeDocument/2006/relationships/slideLayout" Target="../slideLayouts/slideLayout450.xml"/><Relationship Id="rId469" Type="http://schemas.openxmlformats.org/officeDocument/2006/relationships/slideLayout" Target="../slideLayouts/slideLayout492.xml"/><Relationship Id="rId634" Type="http://schemas.openxmlformats.org/officeDocument/2006/relationships/slideLayout" Target="../slideLayouts/slideLayout657.xml"/><Relationship Id="rId676" Type="http://schemas.openxmlformats.org/officeDocument/2006/relationships/slideLayout" Target="../slideLayouts/slideLayout699.xml"/><Relationship Id="rId26" Type="http://schemas.openxmlformats.org/officeDocument/2006/relationships/slideLayout" Target="../slideLayouts/slideLayout49.xml"/><Relationship Id="rId231" Type="http://schemas.openxmlformats.org/officeDocument/2006/relationships/slideLayout" Target="../slideLayouts/slideLayout254.xml"/><Relationship Id="rId273" Type="http://schemas.openxmlformats.org/officeDocument/2006/relationships/slideLayout" Target="../slideLayouts/slideLayout296.xml"/><Relationship Id="rId329" Type="http://schemas.openxmlformats.org/officeDocument/2006/relationships/slideLayout" Target="../slideLayouts/slideLayout352.xml"/><Relationship Id="rId480" Type="http://schemas.openxmlformats.org/officeDocument/2006/relationships/slideLayout" Target="../slideLayouts/slideLayout503.xml"/><Relationship Id="rId536" Type="http://schemas.openxmlformats.org/officeDocument/2006/relationships/slideLayout" Target="../slideLayouts/slideLayout559.xml"/><Relationship Id="rId701" Type="http://schemas.openxmlformats.org/officeDocument/2006/relationships/slideLayout" Target="../slideLayouts/slideLayout724.xml"/><Relationship Id="rId68" Type="http://schemas.openxmlformats.org/officeDocument/2006/relationships/slideLayout" Target="../slideLayouts/slideLayout91.xml"/><Relationship Id="rId133" Type="http://schemas.openxmlformats.org/officeDocument/2006/relationships/slideLayout" Target="../slideLayouts/slideLayout156.xml"/><Relationship Id="rId175" Type="http://schemas.openxmlformats.org/officeDocument/2006/relationships/slideLayout" Target="../slideLayouts/slideLayout198.xml"/><Relationship Id="rId340" Type="http://schemas.openxmlformats.org/officeDocument/2006/relationships/slideLayout" Target="../slideLayouts/slideLayout363.xml"/><Relationship Id="rId578" Type="http://schemas.openxmlformats.org/officeDocument/2006/relationships/slideLayout" Target="../slideLayouts/slideLayout601.xml"/><Relationship Id="rId743" Type="http://schemas.openxmlformats.org/officeDocument/2006/relationships/slideLayout" Target="../slideLayouts/slideLayout766.xml"/><Relationship Id="rId785" Type="http://schemas.openxmlformats.org/officeDocument/2006/relationships/image" Target="../media/image6.emf"/><Relationship Id="rId200" Type="http://schemas.openxmlformats.org/officeDocument/2006/relationships/slideLayout" Target="../slideLayouts/slideLayout223.xml"/><Relationship Id="rId382" Type="http://schemas.openxmlformats.org/officeDocument/2006/relationships/slideLayout" Target="../slideLayouts/slideLayout405.xml"/><Relationship Id="rId438" Type="http://schemas.openxmlformats.org/officeDocument/2006/relationships/slideLayout" Target="../slideLayouts/slideLayout461.xml"/><Relationship Id="rId603" Type="http://schemas.openxmlformats.org/officeDocument/2006/relationships/slideLayout" Target="../slideLayouts/slideLayout626.xml"/><Relationship Id="rId645" Type="http://schemas.openxmlformats.org/officeDocument/2006/relationships/slideLayout" Target="../slideLayouts/slideLayout668.xml"/><Relationship Id="rId687" Type="http://schemas.openxmlformats.org/officeDocument/2006/relationships/slideLayout" Target="../slideLayouts/slideLayout710.xml"/><Relationship Id="rId242" Type="http://schemas.openxmlformats.org/officeDocument/2006/relationships/slideLayout" Target="../slideLayouts/slideLayout265.xml"/><Relationship Id="rId284" Type="http://schemas.openxmlformats.org/officeDocument/2006/relationships/slideLayout" Target="../slideLayouts/slideLayout307.xml"/><Relationship Id="rId491" Type="http://schemas.openxmlformats.org/officeDocument/2006/relationships/slideLayout" Target="../slideLayouts/slideLayout514.xml"/><Relationship Id="rId505" Type="http://schemas.openxmlformats.org/officeDocument/2006/relationships/slideLayout" Target="../slideLayouts/slideLayout528.xml"/><Relationship Id="rId712" Type="http://schemas.openxmlformats.org/officeDocument/2006/relationships/slideLayout" Target="../slideLayouts/slideLayout735.xml"/><Relationship Id="rId37" Type="http://schemas.openxmlformats.org/officeDocument/2006/relationships/slideLayout" Target="../slideLayouts/slideLayout60.xml"/><Relationship Id="rId79" Type="http://schemas.openxmlformats.org/officeDocument/2006/relationships/slideLayout" Target="../slideLayouts/slideLayout102.xml"/><Relationship Id="rId102" Type="http://schemas.openxmlformats.org/officeDocument/2006/relationships/slideLayout" Target="../slideLayouts/slideLayout125.xml"/><Relationship Id="rId144" Type="http://schemas.openxmlformats.org/officeDocument/2006/relationships/slideLayout" Target="../slideLayouts/slideLayout167.xml"/><Relationship Id="rId547" Type="http://schemas.openxmlformats.org/officeDocument/2006/relationships/slideLayout" Target="../slideLayouts/slideLayout570.xml"/><Relationship Id="rId589" Type="http://schemas.openxmlformats.org/officeDocument/2006/relationships/slideLayout" Target="../slideLayouts/slideLayout612.xml"/><Relationship Id="rId754" Type="http://schemas.openxmlformats.org/officeDocument/2006/relationships/slideLayout" Target="../slideLayouts/slideLayout777.xml"/><Relationship Id="rId90" Type="http://schemas.openxmlformats.org/officeDocument/2006/relationships/slideLayout" Target="../slideLayouts/slideLayout113.xml"/><Relationship Id="rId186" Type="http://schemas.openxmlformats.org/officeDocument/2006/relationships/slideLayout" Target="../slideLayouts/slideLayout209.xml"/><Relationship Id="rId351" Type="http://schemas.openxmlformats.org/officeDocument/2006/relationships/slideLayout" Target="../slideLayouts/slideLayout374.xml"/><Relationship Id="rId393" Type="http://schemas.openxmlformats.org/officeDocument/2006/relationships/slideLayout" Target="../slideLayouts/slideLayout416.xml"/><Relationship Id="rId407" Type="http://schemas.openxmlformats.org/officeDocument/2006/relationships/slideLayout" Target="../slideLayouts/slideLayout430.xml"/><Relationship Id="rId449" Type="http://schemas.openxmlformats.org/officeDocument/2006/relationships/slideLayout" Target="../slideLayouts/slideLayout472.xml"/><Relationship Id="rId614" Type="http://schemas.openxmlformats.org/officeDocument/2006/relationships/slideLayout" Target="../slideLayouts/slideLayout637.xml"/><Relationship Id="rId656" Type="http://schemas.openxmlformats.org/officeDocument/2006/relationships/slideLayout" Target="../slideLayouts/slideLayout679.xml"/><Relationship Id="rId211" Type="http://schemas.openxmlformats.org/officeDocument/2006/relationships/slideLayout" Target="../slideLayouts/slideLayout234.xml"/><Relationship Id="rId253" Type="http://schemas.openxmlformats.org/officeDocument/2006/relationships/slideLayout" Target="../slideLayouts/slideLayout276.xml"/><Relationship Id="rId295" Type="http://schemas.openxmlformats.org/officeDocument/2006/relationships/slideLayout" Target="../slideLayouts/slideLayout318.xml"/><Relationship Id="rId309" Type="http://schemas.openxmlformats.org/officeDocument/2006/relationships/slideLayout" Target="../slideLayouts/slideLayout332.xml"/><Relationship Id="rId460" Type="http://schemas.openxmlformats.org/officeDocument/2006/relationships/slideLayout" Target="../slideLayouts/slideLayout483.xml"/><Relationship Id="rId516" Type="http://schemas.openxmlformats.org/officeDocument/2006/relationships/slideLayout" Target="../slideLayouts/slideLayout539.xml"/><Relationship Id="rId698" Type="http://schemas.openxmlformats.org/officeDocument/2006/relationships/slideLayout" Target="../slideLayouts/slideLayout721.xml"/><Relationship Id="rId48" Type="http://schemas.openxmlformats.org/officeDocument/2006/relationships/slideLayout" Target="../slideLayouts/slideLayout71.xml"/><Relationship Id="rId113" Type="http://schemas.openxmlformats.org/officeDocument/2006/relationships/slideLayout" Target="../slideLayouts/slideLayout136.xml"/><Relationship Id="rId320" Type="http://schemas.openxmlformats.org/officeDocument/2006/relationships/slideLayout" Target="../slideLayouts/slideLayout343.xml"/><Relationship Id="rId558" Type="http://schemas.openxmlformats.org/officeDocument/2006/relationships/slideLayout" Target="../slideLayouts/slideLayout581.xml"/><Relationship Id="rId723" Type="http://schemas.openxmlformats.org/officeDocument/2006/relationships/slideLayout" Target="../slideLayouts/slideLayout746.xml"/><Relationship Id="rId765" Type="http://schemas.openxmlformats.org/officeDocument/2006/relationships/slideLayout" Target="../slideLayouts/slideLayout788.xml"/><Relationship Id="rId155" Type="http://schemas.openxmlformats.org/officeDocument/2006/relationships/slideLayout" Target="../slideLayouts/slideLayout178.xml"/><Relationship Id="rId197" Type="http://schemas.openxmlformats.org/officeDocument/2006/relationships/slideLayout" Target="../slideLayouts/slideLayout220.xml"/><Relationship Id="rId362" Type="http://schemas.openxmlformats.org/officeDocument/2006/relationships/slideLayout" Target="../slideLayouts/slideLayout385.xml"/><Relationship Id="rId418" Type="http://schemas.openxmlformats.org/officeDocument/2006/relationships/slideLayout" Target="../slideLayouts/slideLayout441.xml"/><Relationship Id="rId625" Type="http://schemas.openxmlformats.org/officeDocument/2006/relationships/slideLayout" Target="../slideLayouts/slideLayout648.xml"/><Relationship Id="rId222" Type="http://schemas.openxmlformats.org/officeDocument/2006/relationships/slideLayout" Target="../slideLayouts/slideLayout245.xml"/><Relationship Id="rId264" Type="http://schemas.openxmlformats.org/officeDocument/2006/relationships/slideLayout" Target="../slideLayouts/slideLayout287.xml"/><Relationship Id="rId471" Type="http://schemas.openxmlformats.org/officeDocument/2006/relationships/slideLayout" Target="../slideLayouts/slideLayout494.xml"/><Relationship Id="rId667" Type="http://schemas.openxmlformats.org/officeDocument/2006/relationships/slideLayout" Target="../slideLayouts/slideLayout690.xml"/><Relationship Id="rId17" Type="http://schemas.openxmlformats.org/officeDocument/2006/relationships/slideLayout" Target="../slideLayouts/slideLayout40.xml"/><Relationship Id="rId59" Type="http://schemas.openxmlformats.org/officeDocument/2006/relationships/slideLayout" Target="../slideLayouts/slideLayout82.xml"/><Relationship Id="rId124" Type="http://schemas.openxmlformats.org/officeDocument/2006/relationships/slideLayout" Target="../slideLayouts/slideLayout147.xml"/><Relationship Id="rId527" Type="http://schemas.openxmlformats.org/officeDocument/2006/relationships/slideLayout" Target="../slideLayouts/slideLayout550.xml"/><Relationship Id="rId569" Type="http://schemas.openxmlformats.org/officeDocument/2006/relationships/slideLayout" Target="../slideLayouts/slideLayout592.xml"/><Relationship Id="rId734" Type="http://schemas.openxmlformats.org/officeDocument/2006/relationships/slideLayout" Target="../slideLayouts/slideLayout757.xml"/><Relationship Id="rId776" Type="http://schemas.openxmlformats.org/officeDocument/2006/relationships/slideLayout" Target="../slideLayouts/slideLayout799.xml"/><Relationship Id="rId70" Type="http://schemas.openxmlformats.org/officeDocument/2006/relationships/slideLayout" Target="../slideLayouts/slideLayout93.xml"/><Relationship Id="rId166" Type="http://schemas.openxmlformats.org/officeDocument/2006/relationships/slideLayout" Target="../slideLayouts/slideLayout189.xml"/><Relationship Id="rId331" Type="http://schemas.openxmlformats.org/officeDocument/2006/relationships/slideLayout" Target="../slideLayouts/slideLayout354.xml"/><Relationship Id="rId373" Type="http://schemas.openxmlformats.org/officeDocument/2006/relationships/slideLayout" Target="../slideLayouts/slideLayout396.xml"/><Relationship Id="rId429" Type="http://schemas.openxmlformats.org/officeDocument/2006/relationships/slideLayout" Target="../slideLayouts/slideLayout452.xml"/><Relationship Id="rId580" Type="http://schemas.openxmlformats.org/officeDocument/2006/relationships/slideLayout" Target="../slideLayouts/slideLayout603.xml"/><Relationship Id="rId636" Type="http://schemas.openxmlformats.org/officeDocument/2006/relationships/slideLayout" Target="../slideLayouts/slideLayout659.xml"/><Relationship Id="rId1" Type="http://schemas.openxmlformats.org/officeDocument/2006/relationships/slideLayout" Target="../slideLayouts/slideLayout24.xml"/><Relationship Id="rId233" Type="http://schemas.openxmlformats.org/officeDocument/2006/relationships/slideLayout" Target="../slideLayouts/slideLayout256.xml"/><Relationship Id="rId440" Type="http://schemas.openxmlformats.org/officeDocument/2006/relationships/slideLayout" Target="../slideLayouts/slideLayout463.xml"/><Relationship Id="rId678" Type="http://schemas.openxmlformats.org/officeDocument/2006/relationships/slideLayout" Target="../slideLayouts/slideLayout701.xml"/><Relationship Id="rId28" Type="http://schemas.openxmlformats.org/officeDocument/2006/relationships/slideLayout" Target="../slideLayouts/slideLayout51.xml"/><Relationship Id="rId275" Type="http://schemas.openxmlformats.org/officeDocument/2006/relationships/slideLayout" Target="../slideLayouts/slideLayout298.xml"/><Relationship Id="rId300" Type="http://schemas.openxmlformats.org/officeDocument/2006/relationships/slideLayout" Target="../slideLayouts/slideLayout323.xml"/><Relationship Id="rId482" Type="http://schemas.openxmlformats.org/officeDocument/2006/relationships/slideLayout" Target="../slideLayouts/slideLayout505.xml"/><Relationship Id="rId538" Type="http://schemas.openxmlformats.org/officeDocument/2006/relationships/slideLayout" Target="../slideLayouts/slideLayout561.xml"/><Relationship Id="rId703" Type="http://schemas.openxmlformats.org/officeDocument/2006/relationships/slideLayout" Target="../slideLayouts/slideLayout726.xml"/><Relationship Id="rId745" Type="http://schemas.openxmlformats.org/officeDocument/2006/relationships/slideLayout" Target="../slideLayouts/slideLayout768.xml"/><Relationship Id="rId81" Type="http://schemas.openxmlformats.org/officeDocument/2006/relationships/slideLayout" Target="../slideLayouts/slideLayout104.xml"/><Relationship Id="rId135" Type="http://schemas.openxmlformats.org/officeDocument/2006/relationships/slideLayout" Target="../slideLayouts/slideLayout158.xml"/><Relationship Id="rId177" Type="http://schemas.openxmlformats.org/officeDocument/2006/relationships/slideLayout" Target="../slideLayouts/slideLayout200.xml"/><Relationship Id="rId342" Type="http://schemas.openxmlformats.org/officeDocument/2006/relationships/slideLayout" Target="../slideLayouts/slideLayout365.xml"/><Relationship Id="rId384" Type="http://schemas.openxmlformats.org/officeDocument/2006/relationships/slideLayout" Target="../slideLayouts/slideLayout407.xml"/><Relationship Id="rId591" Type="http://schemas.openxmlformats.org/officeDocument/2006/relationships/slideLayout" Target="../slideLayouts/slideLayout614.xml"/><Relationship Id="rId605" Type="http://schemas.openxmlformats.org/officeDocument/2006/relationships/slideLayout" Target="../slideLayouts/slideLayout628.xml"/><Relationship Id="rId202" Type="http://schemas.openxmlformats.org/officeDocument/2006/relationships/slideLayout" Target="../slideLayouts/slideLayout225.xml"/><Relationship Id="rId244" Type="http://schemas.openxmlformats.org/officeDocument/2006/relationships/slideLayout" Target="../slideLayouts/slideLayout267.xml"/><Relationship Id="rId647" Type="http://schemas.openxmlformats.org/officeDocument/2006/relationships/slideLayout" Target="../slideLayouts/slideLayout670.xml"/><Relationship Id="rId689" Type="http://schemas.openxmlformats.org/officeDocument/2006/relationships/slideLayout" Target="../slideLayouts/slideLayout712.xml"/><Relationship Id="rId39" Type="http://schemas.openxmlformats.org/officeDocument/2006/relationships/slideLayout" Target="../slideLayouts/slideLayout62.xml"/><Relationship Id="rId286" Type="http://schemas.openxmlformats.org/officeDocument/2006/relationships/slideLayout" Target="../slideLayouts/slideLayout309.xml"/><Relationship Id="rId451" Type="http://schemas.openxmlformats.org/officeDocument/2006/relationships/slideLayout" Target="../slideLayouts/slideLayout474.xml"/><Relationship Id="rId493" Type="http://schemas.openxmlformats.org/officeDocument/2006/relationships/slideLayout" Target="../slideLayouts/slideLayout516.xml"/><Relationship Id="rId507" Type="http://schemas.openxmlformats.org/officeDocument/2006/relationships/slideLayout" Target="../slideLayouts/slideLayout530.xml"/><Relationship Id="rId549" Type="http://schemas.openxmlformats.org/officeDocument/2006/relationships/slideLayout" Target="../slideLayouts/slideLayout572.xml"/><Relationship Id="rId714" Type="http://schemas.openxmlformats.org/officeDocument/2006/relationships/slideLayout" Target="../slideLayouts/slideLayout737.xml"/><Relationship Id="rId756" Type="http://schemas.openxmlformats.org/officeDocument/2006/relationships/slideLayout" Target="../slideLayouts/slideLayout779.xml"/><Relationship Id="rId50" Type="http://schemas.openxmlformats.org/officeDocument/2006/relationships/slideLayout" Target="../slideLayouts/slideLayout73.xml"/><Relationship Id="rId104" Type="http://schemas.openxmlformats.org/officeDocument/2006/relationships/slideLayout" Target="../slideLayouts/slideLayout127.xml"/><Relationship Id="rId146" Type="http://schemas.openxmlformats.org/officeDocument/2006/relationships/slideLayout" Target="../slideLayouts/slideLayout169.xml"/><Relationship Id="rId188" Type="http://schemas.openxmlformats.org/officeDocument/2006/relationships/slideLayout" Target="../slideLayouts/slideLayout211.xml"/><Relationship Id="rId311" Type="http://schemas.openxmlformats.org/officeDocument/2006/relationships/slideLayout" Target="../slideLayouts/slideLayout334.xml"/><Relationship Id="rId353" Type="http://schemas.openxmlformats.org/officeDocument/2006/relationships/slideLayout" Target="../slideLayouts/slideLayout376.xml"/><Relationship Id="rId395" Type="http://schemas.openxmlformats.org/officeDocument/2006/relationships/slideLayout" Target="../slideLayouts/slideLayout418.xml"/><Relationship Id="rId409" Type="http://schemas.openxmlformats.org/officeDocument/2006/relationships/slideLayout" Target="../slideLayouts/slideLayout432.xml"/><Relationship Id="rId560" Type="http://schemas.openxmlformats.org/officeDocument/2006/relationships/slideLayout" Target="../slideLayouts/slideLayout583.xml"/><Relationship Id="rId92" Type="http://schemas.openxmlformats.org/officeDocument/2006/relationships/slideLayout" Target="../slideLayouts/slideLayout115.xml"/><Relationship Id="rId213" Type="http://schemas.openxmlformats.org/officeDocument/2006/relationships/slideLayout" Target="../slideLayouts/slideLayout236.xml"/><Relationship Id="rId420" Type="http://schemas.openxmlformats.org/officeDocument/2006/relationships/slideLayout" Target="../slideLayouts/slideLayout443.xml"/><Relationship Id="rId616" Type="http://schemas.openxmlformats.org/officeDocument/2006/relationships/slideLayout" Target="../slideLayouts/slideLayout639.xml"/><Relationship Id="rId658" Type="http://schemas.openxmlformats.org/officeDocument/2006/relationships/slideLayout" Target="../slideLayouts/slideLayout681.xml"/><Relationship Id="rId255" Type="http://schemas.openxmlformats.org/officeDocument/2006/relationships/slideLayout" Target="../slideLayouts/slideLayout278.xml"/><Relationship Id="rId297" Type="http://schemas.openxmlformats.org/officeDocument/2006/relationships/slideLayout" Target="../slideLayouts/slideLayout320.xml"/><Relationship Id="rId462" Type="http://schemas.openxmlformats.org/officeDocument/2006/relationships/slideLayout" Target="../slideLayouts/slideLayout485.xml"/><Relationship Id="rId518" Type="http://schemas.openxmlformats.org/officeDocument/2006/relationships/slideLayout" Target="../slideLayouts/slideLayout541.xml"/><Relationship Id="rId725" Type="http://schemas.openxmlformats.org/officeDocument/2006/relationships/slideLayout" Target="../slideLayouts/slideLayout748.xml"/><Relationship Id="rId115" Type="http://schemas.openxmlformats.org/officeDocument/2006/relationships/slideLayout" Target="../slideLayouts/slideLayout138.xml"/><Relationship Id="rId157" Type="http://schemas.openxmlformats.org/officeDocument/2006/relationships/slideLayout" Target="../slideLayouts/slideLayout180.xml"/><Relationship Id="rId322" Type="http://schemas.openxmlformats.org/officeDocument/2006/relationships/slideLayout" Target="../slideLayouts/slideLayout345.xml"/><Relationship Id="rId364" Type="http://schemas.openxmlformats.org/officeDocument/2006/relationships/slideLayout" Target="../slideLayouts/slideLayout387.xml"/><Relationship Id="rId767" Type="http://schemas.openxmlformats.org/officeDocument/2006/relationships/slideLayout" Target="../slideLayouts/slideLayout790.xml"/><Relationship Id="rId61" Type="http://schemas.openxmlformats.org/officeDocument/2006/relationships/slideLayout" Target="../slideLayouts/slideLayout84.xml"/><Relationship Id="rId199" Type="http://schemas.openxmlformats.org/officeDocument/2006/relationships/slideLayout" Target="../slideLayouts/slideLayout222.xml"/><Relationship Id="rId571" Type="http://schemas.openxmlformats.org/officeDocument/2006/relationships/slideLayout" Target="../slideLayouts/slideLayout594.xml"/><Relationship Id="rId627" Type="http://schemas.openxmlformats.org/officeDocument/2006/relationships/slideLayout" Target="../slideLayouts/slideLayout650.xml"/><Relationship Id="rId669" Type="http://schemas.openxmlformats.org/officeDocument/2006/relationships/slideLayout" Target="../slideLayouts/slideLayout692.xml"/><Relationship Id="rId19" Type="http://schemas.openxmlformats.org/officeDocument/2006/relationships/slideLayout" Target="../slideLayouts/slideLayout42.xml"/><Relationship Id="rId224" Type="http://schemas.openxmlformats.org/officeDocument/2006/relationships/slideLayout" Target="../slideLayouts/slideLayout247.xml"/><Relationship Id="rId266" Type="http://schemas.openxmlformats.org/officeDocument/2006/relationships/slideLayout" Target="../slideLayouts/slideLayout289.xml"/><Relationship Id="rId431" Type="http://schemas.openxmlformats.org/officeDocument/2006/relationships/slideLayout" Target="../slideLayouts/slideLayout454.xml"/><Relationship Id="rId473" Type="http://schemas.openxmlformats.org/officeDocument/2006/relationships/slideLayout" Target="../slideLayouts/slideLayout496.xml"/><Relationship Id="rId529" Type="http://schemas.openxmlformats.org/officeDocument/2006/relationships/slideLayout" Target="../slideLayouts/slideLayout552.xml"/><Relationship Id="rId680" Type="http://schemas.openxmlformats.org/officeDocument/2006/relationships/slideLayout" Target="../slideLayouts/slideLayout703.xml"/><Relationship Id="rId736" Type="http://schemas.openxmlformats.org/officeDocument/2006/relationships/slideLayout" Target="../slideLayouts/slideLayout759.xml"/><Relationship Id="rId30" Type="http://schemas.openxmlformats.org/officeDocument/2006/relationships/slideLayout" Target="../slideLayouts/slideLayout53.xml"/><Relationship Id="rId126" Type="http://schemas.openxmlformats.org/officeDocument/2006/relationships/slideLayout" Target="../slideLayouts/slideLayout149.xml"/><Relationship Id="rId168" Type="http://schemas.openxmlformats.org/officeDocument/2006/relationships/slideLayout" Target="../slideLayouts/slideLayout191.xml"/><Relationship Id="rId333" Type="http://schemas.openxmlformats.org/officeDocument/2006/relationships/slideLayout" Target="../slideLayouts/slideLayout356.xml"/><Relationship Id="rId540" Type="http://schemas.openxmlformats.org/officeDocument/2006/relationships/slideLayout" Target="../slideLayouts/slideLayout563.xml"/><Relationship Id="rId778" Type="http://schemas.microsoft.com/office/2007/relationships/media" Target="../media/media1.mp3"/><Relationship Id="rId72" Type="http://schemas.openxmlformats.org/officeDocument/2006/relationships/slideLayout" Target="../slideLayouts/slideLayout95.xml"/><Relationship Id="rId375" Type="http://schemas.openxmlformats.org/officeDocument/2006/relationships/slideLayout" Target="../slideLayouts/slideLayout398.xml"/><Relationship Id="rId582" Type="http://schemas.openxmlformats.org/officeDocument/2006/relationships/slideLayout" Target="../slideLayouts/slideLayout605.xml"/><Relationship Id="rId638" Type="http://schemas.openxmlformats.org/officeDocument/2006/relationships/slideLayout" Target="../slideLayouts/slideLayout661.xml"/><Relationship Id="rId3" Type="http://schemas.openxmlformats.org/officeDocument/2006/relationships/slideLayout" Target="../slideLayouts/slideLayout26.xml"/><Relationship Id="rId235" Type="http://schemas.openxmlformats.org/officeDocument/2006/relationships/slideLayout" Target="../slideLayouts/slideLayout258.xml"/><Relationship Id="rId277" Type="http://schemas.openxmlformats.org/officeDocument/2006/relationships/slideLayout" Target="../slideLayouts/slideLayout300.xml"/><Relationship Id="rId400" Type="http://schemas.openxmlformats.org/officeDocument/2006/relationships/slideLayout" Target="../slideLayouts/slideLayout423.xml"/><Relationship Id="rId442" Type="http://schemas.openxmlformats.org/officeDocument/2006/relationships/slideLayout" Target="../slideLayouts/slideLayout465.xml"/><Relationship Id="rId484" Type="http://schemas.openxmlformats.org/officeDocument/2006/relationships/slideLayout" Target="../slideLayouts/slideLayout507.xml"/><Relationship Id="rId705" Type="http://schemas.openxmlformats.org/officeDocument/2006/relationships/slideLayout" Target="../slideLayouts/slideLayout728.xml"/><Relationship Id="rId137" Type="http://schemas.openxmlformats.org/officeDocument/2006/relationships/slideLayout" Target="../slideLayouts/slideLayout160.xml"/><Relationship Id="rId302" Type="http://schemas.openxmlformats.org/officeDocument/2006/relationships/slideLayout" Target="../slideLayouts/slideLayout325.xml"/><Relationship Id="rId344" Type="http://schemas.openxmlformats.org/officeDocument/2006/relationships/slideLayout" Target="../slideLayouts/slideLayout367.xml"/><Relationship Id="rId691" Type="http://schemas.openxmlformats.org/officeDocument/2006/relationships/slideLayout" Target="../slideLayouts/slideLayout714.xml"/><Relationship Id="rId747" Type="http://schemas.openxmlformats.org/officeDocument/2006/relationships/slideLayout" Target="../slideLayouts/slideLayout770.xml"/><Relationship Id="rId41" Type="http://schemas.openxmlformats.org/officeDocument/2006/relationships/slideLayout" Target="../slideLayouts/slideLayout64.xml"/><Relationship Id="rId83" Type="http://schemas.openxmlformats.org/officeDocument/2006/relationships/slideLayout" Target="../slideLayouts/slideLayout106.xml"/><Relationship Id="rId179" Type="http://schemas.openxmlformats.org/officeDocument/2006/relationships/slideLayout" Target="../slideLayouts/slideLayout202.xml"/><Relationship Id="rId386" Type="http://schemas.openxmlformats.org/officeDocument/2006/relationships/slideLayout" Target="../slideLayouts/slideLayout409.xml"/><Relationship Id="rId551" Type="http://schemas.openxmlformats.org/officeDocument/2006/relationships/slideLayout" Target="../slideLayouts/slideLayout574.xml"/><Relationship Id="rId593" Type="http://schemas.openxmlformats.org/officeDocument/2006/relationships/slideLayout" Target="../slideLayouts/slideLayout616.xml"/><Relationship Id="rId607" Type="http://schemas.openxmlformats.org/officeDocument/2006/relationships/slideLayout" Target="../slideLayouts/slideLayout630.xml"/><Relationship Id="rId649" Type="http://schemas.openxmlformats.org/officeDocument/2006/relationships/slideLayout" Target="../slideLayouts/slideLayout672.xml"/><Relationship Id="rId190" Type="http://schemas.openxmlformats.org/officeDocument/2006/relationships/slideLayout" Target="../slideLayouts/slideLayout213.xml"/><Relationship Id="rId204" Type="http://schemas.openxmlformats.org/officeDocument/2006/relationships/slideLayout" Target="../slideLayouts/slideLayout227.xml"/><Relationship Id="rId246" Type="http://schemas.openxmlformats.org/officeDocument/2006/relationships/slideLayout" Target="../slideLayouts/slideLayout269.xml"/><Relationship Id="rId288" Type="http://schemas.openxmlformats.org/officeDocument/2006/relationships/slideLayout" Target="../slideLayouts/slideLayout311.xml"/><Relationship Id="rId411" Type="http://schemas.openxmlformats.org/officeDocument/2006/relationships/slideLayout" Target="../slideLayouts/slideLayout434.xml"/><Relationship Id="rId453" Type="http://schemas.openxmlformats.org/officeDocument/2006/relationships/slideLayout" Target="../slideLayouts/slideLayout476.xml"/><Relationship Id="rId509" Type="http://schemas.openxmlformats.org/officeDocument/2006/relationships/slideLayout" Target="../slideLayouts/slideLayout532.xml"/><Relationship Id="rId660" Type="http://schemas.openxmlformats.org/officeDocument/2006/relationships/slideLayout" Target="../slideLayouts/slideLayout683.xml"/><Relationship Id="rId106" Type="http://schemas.openxmlformats.org/officeDocument/2006/relationships/slideLayout" Target="../slideLayouts/slideLayout129.xml"/><Relationship Id="rId313" Type="http://schemas.openxmlformats.org/officeDocument/2006/relationships/slideLayout" Target="../slideLayouts/slideLayout336.xml"/><Relationship Id="rId495" Type="http://schemas.openxmlformats.org/officeDocument/2006/relationships/slideLayout" Target="../slideLayouts/slideLayout518.xml"/><Relationship Id="rId716" Type="http://schemas.openxmlformats.org/officeDocument/2006/relationships/slideLayout" Target="../slideLayouts/slideLayout739.xml"/><Relationship Id="rId758" Type="http://schemas.openxmlformats.org/officeDocument/2006/relationships/slideLayout" Target="../slideLayouts/slideLayout781.xml"/><Relationship Id="rId10" Type="http://schemas.openxmlformats.org/officeDocument/2006/relationships/slideLayout" Target="../slideLayouts/slideLayout33.xml"/><Relationship Id="rId52" Type="http://schemas.openxmlformats.org/officeDocument/2006/relationships/slideLayout" Target="../slideLayouts/slideLayout75.xml"/><Relationship Id="rId94" Type="http://schemas.openxmlformats.org/officeDocument/2006/relationships/slideLayout" Target="../slideLayouts/slideLayout117.xml"/><Relationship Id="rId148" Type="http://schemas.openxmlformats.org/officeDocument/2006/relationships/slideLayout" Target="../slideLayouts/slideLayout171.xml"/><Relationship Id="rId355" Type="http://schemas.openxmlformats.org/officeDocument/2006/relationships/slideLayout" Target="../slideLayouts/slideLayout378.xml"/><Relationship Id="rId397" Type="http://schemas.openxmlformats.org/officeDocument/2006/relationships/slideLayout" Target="../slideLayouts/slideLayout420.xml"/><Relationship Id="rId520" Type="http://schemas.openxmlformats.org/officeDocument/2006/relationships/slideLayout" Target="../slideLayouts/slideLayout543.xml"/><Relationship Id="rId562" Type="http://schemas.openxmlformats.org/officeDocument/2006/relationships/slideLayout" Target="../slideLayouts/slideLayout585.xml"/><Relationship Id="rId618" Type="http://schemas.openxmlformats.org/officeDocument/2006/relationships/slideLayout" Target="../slideLayouts/slideLayout641.xml"/><Relationship Id="rId215" Type="http://schemas.openxmlformats.org/officeDocument/2006/relationships/slideLayout" Target="../slideLayouts/slideLayout238.xml"/><Relationship Id="rId257" Type="http://schemas.openxmlformats.org/officeDocument/2006/relationships/slideLayout" Target="../slideLayouts/slideLayout280.xml"/><Relationship Id="rId422" Type="http://schemas.openxmlformats.org/officeDocument/2006/relationships/slideLayout" Target="../slideLayouts/slideLayout445.xml"/><Relationship Id="rId464" Type="http://schemas.openxmlformats.org/officeDocument/2006/relationships/slideLayout" Target="../slideLayouts/slideLayout487.xml"/><Relationship Id="rId299" Type="http://schemas.openxmlformats.org/officeDocument/2006/relationships/slideLayout" Target="../slideLayouts/slideLayout322.xml"/><Relationship Id="rId727" Type="http://schemas.openxmlformats.org/officeDocument/2006/relationships/slideLayout" Target="../slideLayouts/slideLayout750.xml"/><Relationship Id="rId63" Type="http://schemas.openxmlformats.org/officeDocument/2006/relationships/slideLayout" Target="../slideLayouts/slideLayout86.xml"/><Relationship Id="rId159" Type="http://schemas.openxmlformats.org/officeDocument/2006/relationships/slideLayout" Target="../slideLayouts/slideLayout182.xml"/><Relationship Id="rId366" Type="http://schemas.openxmlformats.org/officeDocument/2006/relationships/slideLayout" Target="../slideLayouts/slideLayout389.xml"/><Relationship Id="rId573" Type="http://schemas.openxmlformats.org/officeDocument/2006/relationships/slideLayout" Target="../slideLayouts/slideLayout596.xml"/><Relationship Id="rId780" Type="http://schemas.openxmlformats.org/officeDocument/2006/relationships/image" Target="../media/image1.emf"/><Relationship Id="rId226" Type="http://schemas.openxmlformats.org/officeDocument/2006/relationships/slideLayout" Target="../slideLayouts/slideLayout249.xml"/><Relationship Id="rId433" Type="http://schemas.openxmlformats.org/officeDocument/2006/relationships/slideLayout" Target="../slideLayouts/slideLayout456.xml"/><Relationship Id="rId640" Type="http://schemas.openxmlformats.org/officeDocument/2006/relationships/slideLayout" Target="../slideLayouts/slideLayout663.xml"/><Relationship Id="rId738" Type="http://schemas.openxmlformats.org/officeDocument/2006/relationships/slideLayout" Target="../slideLayouts/slideLayout761.xml"/><Relationship Id="rId74" Type="http://schemas.openxmlformats.org/officeDocument/2006/relationships/slideLayout" Target="../slideLayouts/slideLayout97.xml"/><Relationship Id="rId377" Type="http://schemas.openxmlformats.org/officeDocument/2006/relationships/slideLayout" Target="../slideLayouts/slideLayout400.xml"/><Relationship Id="rId500" Type="http://schemas.openxmlformats.org/officeDocument/2006/relationships/slideLayout" Target="../slideLayouts/slideLayout523.xml"/><Relationship Id="rId584" Type="http://schemas.openxmlformats.org/officeDocument/2006/relationships/slideLayout" Target="../slideLayouts/slideLayout607.xml"/><Relationship Id="rId5" Type="http://schemas.openxmlformats.org/officeDocument/2006/relationships/slideLayout" Target="../slideLayouts/slideLayout28.xml"/><Relationship Id="rId237" Type="http://schemas.openxmlformats.org/officeDocument/2006/relationships/slideLayout" Target="../slideLayouts/slideLayout260.xml"/><Relationship Id="rId444" Type="http://schemas.openxmlformats.org/officeDocument/2006/relationships/slideLayout" Target="../slideLayouts/slideLayout467.xml"/><Relationship Id="rId651" Type="http://schemas.openxmlformats.org/officeDocument/2006/relationships/slideLayout" Target="../slideLayouts/slideLayout674.xml"/><Relationship Id="rId749" Type="http://schemas.openxmlformats.org/officeDocument/2006/relationships/slideLayout" Target="../slideLayouts/slideLayout772.xml"/><Relationship Id="rId290" Type="http://schemas.openxmlformats.org/officeDocument/2006/relationships/slideLayout" Target="../slideLayouts/slideLayout313.xml"/><Relationship Id="rId304" Type="http://schemas.openxmlformats.org/officeDocument/2006/relationships/slideLayout" Target="../slideLayouts/slideLayout327.xml"/><Relationship Id="rId388" Type="http://schemas.openxmlformats.org/officeDocument/2006/relationships/slideLayout" Target="../slideLayouts/slideLayout411.xml"/><Relationship Id="rId511" Type="http://schemas.openxmlformats.org/officeDocument/2006/relationships/slideLayout" Target="../slideLayouts/slideLayout534.xml"/><Relationship Id="rId609" Type="http://schemas.openxmlformats.org/officeDocument/2006/relationships/slideLayout" Target="../slideLayouts/slideLayout632.xml"/><Relationship Id="rId85" Type="http://schemas.openxmlformats.org/officeDocument/2006/relationships/slideLayout" Target="../slideLayouts/slideLayout108.xml"/><Relationship Id="rId150" Type="http://schemas.openxmlformats.org/officeDocument/2006/relationships/slideLayout" Target="../slideLayouts/slideLayout173.xml"/><Relationship Id="rId595" Type="http://schemas.openxmlformats.org/officeDocument/2006/relationships/slideLayout" Target="../slideLayouts/slideLayout618.xml"/><Relationship Id="rId248" Type="http://schemas.openxmlformats.org/officeDocument/2006/relationships/slideLayout" Target="../slideLayouts/slideLayout271.xml"/><Relationship Id="rId455" Type="http://schemas.openxmlformats.org/officeDocument/2006/relationships/slideLayout" Target="../slideLayouts/slideLayout478.xml"/><Relationship Id="rId662" Type="http://schemas.openxmlformats.org/officeDocument/2006/relationships/slideLayout" Target="../slideLayouts/slideLayout685.xml"/><Relationship Id="rId12" Type="http://schemas.openxmlformats.org/officeDocument/2006/relationships/slideLayout" Target="../slideLayouts/slideLayout35.xml"/><Relationship Id="rId108" Type="http://schemas.openxmlformats.org/officeDocument/2006/relationships/slideLayout" Target="../slideLayouts/slideLayout131.xml"/><Relationship Id="rId315" Type="http://schemas.openxmlformats.org/officeDocument/2006/relationships/slideLayout" Target="../slideLayouts/slideLayout338.xml"/><Relationship Id="rId522" Type="http://schemas.openxmlformats.org/officeDocument/2006/relationships/slideLayout" Target="../slideLayouts/slideLayout545.xml"/><Relationship Id="rId96" Type="http://schemas.openxmlformats.org/officeDocument/2006/relationships/slideLayout" Target="../slideLayouts/slideLayout119.xml"/><Relationship Id="rId161" Type="http://schemas.openxmlformats.org/officeDocument/2006/relationships/slideLayout" Target="../slideLayouts/slideLayout184.xml"/><Relationship Id="rId399" Type="http://schemas.openxmlformats.org/officeDocument/2006/relationships/slideLayout" Target="../slideLayouts/slideLayout422.xml"/><Relationship Id="rId259" Type="http://schemas.openxmlformats.org/officeDocument/2006/relationships/slideLayout" Target="../slideLayouts/slideLayout282.xml"/><Relationship Id="rId466" Type="http://schemas.openxmlformats.org/officeDocument/2006/relationships/slideLayout" Target="../slideLayouts/slideLayout489.xml"/><Relationship Id="rId673" Type="http://schemas.openxmlformats.org/officeDocument/2006/relationships/slideLayout" Target="../slideLayouts/slideLayout696.xml"/><Relationship Id="rId23" Type="http://schemas.openxmlformats.org/officeDocument/2006/relationships/slideLayout" Target="../slideLayouts/slideLayout46.xml"/><Relationship Id="rId119" Type="http://schemas.openxmlformats.org/officeDocument/2006/relationships/slideLayout" Target="../slideLayouts/slideLayout142.xml"/><Relationship Id="rId326" Type="http://schemas.openxmlformats.org/officeDocument/2006/relationships/slideLayout" Target="../slideLayouts/slideLayout349.xml"/><Relationship Id="rId533" Type="http://schemas.openxmlformats.org/officeDocument/2006/relationships/slideLayout" Target="../slideLayouts/slideLayout556.xml"/><Relationship Id="rId740" Type="http://schemas.openxmlformats.org/officeDocument/2006/relationships/slideLayout" Target="../slideLayouts/slideLayout763.xml"/><Relationship Id="rId172" Type="http://schemas.openxmlformats.org/officeDocument/2006/relationships/slideLayout" Target="../slideLayouts/slideLayout195.xml"/><Relationship Id="rId477" Type="http://schemas.openxmlformats.org/officeDocument/2006/relationships/slideLayout" Target="../slideLayouts/slideLayout500.xml"/><Relationship Id="rId600" Type="http://schemas.openxmlformats.org/officeDocument/2006/relationships/slideLayout" Target="../slideLayouts/slideLayout623.xml"/><Relationship Id="rId684" Type="http://schemas.openxmlformats.org/officeDocument/2006/relationships/slideLayout" Target="../slideLayouts/slideLayout707.xml"/><Relationship Id="rId337" Type="http://schemas.openxmlformats.org/officeDocument/2006/relationships/slideLayout" Target="../slideLayouts/slideLayout360.xml"/><Relationship Id="rId34" Type="http://schemas.openxmlformats.org/officeDocument/2006/relationships/slideLayout" Target="../slideLayouts/slideLayout57.xml"/><Relationship Id="rId544" Type="http://schemas.openxmlformats.org/officeDocument/2006/relationships/slideLayout" Target="../slideLayouts/slideLayout567.xml"/><Relationship Id="rId751" Type="http://schemas.openxmlformats.org/officeDocument/2006/relationships/slideLayout" Target="../slideLayouts/slideLayout774.xml"/><Relationship Id="rId183" Type="http://schemas.openxmlformats.org/officeDocument/2006/relationships/slideLayout" Target="../slideLayouts/slideLayout206.xml"/><Relationship Id="rId390" Type="http://schemas.openxmlformats.org/officeDocument/2006/relationships/slideLayout" Target="../slideLayouts/slideLayout413.xml"/><Relationship Id="rId404" Type="http://schemas.openxmlformats.org/officeDocument/2006/relationships/slideLayout" Target="../slideLayouts/slideLayout427.xml"/><Relationship Id="rId611" Type="http://schemas.openxmlformats.org/officeDocument/2006/relationships/slideLayout" Target="../slideLayouts/slideLayout634.xml"/><Relationship Id="rId250" Type="http://schemas.openxmlformats.org/officeDocument/2006/relationships/slideLayout" Target="../slideLayouts/slideLayout273.xml"/><Relationship Id="rId488" Type="http://schemas.openxmlformats.org/officeDocument/2006/relationships/slideLayout" Target="../slideLayouts/slideLayout511.xml"/><Relationship Id="rId695" Type="http://schemas.openxmlformats.org/officeDocument/2006/relationships/slideLayout" Target="../slideLayouts/slideLayout718.xml"/><Relationship Id="rId709" Type="http://schemas.openxmlformats.org/officeDocument/2006/relationships/slideLayout" Target="../slideLayouts/slideLayout732.xml"/><Relationship Id="rId45" Type="http://schemas.openxmlformats.org/officeDocument/2006/relationships/slideLayout" Target="../slideLayouts/slideLayout68.xml"/><Relationship Id="rId110" Type="http://schemas.openxmlformats.org/officeDocument/2006/relationships/slideLayout" Target="../slideLayouts/slideLayout133.xml"/><Relationship Id="rId348" Type="http://schemas.openxmlformats.org/officeDocument/2006/relationships/slideLayout" Target="../slideLayouts/slideLayout371.xml"/><Relationship Id="rId555" Type="http://schemas.openxmlformats.org/officeDocument/2006/relationships/slideLayout" Target="../slideLayouts/slideLayout578.xml"/><Relationship Id="rId762" Type="http://schemas.openxmlformats.org/officeDocument/2006/relationships/slideLayout" Target="../slideLayouts/slideLayout785.xml"/><Relationship Id="rId194" Type="http://schemas.openxmlformats.org/officeDocument/2006/relationships/slideLayout" Target="../slideLayouts/slideLayout217.xml"/><Relationship Id="rId208" Type="http://schemas.openxmlformats.org/officeDocument/2006/relationships/slideLayout" Target="../slideLayouts/slideLayout231.xml"/><Relationship Id="rId415" Type="http://schemas.openxmlformats.org/officeDocument/2006/relationships/slideLayout" Target="../slideLayouts/slideLayout438.xml"/><Relationship Id="rId622" Type="http://schemas.openxmlformats.org/officeDocument/2006/relationships/slideLayout" Target="../slideLayouts/slideLayout645.xml"/><Relationship Id="rId261" Type="http://schemas.openxmlformats.org/officeDocument/2006/relationships/slideLayout" Target="../slideLayouts/slideLayout284.xml"/><Relationship Id="rId499" Type="http://schemas.openxmlformats.org/officeDocument/2006/relationships/slideLayout" Target="../slideLayouts/slideLayout522.xml"/><Relationship Id="rId56" Type="http://schemas.openxmlformats.org/officeDocument/2006/relationships/slideLayout" Target="../slideLayouts/slideLayout79.xml"/><Relationship Id="rId359" Type="http://schemas.openxmlformats.org/officeDocument/2006/relationships/slideLayout" Target="../slideLayouts/slideLayout382.xml"/><Relationship Id="rId566" Type="http://schemas.openxmlformats.org/officeDocument/2006/relationships/slideLayout" Target="../slideLayouts/slideLayout589.xml"/><Relationship Id="rId773" Type="http://schemas.openxmlformats.org/officeDocument/2006/relationships/slideLayout" Target="../slideLayouts/slideLayout796.xml"/><Relationship Id="rId121" Type="http://schemas.openxmlformats.org/officeDocument/2006/relationships/slideLayout" Target="../slideLayouts/slideLayout144.xml"/><Relationship Id="rId219" Type="http://schemas.openxmlformats.org/officeDocument/2006/relationships/slideLayout" Target="../slideLayouts/slideLayout242.xml"/><Relationship Id="rId426" Type="http://schemas.openxmlformats.org/officeDocument/2006/relationships/slideLayout" Target="../slideLayouts/slideLayout449.xml"/><Relationship Id="rId633" Type="http://schemas.openxmlformats.org/officeDocument/2006/relationships/slideLayout" Target="../slideLayouts/slideLayout656.xml"/><Relationship Id="rId67" Type="http://schemas.openxmlformats.org/officeDocument/2006/relationships/slideLayout" Target="../slideLayouts/slideLayout90.xml"/><Relationship Id="rId272" Type="http://schemas.openxmlformats.org/officeDocument/2006/relationships/slideLayout" Target="../slideLayouts/slideLayout295.xml"/><Relationship Id="rId577" Type="http://schemas.openxmlformats.org/officeDocument/2006/relationships/slideLayout" Target="../slideLayouts/slideLayout600.xml"/><Relationship Id="rId700" Type="http://schemas.openxmlformats.org/officeDocument/2006/relationships/slideLayout" Target="../slideLayouts/slideLayout723.xml"/><Relationship Id="rId132" Type="http://schemas.openxmlformats.org/officeDocument/2006/relationships/slideLayout" Target="../slideLayouts/slideLayout155.xml"/><Relationship Id="rId784" Type="http://schemas.openxmlformats.org/officeDocument/2006/relationships/image" Target="../media/image5.emf"/><Relationship Id="rId437" Type="http://schemas.openxmlformats.org/officeDocument/2006/relationships/slideLayout" Target="../slideLayouts/slideLayout460.xml"/><Relationship Id="rId644" Type="http://schemas.openxmlformats.org/officeDocument/2006/relationships/slideLayout" Target="../slideLayouts/slideLayout667.xml"/><Relationship Id="rId283" Type="http://schemas.openxmlformats.org/officeDocument/2006/relationships/slideLayout" Target="../slideLayouts/slideLayout306.xml"/><Relationship Id="rId490" Type="http://schemas.openxmlformats.org/officeDocument/2006/relationships/slideLayout" Target="../slideLayouts/slideLayout513.xml"/><Relationship Id="rId504" Type="http://schemas.openxmlformats.org/officeDocument/2006/relationships/slideLayout" Target="../slideLayouts/slideLayout527.xml"/><Relationship Id="rId711" Type="http://schemas.openxmlformats.org/officeDocument/2006/relationships/slideLayout" Target="../slideLayouts/slideLayout734.xml"/><Relationship Id="rId78" Type="http://schemas.openxmlformats.org/officeDocument/2006/relationships/slideLayout" Target="../slideLayouts/slideLayout101.xml"/><Relationship Id="rId143" Type="http://schemas.openxmlformats.org/officeDocument/2006/relationships/slideLayout" Target="../slideLayouts/slideLayout166.xml"/><Relationship Id="rId350" Type="http://schemas.openxmlformats.org/officeDocument/2006/relationships/slideLayout" Target="../slideLayouts/slideLayout373.xml"/><Relationship Id="rId588" Type="http://schemas.openxmlformats.org/officeDocument/2006/relationships/slideLayout" Target="../slideLayouts/slideLayout611.xml"/><Relationship Id="rId9" Type="http://schemas.openxmlformats.org/officeDocument/2006/relationships/slideLayout" Target="../slideLayouts/slideLayout32.xml"/><Relationship Id="rId210" Type="http://schemas.openxmlformats.org/officeDocument/2006/relationships/slideLayout" Target="../slideLayouts/slideLayout233.xml"/><Relationship Id="rId448" Type="http://schemas.openxmlformats.org/officeDocument/2006/relationships/slideLayout" Target="../slideLayouts/slideLayout471.xml"/><Relationship Id="rId655" Type="http://schemas.openxmlformats.org/officeDocument/2006/relationships/slideLayout" Target="../slideLayouts/slideLayout678.xml"/><Relationship Id="rId294" Type="http://schemas.openxmlformats.org/officeDocument/2006/relationships/slideLayout" Target="../slideLayouts/slideLayout317.xml"/><Relationship Id="rId308" Type="http://schemas.openxmlformats.org/officeDocument/2006/relationships/slideLayout" Target="../slideLayouts/slideLayout331.xml"/><Relationship Id="rId515" Type="http://schemas.openxmlformats.org/officeDocument/2006/relationships/slideLayout" Target="../slideLayouts/slideLayout538.xml"/><Relationship Id="rId722" Type="http://schemas.openxmlformats.org/officeDocument/2006/relationships/slideLayout" Target="../slideLayouts/slideLayout745.xml"/><Relationship Id="rId89" Type="http://schemas.openxmlformats.org/officeDocument/2006/relationships/slideLayout" Target="../slideLayouts/slideLayout112.xml"/><Relationship Id="rId154" Type="http://schemas.openxmlformats.org/officeDocument/2006/relationships/slideLayout" Target="../slideLayouts/slideLayout177.xml"/><Relationship Id="rId361" Type="http://schemas.openxmlformats.org/officeDocument/2006/relationships/slideLayout" Target="../slideLayouts/slideLayout384.xml"/><Relationship Id="rId599" Type="http://schemas.openxmlformats.org/officeDocument/2006/relationships/slideLayout" Target="../slideLayouts/slideLayout622.xml"/><Relationship Id="rId459" Type="http://schemas.openxmlformats.org/officeDocument/2006/relationships/slideLayout" Target="../slideLayouts/slideLayout482.xml"/><Relationship Id="rId666" Type="http://schemas.openxmlformats.org/officeDocument/2006/relationships/slideLayout" Target="../slideLayouts/slideLayout689.xml"/><Relationship Id="rId16" Type="http://schemas.openxmlformats.org/officeDocument/2006/relationships/slideLayout" Target="../slideLayouts/slideLayout39.xml"/><Relationship Id="rId221" Type="http://schemas.openxmlformats.org/officeDocument/2006/relationships/slideLayout" Target="../slideLayouts/slideLayout244.xml"/><Relationship Id="rId319" Type="http://schemas.openxmlformats.org/officeDocument/2006/relationships/slideLayout" Target="../slideLayouts/slideLayout342.xml"/><Relationship Id="rId526" Type="http://schemas.openxmlformats.org/officeDocument/2006/relationships/slideLayout" Target="../slideLayouts/slideLayout549.xml"/><Relationship Id="rId733" Type="http://schemas.openxmlformats.org/officeDocument/2006/relationships/slideLayout" Target="../slideLayouts/slideLayout756.xml"/><Relationship Id="rId165" Type="http://schemas.openxmlformats.org/officeDocument/2006/relationships/slideLayout" Target="../slideLayouts/slideLayout188.xml"/><Relationship Id="rId372" Type="http://schemas.openxmlformats.org/officeDocument/2006/relationships/slideLayout" Target="../slideLayouts/slideLayout395.xml"/><Relationship Id="rId677" Type="http://schemas.openxmlformats.org/officeDocument/2006/relationships/slideLayout" Target="../slideLayouts/slideLayout700.xml"/><Relationship Id="rId232" Type="http://schemas.openxmlformats.org/officeDocument/2006/relationships/slideLayout" Target="../slideLayouts/slideLayout255.xml"/><Relationship Id="rId27" Type="http://schemas.openxmlformats.org/officeDocument/2006/relationships/slideLayout" Target="../slideLayouts/slideLayout50.xml"/><Relationship Id="rId537" Type="http://schemas.openxmlformats.org/officeDocument/2006/relationships/slideLayout" Target="../slideLayouts/slideLayout560.xml"/><Relationship Id="rId744" Type="http://schemas.openxmlformats.org/officeDocument/2006/relationships/slideLayout" Target="../slideLayouts/slideLayout767.xml"/><Relationship Id="rId80" Type="http://schemas.openxmlformats.org/officeDocument/2006/relationships/slideLayout" Target="../slideLayouts/slideLayout103.xml"/><Relationship Id="rId176" Type="http://schemas.openxmlformats.org/officeDocument/2006/relationships/slideLayout" Target="../slideLayouts/slideLayout199.xml"/><Relationship Id="rId383" Type="http://schemas.openxmlformats.org/officeDocument/2006/relationships/slideLayout" Target="../slideLayouts/slideLayout406.xml"/><Relationship Id="rId590" Type="http://schemas.openxmlformats.org/officeDocument/2006/relationships/slideLayout" Target="../slideLayouts/slideLayout613.xml"/><Relationship Id="rId604" Type="http://schemas.openxmlformats.org/officeDocument/2006/relationships/slideLayout" Target="../slideLayouts/slideLayout627.xml"/><Relationship Id="rId243" Type="http://schemas.openxmlformats.org/officeDocument/2006/relationships/slideLayout" Target="../slideLayouts/slideLayout266.xml"/><Relationship Id="rId450" Type="http://schemas.openxmlformats.org/officeDocument/2006/relationships/slideLayout" Target="../slideLayouts/slideLayout473.xml"/><Relationship Id="rId688" Type="http://schemas.openxmlformats.org/officeDocument/2006/relationships/slideLayout" Target="../slideLayouts/slideLayout711.xml"/><Relationship Id="rId38" Type="http://schemas.openxmlformats.org/officeDocument/2006/relationships/slideLayout" Target="../slideLayouts/slideLayout61.xml"/><Relationship Id="rId103" Type="http://schemas.openxmlformats.org/officeDocument/2006/relationships/slideLayout" Target="../slideLayouts/slideLayout126.xml"/><Relationship Id="rId310" Type="http://schemas.openxmlformats.org/officeDocument/2006/relationships/slideLayout" Target="../slideLayouts/slideLayout333.xml"/><Relationship Id="rId548" Type="http://schemas.openxmlformats.org/officeDocument/2006/relationships/slideLayout" Target="../slideLayouts/slideLayout571.xml"/><Relationship Id="rId755" Type="http://schemas.openxmlformats.org/officeDocument/2006/relationships/slideLayout" Target="../slideLayouts/slideLayout778.xml"/><Relationship Id="rId91" Type="http://schemas.openxmlformats.org/officeDocument/2006/relationships/slideLayout" Target="../slideLayouts/slideLayout114.xml"/><Relationship Id="rId187" Type="http://schemas.openxmlformats.org/officeDocument/2006/relationships/slideLayout" Target="../slideLayouts/slideLayout210.xml"/><Relationship Id="rId394" Type="http://schemas.openxmlformats.org/officeDocument/2006/relationships/slideLayout" Target="../slideLayouts/slideLayout417.xml"/><Relationship Id="rId408" Type="http://schemas.openxmlformats.org/officeDocument/2006/relationships/slideLayout" Target="../slideLayouts/slideLayout431.xml"/><Relationship Id="rId615" Type="http://schemas.openxmlformats.org/officeDocument/2006/relationships/slideLayout" Target="../slideLayouts/slideLayout638.xml"/><Relationship Id="rId254" Type="http://schemas.openxmlformats.org/officeDocument/2006/relationships/slideLayout" Target="../slideLayouts/slideLayout277.xml"/><Relationship Id="rId699" Type="http://schemas.openxmlformats.org/officeDocument/2006/relationships/slideLayout" Target="../slideLayouts/slideLayout722.xml"/><Relationship Id="rId49" Type="http://schemas.openxmlformats.org/officeDocument/2006/relationships/slideLayout" Target="../slideLayouts/slideLayout72.xml"/><Relationship Id="rId114" Type="http://schemas.openxmlformats.org/officeDocument/2006/relationships/slideLayout" Target="../slideLayouts/slideLayout137.xml"/><Relationship Id="rId461" Type="http://schemas.openxmlformats.org/officeDocument/2006/relationships/slideLayout" Target="../slideLayouts/slideLayout484.xml"/><Relationship Id="rId559" Type="http://schemas.openxmlformats.org/officeDocument/2006/relationships/slideLayout" Target="../slideLayouts/slideLayout582.xml"/><Relationship Id="rId766" Type="http://schemas.openxmlformats.org/officeDocument/2006/relationships/slideLayout" Target="../slideLayouts/slideLayout789.xml"/><Relationship Id="rId198" Type="http://schemas.openxmlformats.org/officeDocument/2006/relationships/slideLayout" Target="../slideLayouts/slideLayout221.xml"/><Relationship Id="rId321" Type="http://schemas.openxmlformats.org/officeDocument/2006/relationships/slideLayout" Target="../slideLayouts/slideLayout344.xml"/><Relationship Id="rId419" Type="http://schemas.openxmlformats.org/officeDocument/2006/relationships/slideLayout" Target="../slideLayouts/slideLayout442.xml"/><Relationship Id="rId626" Type="http://schemas.openxmlformats.org/officeDocument/2006/relationships/slideLayout" Target="../slideLayouts/slideLayout649.xml"/><Relationship Id="rId265" Type="http://schemas.openxmlformats.org/officeDocument/2006/relationships/slideLayout" Target="../slideLayouts/slideLayout288.xml"/><Relationship Id="rId472" Type="http://schemas.openxmlformats.org/officeDocument/2006/relationships/slideLayout" Target="../slideLayouts/slideLayout495.xml"/><Relationship Id="rId125" Type="http://schemas.openxmlformats.org/officeDocument/2006/relationships/slideLayout" Target="../slideLayouts/slideLayout148.xml"/><Relationship Id="rId332" Type="http://schemas.openxmlformats.org/officeDocument/2006/relationships/slideLayout" Target="../slideLayouts/slideLayout355.xml"/><Relationship Id="rId777" Type="http://schemas.openxmlformats.org/officeDocument/2006/relationships/theme" Target="../theme/theme3.xml"/><Relationship Id="rId637" Type="http://schemas.openxmlformats.org/officeDocument/2006/relationships/slideLayout" Target="../slideLayouts/slideLayout660.xml"/><Relationship Id="rId276" Type="http://schemas.openxmlformats.org/officeDocument/2006/relationships/slideLayout" Target="../slideLayouts/slideLayout299.xml"/><Relationship Id="rId483" Type="http://schemas.openxmlformats.org/officeDocument/2006/relationships/slideLayout" Target="../slideLayouts/slideLayout506.xml"/><Relationship Id="rId690" Type="http://schemas.openxmlformats.org/officeDocument/2006/relationships/slideLayout" Target="../slideLayouts/slideLayout713.xml"/><Relationship Id="rId704" Type="http://schemas.openxmlformats.org/officeDocument/2006/relationships/slideLayout" Target="../slideLayouts/slideLayout727.xml"/><Relationship Id="rId40" Type="http://schemas.openxmlformats.org/officeDocument/2006/relationships/slideLayout" Target="../slideLayouts/slideLayout63.xml"/><Relationship Id="rId136" Type="http://schemas.openxmlformats.org/officeDocument/2006/relationships/slideLayout" Target="../slideLayouts/slideLayout159.xml"/><Relationship Id="rId343" Type="http://schemas.openxmlformats.org/officeDocument/2006/relationships/slideLayout" Target="../slideLayouts/slideLayout366.xml"/><Relationship Id="rId550" Type="http://schemas.openxmlformats.org/officeDocument/2006/relationships/slideLayout" Target="../slideLayouts/slideLayout573.xml"/><Relationship Id="rId203" Type="http://schemas.openxmlformats.org/officeDocument/2006/relationships/slideLayout" Target="../slideLayouts/slideLayout226.xml"/><Relationship Id="rId648" Type="http://schemas.openxmlformats.org/officeDocument/2006/relationships/slideLayout" Target="../slideLayouts/slideLayout671.xml"/><Relationship Id="rId287" Type="http://schemas.openxmlformats.org/officeDocument/2006/relationships/slideLayout" Target="../slideLayouts/slideLayout310.xml"/><Relationship Id="rId410" Type="http://schemas.openxmlformats.org/officeDocument/2006/relationships/slideLayout" Target="../slideLayouts/slideLayout433.xml"/><Relationship Id="rId494" Type="http://schemas.openxmlformats.org/officeDocument/2006/relationships/slideLayout" Target="../slideLayouts/slideLayout517.xml"/><Relationship Id="rId508" Type="http://schemas.openxmlformats.org/officeDocument/2006/relationships/slideLayout" Target="../slideLayouts/slideLayout531.xml"/><Relationship Id="rId715" Type="http://schemas.openxmlformats.org/officeDocument/2006/relationships/slideLayout" Target="../slideLayouts/slideLayout738.xml"/><Relationship Id="rId147" Type="http://schemas.openxmlformats.org/officeDocument/2006/relationships/slideLayout" Target="../slideLayouts/slideLayout170.xml"/><Relationship Id="rId354" Type="http://schemas.openxmlformats.org/officeDocument/2006/relationships/slideLayout" Target="../slideLayouts/slideLayout377.xml"/><Relationship Id="rId51" Type="http://schemas.openxmlformats.org/officeDocument/2006/relationships/slideLayout" Target="../slideLayouts/slideLayout74.xml"/><Relationship Id="rId561" Type="http://schemas.openxmlformats.org/officeDocument/2006/relationships/slideLayout" Target="../slideLayouts/slideLayout584.xml"/><Relationship Id="rId659" Type="http://schemas.openxmlformats.org/officeDocument/2006/relationships/slideLayout" Target="../slideLayouts/slideLayout682.xml"/><Relationship Id="rId214" Type="http://schemas.openxmlformats.org/officeDocument/2006/relationships/slideLayout" Target="../slideLayouts/slideLayout237.xml"/><Relationship Id="rId298" Type="http://schemas.openxmlformats.org/officeDocument/2006/relationships/slideLayout" Target="../slideLayouts/slideLayout321.xml"/><Relationship Id="rId421" Type="http://schemas.openxmlformats.org/officeDocument/2006/relationships/slideLayout" Target="../slideLayouts/slideLayout444.xml"/><Relationship Id="rId519" Type="http://schemas.openxmlformats.org/officeDocument/2006/relationships/slideLayout" Target="../slideLayouts/slideLayout542.xml"/><Relationship Id="rId158" Type="http://schemas.openxmlformats.org/officeDocument/2006/relationships/slideLayout" Target="../slideLayouts/slideLayout181.xml"/><Relationship Id="rId726" Type="http://schemas.openxmlformats.org/officeDocument/2006/relationships/slideLayout" Target="../slideLayouts/slideLayout749.xml"/><Relationship Id="rId62" Type="http://schemas.openxmlformats.org/officeDocument/2006/relationships/slideLayout" Target="../slideLayouts/slideLayout85.xml"/><Relationship Id="rId365" Type="http://schemas.openxmlformats.org/officeDocument/2006/relationships/slideLayout" Target="../slideLayouts/slideLayout388.xml"/><Relationship Id="rId572" Type="http://schemas.openxmlformats.org/officeDocument/2006/relationships/slideLayout" Target="../slideLayouts/slideLayout595.xml"/><Relationship Id="rId225" Type="http://schemas.openxmlformats.org/officeDocument/2006/relationships/slideLayout" Target="../slideLayouts/slideLayout248.xml"/><Relationship Id="rId432" Type="http://schemas.openxmlformats.org/officeDocument/2006/relationships/slideLayout" Target="../slideLayouts/slideLayout455.xml"/><Relationship Id="rId737" Type="http://schemas.openxmlformats.org/officeDocument/2006/relationships/slideLayout" Target="../slideLayouts/slideLayout760.xml"/><Relationship Id="rId73" Type="http://schemas.openxmlformats.org/officeDocument/2006/relationships/slideLayout" Target="../slideLayouts/slideLayout96.xml"/><Relationship Id="rId169" Type="http://schemas.openxmlformats.org/officeDocument/2006/relationships/slideLayout" Target="../slideLayouts/slideLayout192.xml"/><Relationship Id="rId376" Type="http://schemas.openxmlformats.org/officeDocument/2006/relationships/slideLayout" Target="../slideLayouts/slideLayout399.xml"/><Relationship Id="rId583" Type="http://schemas.openxmlformats.org/officeDocument/2006/relationships/slideLayout" Target="../slideLayouts/slideLayout606.xml"/><Relationship Id="rId4" Type="http://schemas.openxmlformats.org/officeDocument/2006/relationships/slideLayout" Target="../slideLayouts/slideLayout27.xml"/><Relationship Id="rId236" Type="http://schemas.openxmlformats.org/officeDocument/2006/relationships/slideLayout" Target="../slideLayouts/slideLayout259.xml"/><Relationship Id="rId443" Type="http://schemas.openxmlformats.org/officeDocument/2006/relationships/slideLayout" Target="../slideLayouts/slideLayout466.xml"/><Relationship Id="rId650" Type="http://schemas.openxmlformats.org/officeDocument/2006/relationships/slideLayout" Target="../slideLayouts/slideLayout673.xml"/><Relationship Id="rId303" Type="http://schemas.openxmlformats.org/officeDocument/2006/relationships/slideLayout" Target="../slideLayouts/slideLayout326.xml"/><Relationship Id="rId748" Type="http://schemas.openxmlformats.org/officeDocument/2006/relationships/slideLayout" Target="../slideLayouts/slideLayout771.xml"/><Relationship Id="rId84" Type="http://schemas.openxmlformats.org/officeDocument/2006/relationships/slideLayout" Target="../slideLayouts/slideLayout107.xml"/><Relationship Id="rId387" Type="http://schemas.openxmlformats.org/officeDocument/2006/relationships/slideLayout" Target="../slideLayouts/slideLayout410.xml"/><Relationship Id="rId510" Type="http://schemas.openxmlformats.org/officeDocument/2006/relationships/slideLayout" Target="../slideLayouts/slideLayout533.xml"/><Relationship Id="rId594" Type="http://schemas.openxmlformats.org/officeDocument/2006/relationships/slideLayout" Target="../slideLayouts/slideLayout617.xml"/><Relationship Id="rId608" Type="http://schemas.openxmlformats.org/officeDocument/2006/relationships/slideLayout" Target="../slideLayouts/slideLayout631.xml"/><Relationship Id="rId247" Type="http://schemas.openxmlformats.org/officeDocument/2006/relationships/slideLayout" Target="../slideLayouts/slideLayout270.xml"/><Relationship Id="rId107" Type="http://schemas.openxmlformats.org/officeDocument/2006/relationships/slideLayout" Target="../slideLayouts/slideLayout130.xml"/><Relationship Id="rId454" Type="http://schemas.openxmlformats.org/officeDocument/2006/relationships/slideLayout" Target="../slideLayouts/slideLayout477.xml"/><Relationship Id="rId661" Type="http://schemas.openxmlformats.org/officeDocument/2006/relationships/slideLayout" Target="../slideLayouts/slideLayout684.xml"/><Relationship Id="rId759" Type="http://schemas.openxmlformats.org/officeDocument/2006/relationships/slideLayout" Target="../slideLayouts/slideLayout782.xml"/><Relationship Id="rId11" Type="http://schemas.openxmlformats.org/officeDocument/2006/relationships/slideLayout" Target="../slideLayouts/slideLayout34.xml"/><Relationship Id="rId314" Type="http://schemas.openxmlformats.org/officeDocument/2006/relationships/slideLayout" Target="../slideLayouts/slideLayout337.xml"/><Relationship Id="rId398" Type="http://schemas.openxmlformats.org/officeDocument/2006/relationships/slideLayout" Target="../slideLayouts/slideLayout421.xml"/><Relationship Id="rId521" Type="http://schemas.openxmlformats.org/officeDocument/2006/relationships/slideLayout" Target="../slideLayouts/slideLayout544.xml"/><Relationship Id="rId619" Type="http://schemas.openxmlformats.org/officeDocument/2006/relationships/slideLayout" Target="../slideLayouts/slideLayout6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7.xml"/><Relationship Id="rId13" Type="http://schemas.openxmlformats.org/officeDocument/2006/relationships/theme" Target="../theme/theme4.xml"/><Relationship Id="rId3" Type="http://schemas.openxmlformats.org/officeDocument/2006/relationships/slideLayout" Target="../slideLayouts/slideLayout802.xml"/><Relationship Id="rId7" Type="http://schemas.openxmlformats.org/officeDocument/2006/relationships/slideLayout" Target="../slideLayouts/slideLayout806.xml"/><Relationship Id="rId12" Type="http://schemas.openxmlformats.org/officeDocument/2006/relationships/slideLayout" Target="../slideLayouts/slideLayout811.xml"/><Relationship Id="rId2" Type="http://schemas.openxmlformats.org/officeDocument/2006/relationships/slideLayout" Target="../slideLayouts/slideLayout801.xml"/><Relationship Id="rId1" Type="http://schemas.openxmlformats.org/officeDocument/2006/relationships/slideLayout" Target="../slideLayouts/slideLayout800.xml"/><Relationship Id="rId6" Type="http://schemas.openxmlformats.org/officeDocument/2006/relationships/slideLayout" Target="../slideLayouts/slideLayout805.xml"/><Relationship Id="rId11" Type="http://schemas.openxmlformats.org/officeDocument/2006/relationships/slideLayout" Target="../slideLayouts/slideLayout810.xml"/><Relationship Id="rId5" Type="http://schemas.openxmlformats.org/officeDocument/2006/relationships/slideLayout" Target="../slideLayouts/slideLayout804.xml"/><Relationship Id="rId10" Type="http://schemas.openxmlformats.org/officeDocument/2006/relationships/slideLayout" Target="../slideLayouts/slideLayout809.xml"/><Relationship Id="rId4" Type="http://schemas.openxmlformats.org/officeDocument/2006/relationships/slideLayout" Target="../slideLayouts/slideLayout803.xml"/><Relationship Id="rId9" Type="http://schemas.openxmlformats.org/officeDocument/2006/relationships/slideLayout" Target="../slideLayouts/slideLayout808.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928.xml"/><Relationship Id="rId21" Type="http://schemas.openxmlformats.org/officeDocument/2006/relationships/slideLayout" Target="../slideLayouts/slideLayout832.xml"/><Relationship Id="rId63" Type="http://schemas.openxmlformats.org/officeDocument/2006/relationships/slideLayout" Target="../slideLayouts/slideLayout874.xml"/><Relationship Id="rId159" Type="http://schemas.openxmlformats.org/officeDocument/2006/relationships/slideLayout" Target="../slideLayouts/slideLayout970.xml"/><Relationship Id="rId170" Type="http://schemas.openxmlformats.org/officeDocument/2006/relationships/slideLayout" Target="../slideLayouts/slideLayout981.xml"/><Relationship Id="rId226" Type="http://schemas.openxmlformats.org/officeDocument/2006/relationships/slideLayout" Target="../slideLayouts/slideLayout1037.xml"/><Relationship Id="rId268" Type="http://schemas.openxmlformats.org/officeDocument/2006/relationships/slideLayout" Target="../slideLayouts/slideLayout1079.xml"/><Relationship Id="rId32" Type="http://schemas.openxmlformats.org/officeDocument/2006/relationships/slideLayout" Target="../slideLayouts/slideLayout843.xml"/><Relationship Id="rId74" Type="http://schemas.openxmlformats.org/officeDocument/2006/relationships/slideLayout" Target="../slideLayouts/slideLayout885.xml"/><Relationship Id="rId128" Type="http://schemas.openxmlformats.org/officeDocument/2006/relationships/slideLayout" Target="../slideLayouts/slideLayout939.xml"/><Relationship Id="rId5" Type="http://schemas.openxmlformats.org/officeDocument/2006/relationships/slideLayout" Target="../slideLayouts/slideLayout816.xml"/><Relationship Id="rId181" Type="http://schemas.openxmlformats.org/officeDocument/2006/relationships/slideLayout" Target="../slideLayouts/slideLayout992.xml"/><Relationship Id="rId237" Type="http://schemas.openxmlformats.org/officeDocument/2006/relationships/slideLayout" Target="../slideLayouts/slideLayout1048.xml"/><Relationship Id="rId279" Type="http://schemas.openxmlformats.org/officeDocument/2006/relationships/slideLayout" Target="../slideLayouts/slideLayout1090.xml"/><Relationship Id="rId43" Type="http://schemas.openxmlformats.org/officeDocument/2006/relationships/slideLayout" Target="../slideLayouts/slideLayout854.xml"/><Relationship Id="rId139" Type="http://schemas.openxmlformats.org/officeDocument/2006/relationships/slideLayout" Target="../slideLayouts/slideLayout950.xml"/><Relationship Id="rId290" Type="http://schemas.openxmlformats.org/officeDocument/2006/relationships/image" Target="../media/image1.emf"/><Relationship Id="rId85" Type="http://schemas.openxmlformats.org/officeDocument/2006/relationships/slideLayout" Target="../slideLayouts/slideLayout896.xml"/><Relationship Id="rId150" Type="http://schemas.openxmlformats.org/officeDocument/2006/relationships/slideLayout" Target="../slideLayouts/slideLayout961.xml"/><Relationship Id="rId192" Type="http://schemas.openxmlformats.org/officeDocument/2006/relationships/slideLayout" Target="../slideLayouts/slideLayout1003.xml"/><Relationship Id="rId206" Type="http://schemas.openxmlformats.org/officeDocument/2006/relationships/slideLayout" Target="../slideLayouts/slideLayout1017.xml"/><Relationship Id="rId248" Type="http://schemas.openxmlformats.org/officeDocument/2006/relationships/slideLayout" Target="../slideLayouts/slideLayout1059.xml"/><Relationship Id="rId12" Type="http://schemas.openxmlformats.org/officeDocument/2006/relationships/slideLayout" Target="../slideLayouts/slideLayout823.xml"/><Relationship Id="rId33" Type="http://schemas.openxmlformats.org/officeDocument/2006/relationships/slideLayout" Target="../slideLayouts/slideLayout844.xml"/><Relationship Id="rId108" Type="http://schemas.openxmlformats.org/officeDocument/2006/relationships/slideLayout" Target="../slideLayouts/slideLayout919.xml"/><Relationship Id="rId129" Type="http://schemas.openxmlformats.org/officeDocument/2006/relationships/slideLayout" Target="../slideLayouts/slideLayout940.xml"/><Relationship Id="rId280" Type="http://schemas.openxmlformats.org/officeDocument/2006/relationships/slideLayout" Target="../slideLayouts/slideLayout1091.xml"/><Relationship Id="rId54" Type="http://schemas.openxmlformats.org/officeDocument/2006/relationships/slideLayout" Target="../slideLayouts/slideLayout865.xml"/><Relationship Id="rId75" Type="http://schemas.openxmlformats.org/officeDocument/2006/relationships/slideLayout" Target="../slideLayouts/slideLayout886.xml"/><Relationship Id="rId96" Type="http://schemas.openxmlformats.org/officeDocument/2006/relationships/slideLayout" Target="../slideLayouts/slideLayout907.xml"/><Relationship Id="rId140" Type="http://schemas.openxmlformats.org/officeDocument/2006/relationships/slideLayout" Target="../slideLayouts/slideLayout951.xml"/><Relationship Id="rId161" Type="http://schemas.openxmlformats.org/officeDocument/2006/relationships/slideLayout" Target="../slideLayouts/slideLayout972.xml"/><Relationship Id="rId182" Type="http://schemas.openxmlformats.org/officeDocument/2006/relationships/slideLayout" Target="../slideLayouts/slideLayout993.xml"/><Relationship Id="rId217" Type="http://schemas.openxmlformats.org/officeDocument/2006/relationships/slideLayout" Target="../slideLayouts/slideLayout1028.xml"/><Relationship Id="rId6" Type="http://schemas.openxmlformats.org/officeDocument/2006/relationships/slideLayout" Target="../slideLayouts/slideLayout817.xml"/><Relationship Id="rId238" Type="http://schemas.openxmlformats.org/officeDocument/2006/relationships/slideLayout" Target="../slideLayouts/slideLayout1049.xml"/><Relationship Id="rId259" Type="http://schemas.openxmlformats.org/officeDocument/2006/relationships/slideLayout" Target="../slideLayouts/slideLayout1070.xml"/><Relationship Id="rId23" Type="http://schemas.openxmlformats.org/officeDocument/2006/relationships/slideLayout" Target="../slideLayouts/slideLayout834.xml"/><Relationship Id="rId119" Type="http://schemas.openxmlformats.org/officeDocument/2006/relationships/slideLayout" Target="../slideLayouts/slideLayout930.xml"/><Relationship Id="rId270" Type="http://schemas.openxmlformats.org/officeDocument/2006/relationships/slideLayout" Target="../slideLayouts/slideLayout1081.xml"/><Relationship Id="rId291" Type="http://schemas.openxmlformats.org/officeDocument/2006/relationships/image" Target="../media/image2.emf"/><Relationship Id="rId44" Type="http://schemas.openxmlformats.org/officeDocument/2006/relationships/slideLayout" Target="../slideLayouts/slideLayout855.xml"/><Relationship Id="rId65" Type="http://schemas.openxmlformats.org/officeDocument/2006/relationships/slideLayout" Target="../slideLayouts/slideLayout876.xml"/><Relationship Id="rId86" Type="http://schemas.openxmlformats.org/officeDocument/2006/relationships/slideLayout" Target="../slideLayouts/slideLayout897.xml"/><Relationship Id="rId130" Type="http://schemas.openxmlformats.org/officeDocument/2006/relationships/slideLayout" Target="../slideLayouts/slideLayout941.xml"/><Relationship Id="rId151" Type="http://schemas.openxmlformats.org/officeDocument/2006/relationships/slideLayout" Target="../slideLayouts/slideLayout962.xml"/><Relationship Id="rId172" Type="http://schemas.openxmlformats.org/officeDocument/2006/relationships/slideLayout" Target="../slideLayouts/slideLayout983.xml"/><Relationship Id="rId193" Type="http://schemas.openxmlformats.org/officeDocument/2006/relationships/slideLayout" Target="../slideLayouts/slideLayout1004.xml"/><Relationship Id="rId207" Type="http://schemas.openxmlformats.org/officeDocument/2006/relationships/slideLayout" Target="../slideLayouts/slideLayout1018.xml"/><Relationship Id="rId228" Type="http://schemas.openxmlformats.org/officeDocument/2006/relationships/slideLayout" Target="../slideLayouts/slideLayout1039.xml"/><Relationship Id="rId249" Type="http://schemas.openxmlformats.org/officeDocument/2006/relationships/slideLayout" Target="../slideLayouts/slideLayout1060.xml"/><Relationship Id="rId13" Type="http://schemas.openxmlformats.org/officeDocument/2006/relationships/slideLayout" Target="../slideLayouts/slideLayout824.xml"/><Relationship Id="rId109" Type="http://schemas.openxmlformats.org/officeDocument/2006/relationships/slideLayout" Target="../slideLayouts/slideLayout920.xml"/><Relationship Id="rId260" Type="http://schemas.openxmlformats.org/officeDocument/2006/relationships/slideLayout" Target="../slideLayouts/slideLayout1071.xml"/><Relationship Id="rId281" Type="http://schemas.openxmlformats.org/officeDocument/2006/relationships/slideLayout" Target="../slideLayouts/slideLayout1092.xml"/><Relationship Id="rId34" Type="http://schemas.openxmlformats.org/officeDocument/2006/relationships/slideLayout" Target="../slideLayouts/slideLayout845.xml"/><Relationship Id="rId55" Type="http://schemas.openxmlformats.org/officeDocument/2006/relationships/slideLayout" Target="../slideLayouts/slideLayout866.xml"/><Relationship Id="rId76" Type="http://schemas.openxmlformats.org/officeDocument/2006/relationships/slideLayout" Target="../slideLayouts/slideLayout887.xml"/><Relationship Id="rId97" Type="http://schemas.openxmlformats.org/officeDocument/2006/relationships/slideLayout" Target="../slideLayouts/slideLayout908.xml"/><Relationship Id="rId120" Type="http://schemas.openxmlformats.org/officeDocument/2006/relationships/slideLayout" Target="../slideLayouts/slideLayout931.xml"/><Relationship Id="rId141" Type="http://schemas.openxmlformats.org/officeDocument/2006/relationships/slideLayout" Target="../slideLayouts/slideLayout952.xml"/><Relationship Id="rId7" Type="http://schemas.openxmlformats.org/officeDocument/2006/relationships/slideLayout" Target="../slideLayouts/slideLayout818.xml"/><Relationship Id="rId162" Type="http://schemas.openxmlformats.org/officeDocument/2006/relationships/slideLayout" Target="../slideLayouts/slideLayout973.xml"/><Relationship Id="rId183" Type="http://schemas.openxmlformats.org/officeDocument/2006/relationships/slideLayout" Target="../slideLayouts/slideLayout994.xml"/><Relationship Id="rId218" Type="http://schemas.openxmlformats.org/officeDocument/2006/relationships/slideLayout" Target="../slideLayouts/slideLayout1029.xml"/><Relationship Id="rId239" Type="http://schemas.openxmlformats.org/officeDocument/2006/relationships/slideLayout" Target="../slideLayouts/slideLayout1050.xml"/><Relationship Id="rId250" Type="http://schemas.openxmlformats.org/officeDocument/2006/relationships/slideLayout" Target="../slideLayouts/slideLayout1061.xml"/><Relationship Id="rId271" Type="http://schemas.openxmlformats.org/officeDocument/2006/relationships/slideLayout" Target="../slideLayouts/slideLayout1082.xml"/><Relationship Id="rId292" Type="http://schemas.openxmlformats.org/officeDocument/2006/relationships/image" Target="../media/image3.png"/><Relationship Id="rId24" Type="http://schemas.openxmlformats.org/officeDocument/2006/relationships/slideLayout" Target="../slideLayouts/slideLayout835.xml"/><Relationship Id="rId45" Type="http://schemas.openxmlformats.org/officeDocument/2006/relationships/slideLayout" Target="../slideLayouts/slideLayout856.xml"/><Relationship Id="rId66" Type="http://schemas.openxmlformats.org/officeDocument/2006/relationships/slideLayout" Target="../slideLayouts/slideLayout877.xml"/><Relationship Id="rId87" Type="http://schemas.openxmlformats.org/officeDocument/2006/relationships/slideLayout" Target="../slideLayouts/slideLayout898.xml"/><Relationship Id="rId110" Type="http://schemas.openxmlformats.org/officeDocument/2006/relationships/slideLayout" Target="../slideLayouts/slideLayout921.xml"/><Relationship Id="rId131" Type="http://schemas.openxmlformats.org/officeDocument/2006/relationships/slideLayout" Target="../slideLayouts/slideLayout942.xml"/><Relationship Id="rId152" Type="http://schemas.openxmlformats.org/officeDocument/2006/relationships/slideLayout" Target="../slideLayouts/slideLayout963.xml"/><Relationship Id="rId173" Type="http://schemas.openxmlformats.org/officeDocument/2006/relationships/slideLayout" Target="../slideLayouts/slideLayout984.xml"/><Relationship Id="rId194" Type="http://schemas.openxmlformats.org/officeDocument/2006/relationships/slideLayout" Target="../slideLayouts/slideLayout1005.xml"/><Relationship Id="rId208" Type="http://schemas.openxmlformats.org/officeDocument/2006/relationships/slideLayout" Target="../slideLayouts/slideLayout1019.xml"/><Relationship Id="rId229" Type="http://schemas.openxmlformats.org/officeDocument/2006/relationships/slideLayout" Target="../slideLayouts/slideLayout1040.xml"/><Relationship Id="rId240" Type="http://schemas.openxmlformats.org/officeDocument/2006/relationships/slideLayout" Target="../slideLayouts/slideLayout1051.xml"/><Relationship Id="rId261" Type="http://schemas.openxmlformats.org/officeDocument/2006/relationships/slideLayout" Target="../slideLayouts/slideLayout1072.xml"/><Relationship Id="rId14" Type="http://schemas.openxmlformats.org/officeDocument/2006/relationships/slideLayout" Target="../slideLayouts/slideLayout825.xml"/><Relationship Id="rId35" Type="http://schemas.openxmlformats.org/officeDocument/2006/relationships/slideLayout" Target="../slideLayouts/slideLayout846.xml"/><Relationship Id="rId56" Type="http://schemas.openxmlformats.org/officeDocument/2006/relationships/slideLayout" Target="../slideLayouts/slideLayout867.xml"/><Relationship Id="rId77" Type="http://schemas.openxmlformats.org/officeDocument/2006/relationships/slideLayout" Target="../slideLayouts/slideLayout888.xml"/><Relationship Id="rId100" Type="http://schemas.openxmlformats.org/officeDocument/2006/relationships/slideLayout" Target="../slideLayouts/slideLayout911.xml"/><Relationship Id="rId282" Type="http://schemas.openxmlformats.org/officeDocument/2006/relationships/slideLayout" Target="../slideLayouts/slideLayout1093.xml"/><Relationship Id="rId8" Type="http://schemas.openxmlformats.org/officeDocument/2006/relationships/slideLayout" Target="../slideLayouts/slideLayout819.xml"/><Relationship Id="rId98" Type="http://schemas.openxmlformats.org/officeDocument/2006/relationships/slideLayout" Target="../slideLayouts/slideLayout909.xml"/><Relationship Id="rId121" Type="http://schemas.openxmlformats.org/officeDocument/2006/relationships/slideLayout" Target="../slideLayouts/slideLayout932.xml"/><Relationship Id="rId142" Type="http://schemas.openxmlformats.org/officeDocument/2006/relationships/slideLayout" Target="../slideLayouts/slideLayout953.xml"/><Relationship Id="rId163" Type="http://schemas.openxmlformats.org/officeDocument/2006/relationships/slideLayout" Target="../slideLayouts/slideLayout974.xml"/><Relationship Id="rId184" Type="http://schemas.openxmlformats.org/officeDocument/2006/relationships/slideLayout" Target="../slideLayouts/slideLayout995.xml"/><Relationship Id="rId219" Type="http://schemas.openxmlformats.org/officeDocument/2006/relationships/slideLayout" Target="../slideLayouts/slideLayout1030.xml"/><Relationship Id="rId230" Type="http://schemas.openxmlformats.org/officeDocument/2006/relationships/slideLayout" Target="../slideLayouts/slideLayout1041.xml"/><Relationship Id="rId251" Type="http://schemas.openxmlformats.org/officeDocument/2006/relationships/slideLayout" Target="../slideLayouts/slideLayout1062.xml"/><Relationship Id="rId25" Type="http://schemas.openxmlformats.org/officeDocument/2006/relationships/slideLayout" Target="../slideLayouts/slideLayout836.xml"/><Relationship Id="rId46" Type="http://schemas.openxmlformats.org/officeDocument/2006/relationships/slideLayout" Target="../slideLayouts/slideLayout857.xml"/><Relationship Id="rId67" Type="http://schemas.openxmlformats.org/officeDocument/2006/relationships/slideLayout" Target="../slideLayouts/slideLayout878.xml"/><Relationship Id="rId272" Type="http://schemas.openxmlformats.org/officeDocument/2006/relationships/slideLayout" Target="../slideLayouts/slideLayout1083.xml"/><Relationship Id="rId293" Type="http://schemas.openxmlformats.org/officeDocument/2006/relationships/image" Target="../media/image4.emf"/><Relationship Id="rId88" Type="http://schemas.openxmlformats.org/officeDocument/2006/relationships/slideLayout" Target="../slideLayouts/slideLayout899.xml"/><Relationship Id="rId111" Type="http://schemas.openxmlformats.org/officeDocument/2006/relationships/slideLayout" Target="../slideLayouts/slideLayout922.xml"/><Relationship Id="rId132" Type="http://schemas.openxmlformats.org/officeDocument/2006/relationships/slideLayout" Target="../slideLayouts/slideLayout943.xml"/><Relationship Id="rId153" Type="http://schemas.openxmlformats.org/officeDocument/2006/relationships/slideLayout" Target="../slideLayouts/slideLayout964.xml"/><Relationship Id="rId174" Type="http://schemas.openxmlformats.org/officeDocument/2006/relationships/slideLayout" Target="../slideLayouts/slideLayout985.xml"/><Relationship Id="rId195" Type="http://schemas.openxmlformats.org/officeDocument/2006/relationships/slideLayout" Target="../slideLayouts/slideLayout1006.xml"/><Relationship Id="rId209" Type="http://schemas.openxmlformats.org/officeDocument/2006/relationships/slideLayout" Target="../slideLayouts/slideLayout1020.xml"/><Relationship Id="rId220" Type="http://schemas.openxmlformats.org/officeDocument/2006/relationships/slideLayout" Target="../slideLayouts/slideLayout1031.xml"/><Relationship Id="rId241" Type="http://schemas.openxmlformats.org/officeDocument/2006/relationships/slideLayout" Target="../slideLayouts/slideLayout1052.xml"/><Relationship Id="rId15" Type="http://schemas.openxmlformats.org/officeDocument/2006/relationships/slideLayout" Target="../slideLayouts/slideLayout826.xml"/><Relationship Id="rId36" Type="http://schemas.openxmlformats.org/officeDocument/2006/relationships/slideLayout" Target="../slideLayouts/slideLayout847.xml"/><Relationship Id="rId57" Type="http://schemas.openxmlformats.org/officeDocument/2006/relationships/slideLayout" Target="../slideLayouts/slideLayout868.xml"/><Relationship Id="rId262" Type="http://schemas.openxmlformats.org/officeDocument/2006/relationships/slideLayout" Target="../slideLayouts/slideLayout1073.xml"/><Relationship Id="rId283" Type="http://schemas.openxmlformats.org/officeDocument/2006/relationships/slideLayout" Target="../slideLayouts/slideLayout1094.xml"/><Relationship Id="rId78" Type="http://schemas.openxmlformats.org/officeDocument/2006/relationships/slideLayout" Target="../slideLayouts/slideLayout889.xml"/><Relationship Id="rId99" Type="http://schemas.openxmlformats.org/officeDocument/2006/relationships/slideLayout" Target="../slideLayouts/slideLayout910.xml"/><Relationship Id="rId101" Type="http://schemas.openxmlformats.org/officeDocument/2006/relationships/slideLayout" Target="../slideLayouts/slideLayout912.xml"/><Relationship Id="rId122" Type="http://schemas.openxmlformats.org/officeDocument/2006/relationships/slideLayout" Target="../slideLayouts/slideLayout933.xml"/><Relationship Id="rId143" Type="http://schemas.openxmlformats.org/officeDocument/2006/relationships/slideLayout" Target="../slideLayouts/slideLayout954.xml"/><Relationship Id="rId164" Type="http://schemas.openxmlformats.org/officeDocument/2006/relationships/slideLayout" Target="../slideLayouts/slideLayout975.xml"/><Relationship Id="rId185" Type="http://schemas.openxmlformats.org/officeDocument/2006/relationships/slideLayout" Target="../slideLayouts/slideLayout996.xml"/><Relationship Id="rId9" Type="http://schemas.openxmlformats.org/officeDocument/2006/relationships/slideLayout" Target="../slideLayouts/slideLayout820.xml"/><Relationship Id="rId210" Type="http://schemas.openxmlformats.org/officeDocument/2006/relationships/slideLayout" Target="../slideLayouts/slideLayout1021.xml"/><Relationship Id="rId26" Type="http://schemas.openxmlformats.org/officeDocument/2006/relationships/slideLayout" Target="../slideLayouts/slideLayout837.xml"/><Relationship Id="rId231" Type="http://schemas.openxmlformats.org/officeDocument/2006/relationships/slideLayout" Target="../slideLayouts/slideLayout1042.xml"/><Relationship Id="rId252" Type="http://schemas.openxmlformats.org/officeDocument/2006/relationships/slideLayout" Target="../slideLayouts/slideLayout1063.xml"/><Relationship Id="rId273" Type="http://schemas.openxmlformats.org/officeDocument/2006/relationships/slideLayout" Target="../slideLayouts/slideLayout1084.xml"/><Relationship Id="rId294" Type="http://schemas.openxmlformats.org/officeDocument/2006/relationships/image" Target="../media/image5.emf"/><Relationship Id="rId47" Type="http://schemas.openxmlformats.org/officeDocument/2006/relationships/slideLayout" Target="../slideLayouts/slideLayout858.xml"/><Relationship Id="rId68" Type="http://schemas.openxmlformats.org/officeDocument/2006/relationships/slideLayout" Target="../slideLayouts/slideLayout879.xml"/><Relationship Id="rId89" Type="http://schemas.openxmlformats.org/officeDocument/2006/relationships/slideLayout" Target="../slideLayouts/slideLayout900.xml"/><Relationship Id="rId112" Type="http://schemas.openxmlformats.org/officeDocument/2006/relationships/slideLayout" Target="../slideLayouts/slideLayout923.xml"/><Relationship Id="rId133" Type="http://schemas.openxmlformats.org/officeDocument/2006/relationships/slideLayout" Target="../slideLayouts/slideLayout944.xml"/><Relationship Id="rId154" Type="http://schemas.openxmlformats.org/officeDocument/2006/relationships/slideLayout" Target="../slideLayouts/slideLayout965.xml"/><Relationship Id="rId175" Type="http://schemas.openxmlformats.org/officeDocument/2006/relationships/slideLayout" Target="../slideLayouts/slideLayout986.xml"/><Relationship Id="rId196" Type="http://schemas.openxmlformats.org/officeDocument/2006/relationships/slideLayout" Target="../slideLayouts/slideLayout1007.xml"/><Relationship Id="rId200" Type="http://schemas.openxmlformats.org/officeDocument/2006/relationships/slideLayout" Target="../slideLayouts/slideLayout1011.xml"/><Relationship Id="rId16" Type="http://schemas.openxmlformats.org/officeDocument/2006/relationships/slideLayout" Target="../slideLayouts/slideLayout827.xml"/><Relationship Id="rId221" Type="http://schemas.openxmlformats.org/officeDocument/2006/relationships/slideLayout" Target="../slideLayouts/slideLayout1032.xml"/><Relationship Id="rId242" Type="http://schemas.openxmlformats.org/officeDocument/2006/relationships/slideLayout" Target="../slideLayouts/slideLayout1053.xml"/><Relationship Id="rId263" Type="http://schemas.openxmlformats.org/officeDocument/2006/relationships/slideLayout" Target="../slideLayouts/slideLayout1074.xml"/><Relationship Id="rId284" Type="http://schemas.openxmlformats.org/officeDocument/2006/relationships/slideLayout" Target="../slideLayouts/slideLayout1095.xml"/><Relationship Id="rId37" Type="http://schemas.openxmlformats.org/officeDocument/2006/relationships/slideLayout" Target="../slideLayouts/slideLayout848.xml"/><Relationship Id="rId58" Type="http://schemas.openxmlformats.org/officeDocument/2006/relationships/slideLayout" Target="../slideLayouts/slideLayout869.xml"/><Relationship Id="rId79" Type="http://schemas.openxmlformats.org/officeDocument/2006/relationships/slideLayout" Target="../slideLayouts/slideLayout890.xml"/><Relationship Id="rId102" Type="http://schemas.openxmlformats.org/officeDocument/2006/relationships/slideLayout" Target="../slideLayouts/slideLayout913.xml"/><Relationship Id="rId123" Type="http://schemas.openxmlformats.org/officeDocument/2006/relationships/slideLayout" Target="../slideLayouts/slideLayout934.xml"/><Relationship Id="rId144" Type="http://schemas.openxmlformats.org/officeDocument/2006/relationships/slideLayout" Target="../slideLayouts/slideLayout955.xml"/><Relationship Id="rId90" Type="http://schemas.openxmlformats.org/officeDocument/2006/relationships/slideLayout" Target="../slideLayouts/slideLayout901.xml"/><Relationship Id="rId165" Type="http://schemas.openxmlformats.org/officeDocument/2006/relationships/slideLayout" Target="../slideLayouts/slideLayout976.xml"/><Relationship Id="rId186" Type="http://schemas.openxmlformats.org/officeDocument/2006/relationships/slideLayout" Target="../slideLayouts/slideLayout997.xml"/><Relationship Id="rId211" Type="http://schemas.openxmlformats.org/officeDocument/2006/relationships/slideLayout" Target="../slideLayouts/slideLayout1022.xml"/><Relationship Id="rId232" Type="http://schemas.openxmlformats.org/officeDocument/2006/relationships/slideLayout" Target="../slideLayouts/slideLayout1043.xml"/><Relationship Id="rId253" Type="http://schemas.openxmlformats.org/officeDocument/2006/relationships/slideLayout" Target="../slideLayouts/slideLayout1064.xml"/><Relationship Id="rId274" Type="http://schemas.openxmlformats.org/officeDocument/2006/relationships/slideLayout" Target="../slideLayouts/slideLayout1085.xml"/><Relationship Id="rId295" Type="http://schemas.openxmlformats.org/officeDocument/2006/relationships/image" Target="../media/image6.emf"/><Relationship Id="rId27" Type="http://schemas.openxmlformats.org/officeDocument/2006/relationships/slideLayout" Target="../slideLayouts/slideLayout838.xml"/><Relationship Id="rId48" Type="http://schemas.openxmlformats.org/officeDocument/2006/relationships/slideLayout" Target="../slideLayouts/slideLayout859.xml"/><Relationship Id="rId69" Type="http://schemas.openxmlformats.org/officeDocument/2006/relationships/slideLayout" Target="../slideLayouts/slideLayout880.xml"/><Relationship Id="rId113" Type="http://schemas.openxmlformats.org/officeDocument/2006/relationships/slideLayout" Target="../slideLayouts/slideLayout924.xml"/><Relationship Id="rId134" Type="http://schemas.openxmlformats.org/officeDocument/2006/relationships/slideLayout" Target="../slideLayouts/slideLayout945.xml"/><Relationship Id="rId80" Type="http://schemas.openxmlformats.org/officeDocument/2006/relationships/slideLayout" Target="../slideLayouts/slideLayout891.xml"/><Relationship Id="rId155" Type="http://schemas.openxmlformats.org/officeDocument/2006/relationships/slideLayout" Target="../slideLayouts/slideLayout966.xml"/><Relationship Id="rId176" Type="http://schemas.openxmlformats.org/officeDocument/2006/relationships/slideLayout" Target="../slideLayouts/slideLayout987.xml"/><Relationship Id="rId197" Type="http://schemas.openxmlformats.org/officeDocument/2006/relationships/slideLayout" Target="../slideLayouts/slideLayout1008.xml"/><Relationship Id="rId201" Type="http://schemas.openxmlformats.org/officeDocument/2006/relationships/slideLayout" Target="../slideLayouts/slideLayout1012.xml"/><Relationship Id="rId222" Type="http://schemas.openxmlformats.org/officeDocument/2006/relationships/slideLayout" Target="../slideLayouts/slideLayout1033.xml"/><Relationship Id="rId243" Type="http://schemas.openxmlformats.org/officeDocument/2006/relationships/slideLayout" Target="../slideLayouts/slideLayout1054.xml"/><Relationship Id="rId264" Type="http://schemas.openxmlformats.org/officeDocument/2006/relationships/slideLayout" Target="../slideLayouts/slideLayout1075.xml"/><Relationship Id="rId285" Type="http://schemas.openxmlformats.org/officeDocument/2006/relationships/slideLayout" Target="../slideLayouts/slideLayout1096.xml"/><Relationship Id="rId17" Type="http://schemas.openxmlformats.org/officeDocument/2006/relationships/slideLayout" Target="../slideLayouts/slideLayout828.xml"/><Relationship Id="rId38" Type="http://schemas.openxmlformats.org/officeDocument/2006/relationships/slideLayout" Target="../slideLayouts/slideLayout849.xml"/><Relationship Id="rId59" Type="http://schemas.openxmlformats.org/officeDocument/2006/relationships/slideLayout" Target="../slideLayouts/slideLayout870.xml"/><Relationship Id="rId103" Type="http://schemas.openxmlformats.org/officeDocument/2006/relationships/slideLayout" Target="../slideLayouts/slideLayout914.xml"/><Relationship Id="rId124" Type="http://schemas.openxmlformats.org/officeDocument/2006/relationships/slideLayout" Target="../slideLayouts/slideLayout935.xml"/><Relationship Id="rId70" Type="http://schemas.openxmlformats.org/officeDocument/2006/relationships/slideLayout" Target="../slideLayouts/slideLayout881.xml"/><Relationship Id="rId91" Type="http://schemas.openxmlformats.org/officeDocument/2006/relationships/slideLayout" Target="../slideLayouts/slideLayout902.xml"/><Relationship Id="rId145" Type="http://schemas.openxmlformats.org/officeDocument/2006/relationships/slideLayout" Target="../slideLayouts/slideLayout956.xml"/><Relationship Id="rId166" Type="http://schemas.openxmlformats.org/officeDocument/2006/relationships/slideLayout" Target="../slideLayouts/slideLayout977.xml"/><Relationship Id="rId187" Type="http://schemas.openxmlformats.org/officeDocument/2006/relationships/slideLayout" Target="../slideLayouts/slideLayout998.xml"/><Relationship Id="rId1" Type="http://schemas.openxmlformats.org/officeDocument/2006/relationships/slideLayout" Target="../slideLayouts/slideLayout812.xml"/><Relationship Id="rId212" Type="http://schemas.openxmlformats.org/officeDocument/2006/relationships/slideLayout" Target="../slideLayouts/slideLayout1023.xml"/><Relationship Id="rId233" Type="http://schemas.openxmlformats.org/officeDocument/2006/relationships/slideLayout" Target="../slideLayouts/slideLayout1044.xml"/><Relationship Id="rId254" Type="http://schemas.openxmlformats.org/officeDocument/2006/relationships/slideLayout" Target="../slideLayouts/slideLayout1065.xml"/><Relationship Id="rId28" Type="http://schemas.openxmlformats.org/officeDocument/2006/relationships/slideLayout" Target="../slideLayouts/slideLayout839.xml"/><Relationship Id="rId49" Type="http://schemas.openxmlformats.org/officeDocument/2006/relationships/slideLayout" Target="../slideLayouts/slideLayout860.xml"/><Relationship Id="rId114" Type="http://schemas.openxmlformats.org/officeDocument/2006/relationships/slideLayout" Target="../slideLayouts/slideLayout925.xml"/><Relationship Id="rId275" Type="http://schemas.openxmlformats.org/officeDocument/2006/relationships/slideLayout" Target="../slideLayouts/slideLayout1086.xml"/><Relationship Id="rId296" Type="http://schemas.openxmlformats.org/officeDocument/2006/relationships/image" Target="../media/image7.emf"/><Relationship Id="rId60" Type="http://schemas.openxmlformats.org/officeDocument/2006/relationships/slideLayout" Target="../slideLayouts/slideLayout871.xml"/><Relationship Id="rId81" Type="http://schemas.openxmlformats.org/officeDocument/2006/relationships/slideLayout" Target="../slideLayouts/slideLayout892.xml"/><Relationship Id="rId135" Type="http://schemas.openxmlformats.org/officeDocument/2006/relationships/slideLayout" Target="../slideLayouts/slideLayout946.xml"/><Relationship Id="rId156" Type="http://schemas.openxmlformats.org/officeDocument/2006/relationships/slideLayout" Target="../slideLayouts/slideLayout967.xml"/><Relationship Id="rId177" Type="http://schemas.openxmlformats.org/officeDocument/2006/relationships/slideLayout" Target="../slideLayouts/slideLayout988.xml"/><Relationship Id="rId198" Type="http://schemas.openxmlformats.org/officeDocument/2006/relationships/slideLayout" Target="../slideLayouts/slideLayout1009.xml"/><Relationship Id="rId202" Type="http://schemas.openxmlformats.org/officeDocument/2006/relationships/slideLayout" Target="../slideLayouts/slideLayout1013.xml"/><Relationship Id="rId223" Type="http://schemas.openxmlformats.org/officeDocument/2006/relationships/slideLayout" Target="../slideLayouts/slideLayout1034.xml"/><Relationship Id="rId244" Type="http://schemas.openxmlformats.org/officeDocument/2006/relationships/slideLayout" Target="../slideLayouts/slideLayout1055.xml"/><Relationship Id="rId18" Type="http://schemas.openxmlformats.org/officeDocument/2006/relationships/slideLayout" Target="../slideLayouts/slideLayout829.xml"/><Relationship Id="rId39" Type="http://schemas.openxmlformats.org/officeDocument/2006/relationships/slideLayout" Target="../slideLayouts/slideLayout850.xml"/><Relationship Id="rId265" Type="http://schemas.openxmlformats.org/officeDocument/2006/relationships/slideLayout" Target="../slideLayouts/slideLayout1076.xml"/><Relationship Id="rId286" Type="http://schemas.openxmlformats.org/officeDocument/2006/relationships/slideLayout" Target="../slideLayouts/slideLayout1097.xml"/><Relationship Id="rId50" Type="http://schemas.openxmlformats.org/officeDocument/2006/relationships/slideLayout" Target="../slideLayouts/slideLayout861.xml"/><Relationship Id="rId104" Type="http://schemas.openxmlformats.org/officeDocument/2006/relationships/slideLayout" Target="../slideLayouts/slideLayout915.xml"/><Relationship Id="rId125" Type="http://schemas.openxmlformats.org/officeDocument/2006/relationships/slideLayout" Target="../slideLayouts/slideLayout936.xml"/><Relationship Id="rId146" Type="http://schemas.openxmlformats.org/officeDocument/2006/relationships/slideLayout" Target="../slideLayouts/slideLayout957.xml"/><Relationship Id="rId167" Type="http://schemas.openxmlformats.org/officeDocument/2006/relationships/slideLayout" Target="../slideLayouts/slideLayout978.xml"/><Relationship Id="rId188" Type="http://schemas.openxmlformats.org/officeDocument/2006/relationships/slideLayout" Target="../slideLayouts/slideLayout999.xml"/><Relationship Id="rId71" Type="http://schemas.openxmlformats.org/officeDocument/2006/relationships/slideLayout" Target="../slideLayouts/slideLayout882.xml"/><Relationship Id="rId92" Type="http://schemas.openxmlformats.org/officeDocument/2006/relationships/slideLayout" Target="../slideLayouts/slideLayout903.xml"/><Relationship Id="rId213" Type="http://schemas.openxmlformats.org/officeDocument/2006/relationships/slideLayout" Target="../slideLayouts/slideLayout1024.xml"/><Relationship Id="rId234" Type="http://schemas.openxmlformats.org/officeDocument/2006/relationships/slideLayout" Target="../slideLayouts/slideLayout1045.xml"/><Relationship Id="rId2" Type="http://schemas.openxmlformats.org/officeDocument/2006/relationships/slideLayout" Target="../slideLayouts/slideLayout813.xml"/><Relationship Id="rId29" Type="http://schemas.openxmlformats.org/officeDocument/2006/relationships/slideLayout" Target="../slideLayouts/slideLayout840.xml"/><Relationship Id="rId255" Type="http://schemas.openxmlformats.org/officeDocument/2006/relationships/slideLayout" Target="../slideLayouts/slideLayout1066.xml"/><Relationship Id="rId276" Type="http://schemas.openxmlformats.org/officeDocument/2006/relationships/slideLayout" Target="../slideLayouts/slideLayout1087.xml"/><Relationship Id="rId40" Type="http://schemas.openxmlformats.org/officeDocument/2006/relationships/slideLayout" Target="../slideLayouts/slideLayout851.xml"/><Relationship Id="rId115" Type="http://schemas.openxmlformats.org/officeDocument/2006/relationships/slideLayout" Target="../slideLayouts/slideLayout926.xml"/><Relationship Id="rId136" Type="http://schemas.openxmlformats.org/officeDocument/2006/relationships/slideLayout" Target="../slideLayouts/slideLayout947.xml"/><Relationship Id="rId157" Type="http://schemas.openxmlformats.org/officeDocument/2006/relationships/slideLayout" Target="../slideLayouts/slideLayout968.xml"/><Relationship Id="rId178" Type="http://schemas.openxmlformats.org/officeDocument/2006/relationships/slideLayout" Target="../slideLayouts/slideLayout989.xml"/><Relationship Id="rId61" Type="http://schemas.openxmlformats.org/officeDocument/2006/relationships/slideLayout" Target="../slideLayouts/slideLayout872.xml"/><Relationship Id="rId82" Type="http://schemas.openxmlformats.org/officeDocument/2006/relationships/slideLayout" Target="../slideLayouts/slideLayout893.xml"/><Relationship Id="rId199" Type="http://schemas.openxmlformats.org/officeDocument/2006/relationships/slideLayout" Target="../slideLayouts/slideLayout1010.xml"/><Relationship Id="rId203" Type="http://schemas.openxmlformats.org/officeDocument/2006/relationships/slideLayout" Target="../slideLayouts/slideLayout1014.xml"/><Relationship Id="rId19" Type="http://schemas.openxmlformats.org/officeDocument/2006/relationships/slideLayout" Target="../slideLayouts/slideLayout830.xml"/><Relationship Id="rId224" Type="http://schemas.openxmlformats.org/officeDocument/2006/relationships/slideLayout" Target="../slideLayouts/slideLayout1035.xml"/><Relationship Id="rId245" Type="http://schemas.openxmlformats.org/officeDocument/2006/relationships/slideLayout" Target="../slideLayouts/slideLayout1056.xml"/><Relationship Id="rId266" Type="http://schemas.openxmlformats.org/officeDocument/2006/relationships/slideLayout" Target="../slideLayouts/slideLayout1077.xml"/><Relationship Id="rId287" Type="http://schemas.openxmlformats.org/officeDocument/2006/relationships/slideLayout" Target="../slideLayouts/slideLayout1098.xml"/><Relationship Id="rId30" Type="http://schemas.openxmlformats.org/officeDocument/2006/relationships/slideLayout" Target="../slideLayouts/slideLayout841.xml"/><Relationship Id="rId105" Type="http://schemas.openxmlformats.org/officeDocument/2006/relationships/slideLayout" Target="../slideLayouts/slideLayout916.xml"/><Relationship Id="rId126" Type="http://schemas.openxmlformats.org/officeDocument/2006/relationships/slideLayout" Target="../slideLayouts/slideLayout937.xml"/><Relationship Id="rId147" Type="http://schemas.openxmlformats.org/officeDocument/2006/relationships/slideLayout" Target="../slideLayouts/slideLayout958.xml"/><Relationship Id="rId168" Type="http://schemas.openxmlformats.org/officeDocument/2006/relationships/slideLayout" Target="../slideLayouts/slideLayout979.xml"/><Relationship Id="rId51" Type="http://schemas.openxmlformats.org/officeDocument/2006/relationships/slideLayout" Target="../slideLayouts/slideLayout862.xml"/><Relationship Id="rId72" Type="http://schemas.openxmlformats.org/officeDocument/2006/relationships/slideLayout" Target="../slideLayouts/slideLayout883.xml"/><Relationship Id="rId93" Type="http://schemas.openxmlformats.org/officeDocument/2006/relationships/slideLayout" Target="../slideLayouts/slideLayout904.xml"/><Relationship Id="rId189" Type="http://schemas.openxmlformats.org/officeDocument/2006/relationships/slideLayout" Target="../slideLayouts/slideLayout1000.xml"/><Relationship Id="rId3" Type="http://schemas.openxmlformats.org/officeDocument/2006/relationships/slideLayout" Target="../slideLayouts/slideLayout814.xml"/><Relationship Id="rId214" Type="http://schemas.openxmlformats.org/officeDocument/2006/relationships/slideLayout" Target="../slideLayouts/slideLayout1025.xml"/><Relationship Id="rId235" Type="http://schemas.openxmlformats.org/officeDocument/2006/relationships/slideLayout" Target="../slideLayouts/slideLayout1046.xml"/><Relationship Id="rId256" Type="http://schemas.openxmlformats.org/officeDocument/2006/relationships/slideLayout" Target="../slideLayouts/slideLayout1067.xml"/><Relationship Id="rId277" Type="http://schemas.openxmlformats.org/officeDocument/2006/relationships/slideLayout" Target="../slideLayouts/slideLayout1088.xml"/><Relationship Id="rId116" Type="http://schemas.openxmlformats.org/officeDocument/2006/relationships/slideLayout" Target="../slideLayouts/slideLayout927.xml"/><Relationship Id="rId137" Type="http://schemas.openxmlformats.org/officeDocument/2006/relationships/slideLayout" Target="../slideLayouts/slideLayout948.xml"/><Relationship Id="rId158" Type="http://schemas.openxmlformats.org/officeDocument/2006/relationships/slideLayout" Target="../slideLayouts/slideLayout969.xml"/><Relationship Id="rId20" Type="http://schemas.openxmlformats.org/officeDocument/2006/relationships/slideLayout" Target="../slideLayouts/slideLayout831.xml"/><Relationship Id="rId41" Type="http://schemas.openxmlformats.org/officeDocument/2006/relationships/slideLayout" Target="../slideLayouts/slideLayout852.xml"/><Relationship Id="rId62" Type="http://schemas.openxmlformats.org/officeDocument/2006/relationships/slideLayout" Target="../slideLayouts/slideLayout873.xml"/><Relationship Id="rId83" Type="http://schemas.openxmlformats.org/officeDocument/2006/relationships/slideLayout" Target="../slideLayouts/slideLayout894.xml"/><Relationship Id="rId179" Type="http://schemas.openxmlformats.org/officeDocument/2006/relationships/slideLayout" Target="../slideLayouts/slideLayout990.xml"/><Relationship Id="rId190" Type="http://schemas.openxmlformats.org/officeDocument/2006/relationships/slideLayout" Target="../slideLayouts/slideLayout1001.xml"/><Relationship Id="rId204" Type="http://schemas.openxmlformats.org/officeDocument/2006/relationships/slideLayout" Target="../slideLayouts/slideLayout1015.xml"/><Relationship Id="rId225" Type="http://schemas.openxmlformats.org/officeDocument/2006/relationships/slideLayout" Target="../slideLayouts/slideLayout1036.xml"/><Relationship Id="rId246" Type="http://schemas.openxmlformats.org/officeDocument/2006/relationships/slideLayout" Target="../slideLayouts/slideLayout1057.xml"/><Relationship Id="rId267" Type="http://schemas.openxmlformats.org/officeDocument/2006/relationships/slideLayout" Target="../slideLayouts/slideLayout1078.xml"/><Relationship Id="rId288" Type="http://schemas.openxmlformats.org/officeDocument/2006/relationships/slideLayout" Target="../slideLayouts/slideLayout1099.xml"/><Relationship Id="rId106" Type="http://schemas.openxmlformats.org/officeDocument/2006/relationships/slideLayout" Target="../slideLayouts/slideLayout917.xml"/><Relationship Id="rId127" Type="http://schemas.openxmlformats.org/officeDocument/2006/relationships/slideLayout" Target="../slideLayouts/slideLayout938.xml"/><Relationship Id="rId10" Type="http://schemas.openxmlformats.org/officeDocument/2006/relationships/slideLayout" Target="../slideLayouts/slideLayout821.xml"/><Relationship Id="rId31" Type="http://schemas.openxmlformats.org/officeDocument/2006/relationships/slideLayout" Target="../slideLayouts/slideLayout842.xml"/><Relationship Id="rId52" Type="http://schemas.openxmlformats.org/officeDocument/2006/relationships/slideLayout" Target="../slideLayouts/slideLayout863.xml"/><Relationship Id="rId73" Type="http://schemas.openxmlformats.org/officeDocument/2006/relationships/slideLayout" Target="../slideLayouts/slideLayout884.xml"/><Relationship Id="rId94" Type="http://schemas.openxmlformats.org/officeDocument/2006/relationships/slideLayout" Target="../slideLayouts/slideLayout905.xml"/><Relationship Id="rId148" Type="http://schemas.openxmlformats.org/officeDocument/2006/relationships/slideLayout" Target="../slideLayouts/slideLayout959.xml"/><Relationship Id="rId169" Type="http://schemas.openxmlformats.org/officeDocument/2006/relationships/slideLayout" Target="../slideLayouts/slideLayout980.xml"/><Relationship Id="rId4" Type="http://schemas.openxmlformats.org/officeDocument/2006/relationships/slideLayout" Target="../slideLayouts/slideLayout815.xml"/><Relationship Id="rId180" Type="http://schemas.openxmlformats.org/officeDocument/2006/relationships/slideLayout" Target="../slideLayouts/slideLayout991.xml"/><Relationship Id="rId215" Type="http://schemas.openxmlformats.org/officeDocument/2006/relationships/slideLayout" Target="../slideLayouts/slideLayout1026.xml"/><Relationship Id="rId236" Type="http://schemas.openxmlformats.org/officeDocument/2006/relationships/slideLayout" Target="../slideLayouts/slideLayout1047.xml"/><Relationship Id="rId257" Type="http://schemas.openxmlformats.org/officeDocument/2006/relationships/slideLayout" Target="../slideLayouts/slideLayout1068.xml"/><Relationship Id="rId278" Type="http://schemas.openxmlformats.org/officeDocument/2006/relationships/slideLayout" Target="../slideLayouts/slideLayout1089.xml"/><Relationship Id="rId42" Type="http://schemas.openxmlformats.org/officeDocument/2006/relationships/slideLayout" Target="../slideLayouts/slideLayout853.xml"/><Relationship Id="rId84" Type="http://schemas.openxmlformats.org/officeDocument/2006/relationships/slideLayout" Target="../slideLayouts/slideLayout895.xml"/><Relationship Id="rId138" Type="http://schemas.openxmlformats.org/officeDocument/2006/relationships/slideLayout" Target="../slideLayouts/slideLayout949.xml"/><Relationship Id="rId191" Type="http://schemas.openxmlformats.org/officeDocument/2006/relationships/slideLayout" Target="../slideLayouts/slideLayout1002.xml"/><Relationship Id="rId205" Type="http://schemas.openxmlformats.org/officeDocument/2006/relationships/slideLayout" Target="../slideLayouts/slideLayout1016.xml"/><Relationship Id="rId247" Type="http://schemas.openxmlformats.org/officeDocument/2006/relationships/slideLayout" Target="../slideLayouts/slideLayout1058.xml"/><Relationship Id="rId107" Type="http://schemas.openxmlformats.org/officeDocument/2006/relationships/slideLayout" Target="../slideLayouts/slideLayout918.xml"/><Relationship Id="rId289" Type="http://schemas.openxmlformats.org/officeDocument/2006/relationships/theme" Target="../theme/theme5.xml"/><Relationship Id="rId11" Type="http://schemas.openxmlformats.org/officeDocument/2006/relationships/slideLayout" Target="../slideLayouts/slideLayout822.xml"/><Relationship Id="rId53" Type="http://schemas.openxmlformats.org/officeDocument/2006/relationships/slideLayout" Target="../slideLayouts/slideLayout864.xml"/><Relationship Id="rId149" Type="http://schemas.openxmlformats.org/officeDocument/2006/relationships/slideLayout" Target="../slideLayouts/slideLayout960.xml"/><Relationship Id="rId95" Type="http://schemas.openxmlformats.org/officeDocument/2006/relationships/slideLayout" Target="../slideLayouts/slideLayout906.xml"/><Relationship Id="rId160" Type="http://schemas.openxmlformats.org/officeDocument/2006/relationships/slideLayout" Target="../slideLayouts/slideLayout971.xml"/><Relationship Id="rId216" Type="http://schemas.openxmlformats.org/officeDocument/2006/relationships/slideLayout" Target="../slideLayouts/slideLayout1027.xml"/><Relationship Id="rId258" Type="http://schemas.openxmlformats.org/officeDocument/2006/relationships/slideLayout" Target="../slideLayouts/slideLayout1069.xml"/><Relationship Id="rId22" Type="http://schemas.openxmlformats.org/officeDocument/2006/relationships/slideLayout" Target="../slideLayouts/slideLayout833.xml"/><Relationship Id="rId64" Type="http://schemas.openxmlformats.org/officeDocument/2006/relationships/slideLayout" Target="../slideLayouts/slideLayout875.xml"/><Relationship Id="rId118" Type="http://schemas.openxmlformats.org/officeDocument/2006/relationships/slideLayout" Target="../slideLayouts/slideLayout929.xml"/><Relationship Id="rId171" Type="http://schemas.openxmlformats.org/officeDocument/2006/relationships/slideLayout" Target="../slideLayouts/slideLayout982.xml"/><Relationship Id="rId227" Type="http://schemas.openxmlformats.org/officeDocument/2006/relationships/slideLayout" Target="../slideLayouts/slideLayout1038.xml"/><Relationship Id="rId269" Type="http://schemas.openxmlformats.org/officeDocument/2006/relationships/slideLayout" Target="../slideLayouts/slideLayout10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7.xml"/><Relationship Id="rId13" Type="http://schemas.openxmlformats.org/officeDocument/2006/relationships/theme" Target="../theme/theme6.xml"/><Relationship Id="rId3" Type="http://schemas.openxmlformats.org/officeDocument/2006/relationships/slideLayout" Target="../slideLayouts/slideLayout1102.xml"/><Relationship Id="rId7" Type="http://schemas.openxmlformats.org/officeDocument/2006/relationships/slideLayout" Target="../slideLayouts/slideLayout1106.xml"/><Relationship Id="rId12" Type="http://schemas.openxmlformats.org/officeDocument/2006/relationships/slideLayout" Target="../slideLayouts/slideLayout1111.xml"/><Relationship Id="rId2" Type="http://schemas.openxmlformats.org/officeDocument/2006/relationships/slideLayout" Target="../slideLayouts/slideLayout1101.xml"/><Relationship Id="rId1" Type="http://schemas.openxmlformats.org/officeDocument/2006/relationships/slideLayout" Target="../slideLayouts/slideLayout1100.xml"/><Relationship Id="rId6" Type="http://schemas.openxmlformats.org/officeDocument/2006/relationships/slideLayout" Target="../slideLayouts/slideLayout1105.xml"/><Relationship Id="rId11" Type="http://schemas.openxmlformats.org/officeDocument/2006/relationships/slideLayout" Target="../slideLayouts/slideLayout1110.xml"/><Relationship Id="rId5" Type="http://schemas.openxmlformats.org/officeDocument/2006/relationships/slideLayout" Target="../slideLayouts/slideLayout1104.xml"/><Relationship Id="rId10" Type="http://schemas.openxmlformats.org/officeDocument/2006/relationships/slideLayout" Target="../slideLayouts/slideLayout1109.xml"/><Relationship Id="rId4" Type="http://schemas.openxmlformats.org/officeDocument/2006/relationships/slideLayout" Target="../slideLayouts/slideLayout1103.xml"/><Relationship Id="rId9" Type="http://schemas.openxmlformats.org/officeDocument/2006/relationships/slideLayout" Target="../slideLayouts/slideLayout110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9.xml"/><Relationship Id="rId13" Type="http://schemas.openxmlformats.org/officeDocument/2006/relationships/theme" Target="../theme/theme7.xml"/><Relationship Id="rId3" Type="http://schemas.openxmlformats.org/officeDocument/2006/relationships/slideLayout" Target="../slideLayouts/slideLayout1114.xml"/><Relationship Id="rId7" Type="http://schemas.openxmlformats.org/officeDocument/2006/relationships/slideLayout" Target="../slideLayouts/slideLayout1118.xml"/><Relationship Id="rId12" Type="http://schemas.openxmlformats.org/officeDocument/2006/relationships/slideLayout" Target="../slideLayouts/slideLayout1123.xml"/><Relationship Id="rId2" Type="http://schemas.openxmlformats.org/officeDocument/2006/relationships/slideLayout" Target="../slideLayouts/slideLayout1113.xml"/><Relationship Id="rId1" Type="http://schemas.openxmlformats.org/officeDocument/2006/relationships/slideLayout" Target="../slideLayouts/slideLayout1112.xml"/><Relationship Id="rId6" Type="http://schemas.openxmlformats.org/officeDocument/2006/relationships/slideLayout" Target="../slideLayouts/slideLayout1117.xml"/><Relationship Id="rId11" Type="http://schemas.openxmlformats.org/officeDocument/2006/relationships/slideLayout" Target="../slideLayouts/slideLayout1122.xml"/><Relationship Id="rId5" Type="http://schemas.openxmlformats.org/officeDocument/2006/relationships/slideLayout" Target="../slideLayouts/slideLayout1116.xml"/><Relationship Id="rId10" Type="http://schemas.openxmlformats.org/officeDocument/2006/relationships/slideLayout" Target="../slideLayouts/slideLayout1121.xml"/><Relationship Id="rId4" Type="http://schemas.openxmlformats.org/officeDocument/2006/relationships/slideLayout" Target="../slideLayouts/slideLayout1115.xml"/><Relationship Id="rId9" Type="http://schemas.openxmlformats.org/officeDocument/2006/relationships/slideLayout" Target="../slideLayouts/slideLayout1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1.xml"/><Relationship Id="rId13" Type="http://schemas.openxmlformats.org/officeDocument/2006/relationships/theme" Target="../theme/theme8.xml"/><Relationship Id="rId3" Type="http://schemas.openxmlformats.org/officeDocument/2006/relationships/slideLayout" Target="../slideLayouts/slideLayout1126.xml"/><Relationship Id="rId7" Type="http://schemas.openxmlformats.org/officeDocument/2006/relationships/slideLayout" Target="../slideLayouts/slideLayout1130.xml"/><Relationship Id="rId12" Type="http://schemas.openxmlformats.org/officeDocument/2006/relationships/slideLayout" Target="../slideLayouts/slideLayout1135.xml"/><Relationship Id="rId2" Type="http://schemas.openxmlformats.org/officeDocument/2006/relationships/slideLayout" Target="../slideLayouts/slideLayout1125.xml"/><Relationship Id="rId1" Type="http://schemas.openxmlformats.org/officeDocument/2006/relationships/slideLayout" Target="../slideLayouts/slideLayout1124.xml"/><Relationship Id="rId6" Type="http://schemas.openxmlformats.org/officeDocument/2006/relationships/slideLayout" Target="../slideLayouts/slideLayout1129.xml"/><Relationship Id="rId11" Type="http://schemas.openxmlformats.org/officeDocument/2006/relationships/slideLayout" Target="../slideLayouts/slideLayout1134.xml"/><Relationship Id="rId5" Type="http://schemas.openxmlformats.org/officeDocument/2006/relationships/slideLayout" Target="../slideLayouts/slideLayout1128.xml"/><Relationship Id="rId10" Type="http://schemas.openxmlformats.org/officeDocument/2006/relationships/slideLayout" Target="../slideLayouts/slideLayout1133.xml"/><Relationship Id="rId4" Type="http://schemas.openxmlformats.org/officeDocument/2006/relationships/slideLayout" Target="../slideLayouts/slideLayout1127.xml"/><Relationship Id="rId9" Type="http://schemas.openxmlformats.org/officeDocument/2006/relationships/slideLayout" Target="../slideLayouts/slideLayout1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3.xml"/><Relationship Id="rId13" Type="http://schemas.openxmlformats.org/officeDocument/2006/relationships/theme" Target="../theme/theme9.xml"/><Relationship Id="rId3" Type="http://schemas.openxmlformats.org/officeDocument/2006/relationships/slideLayout" Target="../slideLayouts/slideLayout1138.xml"/><Relationship Id="rId7" Type="http://schemas.openxmlformats.org/officeDocument/2006/relationships/slideLayout" Target="../slideLayouts/slideLayout1142.xml"/><Relationship Id="rId12" Type="http://schemas.openxmlformats.org/officeDocument/2006/relationships/slideLayout" Target="../slideLayouts/slideLayout1147.xml"/><Relationship Id="rId2" Type="http://schemas.openxmlformats.org/officeDocument/2006/relationships/slideLayout" Target="../slideLayouts/slideLayout1137.xml"/><Relationship Id="rId1" Type="http://schemas.openxmlformats.org/officeDocument/2006/relationships/slideLayout" Target="../slideLayouts/slideLayout1136.xml"/><Relationship Id="rId6" Type="http://schemas.openxmlformats.org/officeDocument/2006/relationships/slideLayout" Target="../slideLayouts/slideLayout1141.xml"/><Relationship Id="rId11" Type="http://schemas.openxmlformats.org/officeDocument/2006/relationships/slideLayout" Target="../slideLayouts/slideLayout1146.xml"/><Relationship Id="rId5" Type="http://schemas.openxmlformats.org/officeDocument/2006/relationships/slideLayout" Target="../slideLayouts/slideLayout1140.xml"/><Relationship Id="rId10" Type="http://schemas.openxmlformats.org/officeDocument/2006/relationships/slideLayout" Target="../slideLayouts/slideLayout1145.xml"/><Relationship Id="rId4" Type="http://schemas.openxmlformats.org/officeDocument/2006/relationships/slideLayout" Target="../slideLayouts/slideLayout1139.xml"/><Relationship Id="rId9" Type="http://schemas.openxmlformats.org/officeDocument/2006/relationships/slideLayout" Target="../slideLayouts/slideLayout1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628650" y="635642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3028950" y="635642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6457950" y="635642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7573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9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24/11/2023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9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9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9366292"/>
      </p:ext>
    </p:extLst>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2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24/11/2023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2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2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60455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780"/>
          <a:srcRect l="1069" t="2602" r="448" b="5138"/>
          <a:stretch/>
        </p:blipFill>
        <p:spPr>
          <a:xfrm>
            <a:off x="-1" y="0"/>
            <a:ext cx="9144001" cy="6858000"/>
          </a:xfrm>
          <a:prstGeom prst="rect">
            <a:avLst/>
          </a:prstGeom>
        </p:spPr>
      </p:pic>
      <p:pic>
        <p:nvPicPr>
          <p:cNvPr id="3" name="图片 2"/>
          <p:cNvPicPr>
            <a:picLocks noChangeAspect="1"/>
          </p:cNvPicPr>
          <p:nvPr/>
        </p:nvPicPr>
        <p:blipFill>
          <a:blip r:embed="rId781"/>
          <a:stretch>
            <a:fillRect/>
          </a:stretch>
        </p:blipFill>
        <p:spPr>
          <a:xfrm>
            <a:off x="6656630" y="469201"/>
            <a:ext cx="2643937" cy="1484315"/>
          </a:xfrm>
          <a:prstGeom prst="rect">
            <a:avLst/>
          </a:prstGeom>
        </p:spPr>
      </p:pic>
      <p:pic>
        <p:nvPicPr>
          <p:cNvPr id="4" name="郑柏林 - 小跳豆">
            <a:hlinkClick r:id="" action="ppaction://media"/>
          </p:cNvPr>
          <p:cNvPicPr>
            <a:picLocks noChangeAspect="1"/>
          </p:cNvPicPr>
          <p:nvPr>
            <a:audioFile r:link="rId779"/>
            <p:extLst>
              <p:ext uri="{DAA4B4D4-6D71-4841-9C94-3DE7FCFB9230}">
                <p14:media xmlns:p14="http://schemas.microsoft.com/office/powerpoint/2010/main" r:embed="rId778"/>
              </p:ext>
            </p:extLst>
          </p:nvPr>
        </p:nvPicPr>
        <p:blipFill>
          <a:blip r:embed="rId782" cstate="print"/>
          <a:stretch>
            <a:fillRect/>
          </a:stretch>
        </p:blipFill>
        <p:spPr>
          <a:xfrm>
            <a:off x="260433" y="5437905"/>
            <a:ext cx="467676" cy="623568"/>
          </a:xfrm>
          <a:prstGeom prst="rect">
            <a:avLst/>
          </a:prstGeom>
        </p:spPr>
      </p:pic>
      <p:pic>
        <p:nvPicPr>
          <p:cNvPr id="5" name="图片 4"/>
          <p:cNvPicPr>
            <a:picLocks noChangeAspect="1"/>
          </p:cNvPicPr>
          <p:nvPr/>
        </p:nvPicPr>
        <p:blipFill>
          <a:blip r:embed="rId783"/>
          <a:stretch>
            <a:fillRect/>
          </a:stretch>
        </p:blipFill>
        <p:spPr>
          <a:xfrm>
            <a:off x="-624115" y="4228215"/>
            <a:ext cx="9959973" cy="1990844"/>
          </a:xfrm>
          <a:prstGeom prst="rect">
            <a:avLst/>
          </a:prstGeom>
        </p:spPr>
      </p:pic>
      <p:pic>
        <p:nvPicPr>
          <p:cNvPr id="6" name="图片 5"/>
          <p:cNvPicPr>
            <a:picLocks noChangeAspect="1"/>
          </p:cNvPicPr>
          <p:nvPr/>
        </p:nvPicPr>
        <p:blipFill>
          <a:blip r:embed="rId784"/>
          <a:stretch>
            <a:fillRect/>
          </a:stretch>
        </p:blipFill>
        <p:spPr>
          <a:xfrm>
            <a:off x="-436181" y="5124545"/>
            <a:ext cx="9830511" cy="1852751"/>
          </a:xfrm>
          <a:prstGeom prst="rect">
            <a:avLst/>
          </a:prstGeom>
        </p:spPr>
      </p:pic>
      <p:pic>
        <p:nvPicPr>
          <p:cNvPr id="23" name="图片 22"/>
          <p:cNvPicPr>
            <a:picLocks noChangeAspect="1"/>
          </p:cNvPicPr>
          <p:nvPr/>
        </p:nvPicPr>
        <p:blipFill rotWithShape="1">
          <a:blip r:embed="rId785"/>
          <a:srcRect b="57274"/>
          <a:stretch/>
        </p:blipFill>
        <p:spPr>
          <a:xfrm>
            <a:off x="-89004" y="6061472"/>
            <a:ext cx="9424862" cy="796528"/>
          </a:xfrm>
          <a:prstGeom prst="rect">
            <a:avLst/>
          </a:prstGeom>
        </p:spPr>
      </p:pic>
      <p:pic>
        <p:nvPicPr>
          <p:cNvPr id="24" name="图片 23"/>
          <p:cNvPicPr>
            <a:picLocks noChangeAspect="1"/>
          </p:cNvPicPr>
          <p:nvPr/>
        </p:nvPicPr>
        <p:blipFill>
          <a:blip r:embed="rId786"/>
          <a:stretch>
            <a:fillRect/>
          </a:stretch>
        </p:blipFill>
        <p:spPr>
          <a:xfrm rot="16200000">
            <a:off x="1057759" y="-1317782"/>
            <a:ext cx="7145863" cy="9527430"/>
          </a:xfrm>
          <a:prstGeom prst="rect">
            <a:avLst/>
          </a:prstGeom>
        </p:spPr>
      </p:pic>
    </p:spTree>
    <p:extLst>
      <p:ext uri="{BB962C8B-B14F-4D97-AF65-F5344CB8AC3E}">
        <p14:creationId xmlns:p14="http://schemas.microsoft.com/office/powerpoint/2010/main" val="5172314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 id="2147483725" r:id="rId40"/>
    <p:sldLayoutId id="2147483726" r:id="rId41"/>
    <p:sldLayoutId id="2147483727" r:id="rId42"/>
    <p:sldLayoutId id="2147483728" r:id="rId43"/>
    <p:sldLayoutId id="2147483729" r:id="rId44"/>
    <p:sldLayoutId id="2147483730" r:id="rId45"/>
    <p:sldLayoutId id="2147483731" r:id="rId46"/>
    <p:sldLayoutId id="2147483732" r:id="rId47"/>
    <p:sldLayoutId id="2147483733" r:id="rId48"/>
    <p:sldLayoutId id="2147483734" r:id="rId49"/>
    <p:sldLayoutId id="2147483735" r:id="rId50"/>
    <p:sldLayoutId id="2147483736" r:id="rId51"/>
    <p:sldLayoutId id="2147483737" r:id="rId52"/>
    <p:sldLayoutId id="2147483738" r:id="rId53"/>
    <p:sldLayoutId id="2147483739" r:id="rId54"/>
    <p:sldLayoutId id="2147483740" r:id="rId55"/>
    <p:sldLayoutId id="2147483741" r:id="rId56"/>
    <p:sldLayoutId id="2147483742" r:id="rId57"/>
    <p:sldLayoutId id="2147483743" r:id="rId58"/>
    <p:sldLayoutId id="2147483744" r:id="rId59"/>
    <p:sldLayoutId id="2147483745" r:id="rId60"/>
    <p:sldLayoutId id="2147483746" r:id="rId61"/>
    <p:sldLayoutId id="2147483747" r:id="rId62"/>
    <p:sldLayoutId id="2147483748" r:id="rId63"/>
    <p:sldLayoutId id="2147483749" r:id="rId64"/>
    <p:sldLayoutId id="2147483750" r:id="rId65"/>
    <p:sldLayoutId id="2147483752" r:id="rId66"/>
    <p:sldLayoutId id="2147483753" r:id="rId67"/>
    <p:sldLayoutId id="2147483754" r:id="rId68"/>
    <p:sldLayoutId id="2147483755" r:id="rId69"/>
    <p:sldLayoutId id="2147483756" r:id="rId70"/>
    <p:sldLayoutId id="2147483757" r:id="rId71"/>
    <p:sldLayoutId id="2147483758" r:id="rId72"/>
    <p:sldLayoutId id="2147483759" r:id="rId73"/>
    <p:sldLayoutId id="2147483760" r:id="rId74"/>
    <p:sldLayoutId id="2147483761" r:id="rId75"/>
    <p:sldLayoutId id="2147483762" r:id="rId76"/>
    <p:sldLayoutId id="2147483763" r:id="rId77"/>
    <p:sldLayoutId id="2147483764" r:id="rId78"/>
    <p:sldLayoutId id="2147483765" r:id="rId79"/>
    <p:sldLayoutId id="2147483766" r:id="rId80"/>
    <p:sldLayoutId id="2147483767" r:id="rId81"/>
    <p:sldLayoutId id="2147483768" r:id="rId82"/>
    <p:sldLayoutId id="2147483769" r:id="rId83"/>
    <p:sldLayoutId id="2147483770" r:id="rId84"/>
    <p:sldLayoutId id="2147483771" r:id="rId85"/>
    <p:sldLayoutId id="2147483772" r:id="rId86"/>
    <p:sldLayoutId id="2147483773" r:id="rId87"/>
    <p:sldLayoutId id="2147483774" r:id="rId88"/>
    <p:sldLayoutId id="2147483775" r:id="rId89"/>
    <p:sldLayoutId id="2147483776" r:id="rId90"/>
    <p:sldLayoutId id="2147483777" r:id="rId91"/>
    <p:sldLayoutId id="2147483778" r:id="rId92"/>
    <p:sldLayoutId id="2147483779" r:id="rId93"/>
    <p:sldLayoutId id="2147483780" r:id="rId94"/>
    <p:sldLayoutId id="2147483781" r:id="rId95"/>
    <p:sldLayoutId id="2147483782" r:id="rId96"/>
    <p:sldLayoutId id="2147483783" r:id="rId97"/>
    <p:sldLayoutId id="2147483784" r:id="rId98"/>
    <p:sldLayoutId id="2147483785" r:id="rId99"/>
    <p:sldLayoutId id="2147483786" r:id="rId100"/>
    <p:sldLayoutId id="2147483787" r:id="rId101"/>
    <p:sldLayoutId id="2147483788" r:id="rId102"/>
    <p:sldLayoutId id="2147483789" r:id="rId103"/>
    <p:sldLayoutId id="2147483790" r:id="rId104"/>
    <p:sldLayoutId id="2147483791" r:id="rId105"/>
    <p:sldLayoutId id="2147483792" r:id="rId106"/>
    <p:sldLayoutId id="2147483793" r:id="rId107"/>
    <p:sldLayoutId id="2147483794" r:id="rId108"/>
    <p:sldLayoutId id="2147483795" r:id="rId109"/>
    <p:sldLayoutId id="2147483796" r:id="rId110"/>
    <p:sldLayoutId id="2147483797" r:id="rId111"/>
    <p:sldLayoutId id="2147483798" r:id="rId112"/>
    <p:sldLayoutId id="2147483799" r:id="rId113"/>
    <p:sldLayoutId id="2147483800" r:id="rId114"/>
    <p:sldLayoutId id="2147483801" r:id="rId115"/>
    <p:sldLayoutId id="2147483802" r:id="rId116"/>
    <p:sldLayoutId id="2147483803" r:id="rId117"/>
    <p:sldLayoutId id="2147483804" r:id="rId118"/>
    <p:sldLayoutId id="2147483805" r:id="rId119"/>
    <p:sldLayoutId id="2147483806" r:id="rId120"/>
    <p:sldLayoutId id="2147483807" r:id="rId121"/>
    <p:sldLayoutId id="2147483808" r:id="rId122"/>
    <p:sldLayoutId id="2147483809" r:id="rId123"/>
    <p:sldLayoutId id="2147483810" r:id="rId124"/>
    <p:sldLayoutId id="2147483811" r:id="rId125"/>
    <p:sldLayoutId id="2147483812" r:id="rId126"/>
    <p:sldLayoutId id="2147483813" r:id="rId127"/>
    <p:sldLayoutId id="2147483814" r:id="rId128"/>
    <p:sldLayoutId id="2147483815" r:id="rId129"/>
    <p:sldLayoutId id="2147483816" r:id="rId130"/>
    <p:sldLayoutId id="2147483817" r:id="rId131"/>
    <p:sldLayoutId id="2147483818" r:id="rId132"/>
    <p:sldLayoutId id="2147483819" r:id="rId133"/>
    <p:sldLayoutId id="2147483820" r:id="rId134"/>
    <p:sldLayoutId id="2147483821" r:id="rId135"/>
    <p:sldLayoutId id="2147483822" r:id="rId136"/>
    <p:sldLayoutId id="2147483823" r:id="rId137"/>
    <p:sldLayoutId id="2147483824" r:id="rId138"/>
    <p:sldLayoutId id="2147483825" r:id="rId139"/>
    <p:sldLayoutId id="2147483826" r:id="rId140"/>
    <p:sldLayoutId id="2147483827" r:id="rId141"/>
    <p:sldLayoutId id="2147483828" r:id="rId142"/>
    <p:sldLayoutId id="2147483829" r:id="rId143"/>
    <p:sldLayoutId id="2147483830" r:id="rId144"/>
    <p:sldLayoutId id="2147483831" r:id="rId145"/>
    <p:sldLayoutId id="2147483832" r:id="rId146"/>
    <p:sldLayoutId id="2147483833" r:id="rId147"/>
    <p:sldLayoutId id="2147483834" r:id="rId148"/>
    <p:sldLayoutId id="2147483835" r:id="rId149"/>
    <p:sldLayoutId id="2147483836" r:id="rId150"/>
    <p:sldLayoutId id="2147483837" r:id="rId151"/>
    <p:sldLayoutId id="2147483838" r:id="rId152"/>
    <p:sldLayoutId id="2147483839" r:id="rId153"/>
    <p:sldLayoutId id="2147483840" r:id="rId154"/>
    <p:sldLayoutId id="2147483841" r:id="rId155"/>
    <p:sldLayoutId id="2147483842" r:id="rId156"/>
    <p:sldLayoutId id="2147483843" r:id="rId157"/>
    <p:sldLayoutId id="2147483844" r:id="rId158"/>
    <p:sldLayoutId id="2147483845" r:id="rId159"/>
    <p:sldLayoutId id="2147483846" r:id="rId160"/>
    <p:sldLayoutId id="2147483847" r:id="rId161"/>
    <p:sldLayoutId id="2147483848" r:id="rId162"/>
    <p:sldLayoutId id="2147483849" r:id="rId163"/>
    <p:sldLayoutId id="2147483850" r:id="rId164"/>
    <p:sldLayoutId id="2147483851" r:id="rId165"/>
    <p:sldLayoutId id="2147483852" r:id="rId166"/>
    <p:sldLayoutId id="2147483853" r:id="rId167"/>
    <p:sldLayoutId id="2147483854" r:id="rId168"/>
    <p:sldLayoutId id="2147483855" r:id="rId169"/>
    <p:sldLayoutId id="2147483856" r:id="rId170"/>
    <p:sldLayoutId id="2147483857" r:id="rId171"/>
    <p:sldLayoutId id="2147483858" r:id="rId172"/>
    <p:sldLayoutId id="2147483859" r:id="rId173"/>
    <p:sldLayoutId id="2147483860" r:id="rId174"/>
    <p:sldLayoutId id="2147483861" r:id="rId175"/>
    <p:sldLayoutId id="2147483862" r:id="rId176"/>
    <p:sldLayoutId id="2147483863" r:id="rId177"/>
    <p:sldLayoutId id="2147483864" r:id="rId178"/>
    <p:sldLayoutId id="2147483865" r:id="rId179"/>
    <p:sldLayoutId id="2147483866" r:id="rId180"/>
    <p:sldLayoutId id="2147483867" r:id="rId181"/>
    <p:sldLayoutId id="2147483868" r:id="rId182"/>
    <p:sldLayoutId id="2147483869" r:id="rId183"/>
    <p:sldLayoutId id="2147483870" r:id="rId184"/>
    <p:sldLayoutId id="2147483871" r:id="rId185"/>
    <p:sldLayoutId id="2147483872" r:id="rId186"/>
    <p:sldLayoutId id="2147483873" r:id="rId187"/>
    <p:sldLayoutId id="2147483874" r:id="rId188"/>
    <p:sldLayoutId id="2147483875" r:id="rId189"/>
    <p:sldLayoutId id="2147483876" r:id="rId190"/>
    <p:sldLayoutId id="2147483877" r:id="rId191"/>
    <p:sldLayoutId id="2147483878" r:id="rId192"/>
    <p:sldLayoutId id="2147483879" r:id="rId193"/>
    <p:sldLayoutId id="2147483880" r:id="rId194"/>
    <p:sldLayoutId id="2147483881" r:id="rId195"/>
    <p:sldLayoutId id="2147483882" r:id="rId196"/>
    <p:sldLayoutId id="2147483883" r:id="rId197"/>
    <p:sldLayoutId id="2147483884" r:id="rId198"/>
    <p:sldLayoutId id="2147483885" r:id="rId199"/>
    <p:sldLayoutId id="2147483886" r:id="rId200"/>
    <p:sldLayoutId id="2147483887" r:id="rId201"/>
    <p:sldLayoutId id="2147483888" r:id="rId202"/>
    <p:sldLayoutId id="2147483889" r:id="rId203"/>
    <p:sldLayoutId id="2147483890" r:id="rId204"/>
    <p:sldLayoutId id="2147483891" r:id="rId205"/>
    <p:sldLayoutId id="2147483892" r:id="rId206"/>
    <p:sldLayoutId id="2147483893" r:id="rId207"/>
    <p:sldLayoutId id="2147483894" r:id="rId208"/>
    <p:sldLayoutId id="2147483895" r:id="rId209"/>
    <p:sldLayoutId id="2147483896" r:id="rId210"/>
    <p:sldLayoutId id="2147483897" r:id="rId211"/>
    <p:sldLayoutId id="2147483898" r:id="rId212"/>
    <p:sldLayoutId id="2147483899" r:id="rId213"/>
    <p:sldLayoutId id="2147483900" r:id="rId214"/>
    <p:sldLayoutId id="2147483901" r:id="rId215"/>
    <p:sldLayoutId id="2147483902" r:id="rId216"/>
    <p:sldLayoutId id="2147483903" r:id="rId217"/>
    <p:sldLayoutId id="2147483904" r:id="rId218"/>
    <p:sldLayoutId id="2147483905" r:id="rId219"/>
    <p:sldLayoutId id="2147483906" r:id="rId220"/>
    <p:sldLayoutId id="2147483907" r:id="rId221"/>
    <p:sldLayoutId id="2147483908" r:id="rId222"/>
    <p:sldLayoutId id="2147483909" r:id="rId223"/>
    <p:sldLayoutId id="2147483910" r:id="rId224"/>
    <p:sldLayoutId id="2147483911" r:id="rId225"/>
    <p:sldLayoutId id="2147483912" r:id="rId226"/>
    <p:sldLayoutId id="2147483913" r:id="rId227"/>
    <p:sldLayoutId id="2147483914" r:id="rId228"/>
    <p:sldLayoutId id="2147483915" r:id="rId229"/>
    <p:sldLayoutId id="2147483916" r:id="rId230"/>
    <p:sldLayoutId id="2147483917" r:id="rId231"/>
    <p:sldLayoutId id="2147483918" r:id="rId232"/>
    <p:sldLayoutId id="2147483919" r:id="rId233"/>
    <p:sldLayoutId id="2147483920" r:id="rId234"/>
    <p:sldLayoutId id="2147483921" r:id="rId235"/>
    <p:sldLayoutId id="2147483922" r:id="rId236"/>
    <p:sldLayoutId id="2147483923" r:id="rId237"/>
    <p:sldLayoutId id="2147483924" r:id="rId238"/>
    <p:sldLayoutId id="2147483925" r:id="rId239"/>
    <p:sldLayoutId id="2147483926" r:id="rId240"/>
    <p:sldLayoutId id="2147483927" r:id="rId241"/>
    <p:sldLayoutId id="2147483928" r:id="rId242"/>
    <p:sldLayoutId id="2147483929" r:id="rId243"/>
    <p:sldLayoutId id="2147483930" r:id="rId244"/>
    <p:sldLayoutId id="2147483931" r:id="rId245"/>
    <p:sldLayoutId id="2147483932" r:id="rId246"/>
    <p:sldLayoutId id="2147483933" r:id="rId247"/>
    <p:sldLayoutId id="2147483934" r:id="rId248"/>
    <p:sldLayoutId id="2147483935" r:id="rId249"/>
    <p:sldLayoutId id="2147483936" r:id="rId250"/>
    <p:sldLayoutId id="2147483937" r:id="rId251"/>
    <p:sldLayoutId id="2147483938" r:id="rId252"/>
    <p:sldLayoutId id="2147483939" r:id="rId253"/>
    <p:sldLayoutId id="2147483940" r:id="rId254"/>
    <p:sldLayoutId id="2147483941" r:id="rId255"/>
    <p:sldLayoutId id="2147483942" r:id="rId256"/>
    <p:sldLayoutId id="2147483943" r:id="rId257"/>
    <p:sldLayoutId id="2147483944" r:id="rId258"/>
    <p:sldLayoutId id="2147483945" r:id="rId259"/>
    <p:sldLayoutId id="2147483946" r:id="rId260"/>
    <p:sldLayoutId id="2147483947" r:id="rId261"/>
    <p:sldLayoutId id="2147483948" r:id="rId262"/>
    <p:sldLayoutId id="2147483949" r:id="rId263"/>
    <p:sldLayoutId id="2147483950" r:id="rId264"/>
    <p:sldLayoutId id="2147483951" r:id="rId265"/>
    <p:sldLayoutId id="2147483952" r:id="rId266"/>
    <p:sldLayoutId id="2147483953" r:id="rId267"/>
    <p:sldLayoutId id="2147483954" r:id="rId268"/>
    <p:sldLayoutId id="2147483955" r:id="rId269"/>
    <p:sldLayoutId id="2147483956" r:id="rId270"/>
    <p:sldLayoutId id="2147483957" r:id="rId271"/>
    <p:sldLayoutId id="2147483958" r:id="rId272"/>
    <p:sldLayoutId id="2147483959" r:id="rId273"/>
    <p:sldLayoutId id="2147483960" r:id="rId274"/>
    <p:sldLayoutId id="2147483961" r:id="rId275"/>
    <p:sldLayoutId id="2147483962" r:id="rId276"/>
    <p:sldLayoutId id="2147483963" r:id="rId277"/>
    <p:sldLayoutId id="2147483964" r:id="rId278"/>
    <p:sldLayoutId id="2147483965" r:id="rId279"/>
    <p:sldLayoutId id="2147483966" r:id="rId280"/>
    <p:sldLayoutId id="2147483967" r:id="rId281"/>
    <p:sldLayoutId id="2147483968" r:id="rId282"/>
    <p:sldLayoutId id="2147483969" r:id="rId283"/>
    <p:sldLayoutId id="2147483970" r:id="rId284"/>
    <p:sldLayoutId id="2147483971" r:id="rId285"/>
    <p:sldLayoutId id="2147483972" r:id="rId286"/>
    <p:sldLayoutId id="2147483973" r:id="rId287"/>
    <p:sldLayoutId id="2147483974" r:id="rId288"/>
    <p:sldLayoutId id="2147483975" r:id="rId289"/>
    <p:sldLayoutId id="2147483976" r:id="rId290"/>
    <p:sldLayoutId id="2147483977" r:id="rId291"/>
    <p:sldLayoutId id="2147483978" r:id="rId292"/>
    <p:sldLayoutId id="2147483979" r:id="rId293"/>
    <p:sldLayoutId id="2147483980" r:id="rId294"/>
    <p:sldLayoutId id="2147483981" r:id="rId295"/>
    <p:sldLayoutId id="2147483982" r:id="rId296"/>
    <p:sldLayoutId id="2147483983" r:id="rId297"/>
    <p:sldLayoutId id="2147483984" r:id="rId298"/>
    <p:sldLayoutId id="2147483985" r:id="rId299"/>
    <p:sldLayoutId id="2147483986" r:id="rId300"/>
    <p:sldLayoutId id="2147483987" r:id="rId301"/>
    <p:sldLayoutId id="2147483988" r:id="rId302"/>
    <p:sldLayoutId id="2147483989" r:id="rId303"/>
    <p:sldLayoutId id="2147483990" r:id="rId304"/>
    <p:sldLayoutId id="2147483991" r:id="rId305"/>
    <p:sldLayoutId id="2147483992" r:id="rId306"/>
    <p:sldLayoutId id="2147483993" r:id="rId307"/>
    <p:sldLayoutId id="2147483994" r:id="rId308"/>
    <p:sldLayoutId id="2147483995" r:id="rId309"/>
    <p:sldLayoutId id="2147483996" r:id="rId310"/>
    <p:sldLayoutId id="2147483997" r:id="rId311"/>
    <p:sldLayoutId id="2147483998" r:id="rId312"/>
    <p:sldLayoutId id="2147483999" r:id="rId313"/>
    <p:sldLayoutId id="2147484000" r:id="rId314"/>
    <p:sldLayoutId id="2147484001" r:id="rId315"/>
    <p:sldLayoutId id="2147484002" r:id="rId316"/>
    <p:sldLayoutId id="2147484003" r:id="rId317"/>
    <p:sldLayoutId id="2147484004" r:id="rId318"/>
    <p:sldLayoutId id="2147484005" r:id="rId319"/>
    <p:sldLayoutId id="2147484006" r:id="rId320"/>
    <p:sldLayoutId id="2147484007" r:id="rId321"/>
    <p:sldLayoutId id="2147484008" r:id="rId322"/>
    <p:sldLayoutId id="2147484009" r:id="rId323"/>
    <p:sldLayoutId id="2147484010" r:id="rId324"/>
    <p:sldLayoutId id="2147484011" r:id="rId325"/>
    <p:sldLayoutId id="2147484012" r:id="rId326"/>
    <p:sldLayoutId id="2147484013" r:id="rId327"/>
    <p:sldLayoutId id="2147484014" r:id="rId328"/>
    <p:sldLayoutId id="2147484015" r:id="rId329"/>
    <p:sldLayoutId id="2147484016" r:id="rId330"/>
    <p:sldLayoutId id="2147484017" r:id="rId331"/>
    <p:sldLayoutId id="2147484018" r:id="rId332"/>
    <p:sldLayoutId id="2147484019" r:id="rId333"/>
    <p:sldLayoutId id="2147484020" r:id="rId334"/>
    <p:sldLayoutId id="2147484021" r:id="rId335"/>
    <p:sldLayoutId id="2147484022" r:id="rId336"/>
    <p:sldLayoutId id="2147484023" r:id="rId337"/>
    <p:sldLayoutId id="2147484024" r:id="rId338"/>
    <p:sldLayoutId id="2147484025" r:id="rId339"/>
    <p:sldLayoutId id="2147484026" r:id="rId340"/>
    <p:sldLayoutId id="2147484027" r:id="rId341"/>
    <p:sldLayoutId id="2147484028" r:id="rId342"/>
    <p:sldLayoutId id="2147484029" r:id="rId343"/>
    <p:sldLayoutId id="2147484030" r:id="rId344"/>
    <p:sldLayoutId id="2147484031" r:id="rId345"/>
    <p:sldLayoutId id="2147484032" r:id="rId346"/>
    <p:sldLayoutId id="2147484033" r:id="rId347"/>
    <p:sldLayoutId id="2147484034" r:id="rId348"/>
    <p:sldLayoutId id="2147484035" r:id="rId349"/>
    <p:sldLayoutId id="2147484036" r:id="rId350"/>
    <p:sldLayoutId id="2147484037" r:id="rId351"/>
    <p:sldLayoutId id="2147484038" r:id="rId352"/>
    <p:sldLayoutId id="2147484039" r:id="rId353"/>
    <p:sldLayoutId id="2147484040" r:id="rId354"/>
    <p:sldLayoutId id="2147484041" r:id="rId355"/>
    <p:sldLayoutId id="2147484042" r:id="rId356"/>
    <p:sldLayoutId id="2147484043" r:id="rId357"/>
    <p:sldLayoutId id="2147484044" r:id="rId358"/>
    <p:sldLayoutId id="2147484045" r:id="rId359"/>
    <p:sldLayoutId id="2147484046" r:id="rId360"/>
    <p:sldLayoutId id="2147484047" r:id="rId361"/>
    <p:sldLayoutId id="2147484048" r:id="rId362"/>
    <p:sldLayoutId id="2147484049" r:id="rId363"/>
    <p:sldLayoutId id="2147484050" r:id="rId364"/>
    <p:sldLayoutId id="2147484051" r:id="rId365"/>
    <p:sldLayoutId id="2147484052" r:id="rId366"/>
    <p:sldLayoutId id="2147484053" r:id="rId367"/>
    <p:sldLayoutId id="2147484054" r:id="rId368"/>
    <p:sldLayoutId id="2147484055" r:id="rId369"/>
    <p:sldLayoutId id="2147484056" r:id="rId370"/>
    <p:sldLayoutId id="2147484057" r:id="rId371"/>
    <p:sldLayoutId id="2147484058" r:id="rId372"/>
    <p:sldLayoutId id="2147484059" r:id="rId373"/>
    <p:sldLayoutId id="2147484060" r:id="rId374"/>
    <p:sldLayoutId id="2147484061" r:id="rId375"/>
    <p:sldLayoutId id="2147484062" r:id="rId376"/>
    <p:sldLayoutId id="2147484063" r:id="rId377"/>
    <p:sldLayoutId id="2147484064" r:id="rId378"/>
    <p:sldLayoutId id="2147484065" r:id="rId379"/>
    <p:sldLayoutId id="2147484066" r:id="rId380"/>
    <p:sldLayoutId id="2147484067" r:id="rId381"/>
    <p:sldLayoutId id="2147484068" r:id="rId382"/>
    <p:sldLayoutId id="2147484069" r:id="rId383"/>
    <p:sldLayoutId id="2147484070" r:id="rId384"/>
    <p:sldLayoutId id="2147484071" r:id="rId385"/>
    <p:sldLayoutId id="2147484072" r:id="rId386"/>
    <p:sldLayoutId id="2147484073" r:id="rId387"/>
    <p:sldLayoutId id="2147484074" r:id="rId388"/>
    <p:sldLayoutId id="2147484075" r:id="rId389"/>
    <p:sldLayoutId id="2147484076" r:id="rId390"/>
    <p:sldLayoutId id="2147484077" r:id="rId391"/>
    <p:sldLayoutId id="2147484078" r:id="rId392"/>
    <p:sldLayoutId id="2147484079" r:id="rId393"/>
    <p:sldLayoutId id="2147484080" r:id="rId394"/>
    <p:sldLayoutId id="2147484081" r:id="rId395"/>
    <p:sldLayoutId id="2147484082" r:id="rId396"/>
    <p:sldLayoutId id="2147484083" r:id="rId397"/>
    <p:sldLayoutId id="2147484084" r:id="rId398"/>
    <p:sldLayoutId id="2147484085" r:id="rId399"/>
    <p:sldLayoutId id="2147484086" r:id="rId400"/>
    <p:sldLayoutId id="2147484087" r:id="rId401"/>
    <p:sldLayoutId id="2147484088" r:id="rId402"/>
    <p:sldLayoutId id="2147484089" r:id="rId403"/>
    <p:sldLayoutId id="2147484090" r:id="rId404"/>
    <p:sldLayoutId id="2147484091" r:id="rId405"/>
    <p:sldLayoutId id="2147484092" r:id="rId406"/>
    <p:sldLayoutId id="2147484093" r:id="rId407"/>
    <p:sldLayoutId id="2147484094" r:id="rId408"/>
    <p:sldLayoutId id="2147484095" r:id="rId409"/>
    <p:sldLayoutId id="2147484096" r:id="rId410"/>
    <p:sldLayoutId id="2147484097" r:id="rId411"/>
    <p:sldLayoutId id="2147484098" r:id="rId412"/>
    <p:sldLayoutId id="2147484099" r:id="rId413"/>
    <p:sldLayoutId id="2147484100" r:id="rId414"/>
    <p:sldLayoutId id="2147484101" r:id="rId415"/>
    <p:sldLayoutId id="2147484102" r:id="rId416"/>
    <p:sldLayoutId id="2147484103" r:id="rId417"/>
    <p:sldLayoutId id="2147484104" r:id="rId418"/>
    <p:sldLayoutId id="2147484105" r:id="rId419"/>
    <p:sldLayoutId id="2147484106" r:id="rId420"/>
    <p:sldLayoutId id="2147484107" r:id="rId421"/>
    <p:sldLayoutId id="2147484108" r:id="rId422"/>
    <p:sldLayoutId id="2147484109" r:id="rId423"/>
    <p:sldLayoutId id="2147484110" r:id="rId424"/>
    <p:sldLayoutId id="2147484111" r:id="rId425"/>
    <p:sldLayoutId id="2147484112" r:id="rId426"/>
    <p:sldLayoutId id="2147484113" r:id="rId427"/>
    <p:sldLayoutId id="2147484114" r:id="rId428"/>
    <p:sldLayoutId id="2147484115" r:id="rId429"/>
    <p:sldLayoutId id="2147484116" r:id="rId430"/>
    <p:sldLayoutId id="2147484117" r:id="rId431"/>
    <p:sldLayoutId id="2147484118" r:id="rId432"/>
    <p:sldLayoutId id="2147484119" r:id="rId433"/>
    <p:sldLayoutId id="2147484120" r:id="rId434"/>
    <p:sldLayoutId id="2147484121" r:id="rId435"/>
    <p:sldLayoutId id="2147484122" r:id="rId436"/>
    <p:sldLayoutId id="2147484123" r:id="rId437"/>
    <p:sldLayoutId id="2147484124" r:id="rId438"/>
    <p:sldLayoutId id="2147484125" r:id="rId439"/>
    <p:sldLayoutId id="2147484126" r:id="rId440"/>
    <p:sldLayoutId id="2147484127" r:id="rId441"/>
    <p:sldLayoutId id="2147484128" r:id="rId442"/>
    <p:sldLayoutId id="2147484129" r:id="rId443"/>
    <p:sldLayoutId id="2147484130" r:id="rId444"/>
    <p:sldLayoutId id="2147484131" r:id="rId445"/>
    <p:sldLayoutId id="2147484132" r:id="rId446"/>
    <p:sldLayoutId id="2147484133" r:id="rId447"/>
    <p:sldLayoutId id="2147484134" r:id="rId448"/>
    <p:sldLayoutId id="2147484135" r:id="rId449"/>
    <p:sldLayoutId id="2147484136" r:id="rId450"/>
    <p:sldLayoutId id="2147484137" r:id="rId451"/>
    <p:sldLayoutId id="2147484138" r:id="rId452"/>
    <p:sldLayoutId id="2147484139" r:id="rId453"/>
    <p:sldLayoutId id="2147484140" r:id="rId454"/>
    <p:sldLayoutId id="2147484141" r:id="rId455"/>
    <p:sldLayoutId id="2147484142" r:id="rId456"/>
    <p:sldLayoutId id="2147484143" r:id="rId457"/>
    <p:sldLayoutId id="2147484144" r:id="rId458"/>
    <p:sldLayoutId id="2147484145" r:id="rId459"/>
    <p:sldLayoutId id="2147484146" r:id="rId460"/>
    <p:sldLayoutId id="2147484147" r:id="rId461"/>
    <p:sldLayoutId id="2147484148" r:id="rId462"/>
    <p:sldLayoutId id="2147484149" r:id="rId463"/>
    <p:sldLayoutId id="2147484150" r:id="rId464"/>
    <p:sldLayoutId id="2147484151" r:id="rId465"/>
    <p:sldLayoutId id="2147484152" r:id="rId466"/>
    <p:sldLayoutId id="2147484153" r:id="rId467"/>
    <p:sldLayoutId id="2147484154" r:id="rId468"/>
    <p:sldLayoutId id="2147484155" r:id="rId469"/>
    <p:sldLayoutId id="2147484156" r:id="rId470"/>
    <p:sldLayoutId id="2147484157" r:id="rId471"/>
    <p:sldLayoutId id="2147484158" r:id="rId472"/>
    <p:sldLayoutId id="2147484159" r:id="rId473"/>
    <p:sldLayoutId id="2147484160" r:id="rId474"/>
    <p:sldLayoutId id="2147484161" r:id="rId475"/>
    <p:sldLayoutId id="2147484162" r:id="rId476"/>
    <p:sldLayoutId id="2147484163" r:id="rId477"/>
    <p:sldLayoutId id="2147484164" r:id="rId478"/>
    <p:sldLayoutId id="2147484165" r:id="rId479"/>
    <p:sldLayoutId id="2147484166" r:id="rId480"/>
    <p:sldLayoutId id="2147484167" r:id="rId481"/>
    <p:sldLayoutId id="2147484168" r:id="rId482"/>
    <p:sldLayoutId id="2147484169" r:id="rId483"/>
    <p:sldLayoutId id="2147484170" r:id="rId484"/>
    <p:sldLayoutId id="2147484171" r:id="rId485"/>
    <p:sldLayoutId id="2147484172" r:id="rId486"/>
    <p:sldLayoutId id="2147484173" r:id="rId487"/>
    <p:sldLayoutId id="2147484174" r:id="rId488"/>
    <p:sldLayoutId id="2147484175" r:id="rId489"/>
    <p:sldLayoutId id="2147484176" r:id="rId490"/>
    <p:sldLayoutId id="2147484177" r:id="rId491"/>
    <p:sldLayoutId id="2147484178" r:id="rId492"/>
    <p:sldLayoutId id="2147484179" r:id="rId493"/>
    <p:sldLayoutId id="2147484180" r:id="rId494"/>
    <p:sldLayoutId id="2147484181" r:id="rId495"/>
    <p:sldLayoutId id="2147484182" r:id="rId496"/>
    <p:sldLayoutId id="2147484183" r:id="rId497"/>
    <p:sldLayoutId id="2147484184" r:id="rId498"/>
    <p:sldLayoutId id="2147484185" r:id="rId499"/>
    <p:sldLayoutId id="2147484186" r:id="rId500"/>
    <p:sldLayoutId id="2147484187" r:id="rId501"/>
    <p:sldLayoutId id="2147484188" r:id="rId502"/>
    <p:sldLayoutId id="2147484189" r:id="rId503"/>
    <p:sldLayoutId id="2147484190" r:id="rId504"/>
    <p:sldLayoutId id="2147484191" r:id="rId505"/>
    <p:sldLayoutId id="2147484192" r:id="rId506"/>
    <p:sldLayoutId id="2147484193" r:id="rId507"/>
    <p:sldLayoutId id="2147484194" r:id="rId508"/>
    <p:sldLayoutId id="2147484195" r:id="rId509"/>
    <p:sldLayoutId id="2147484196" r:id="rId510"/>
    <p:sldLayoutId id="2147484197" r:id="rId511"/>
    <p:sldLayoutId id="2147484198" r:id="rId512"/>
    <p:sldLayoutId id="2147484199" r:id="rId513"/>
    <p:sldLayoutId id="2147484200" r:id="rId514"/>
    <p:sldLayoutId id="2147484201" r:id="rId515"/>
    <p:sldLayoutId id="2147484202" r:id="rId516"/>
    <p:sldLayoutId id="2147484203" r:id="rId517"/>
    <p:sldLayoutId id="2147484204" r:id="rId518"/>
    <p:sldLayoutId id="2147484205" r:id="rId519"/>
    <p:sldLayoutId id="2147484206" r:id="rId520"/>
    <p:sldLayoutId id="2147484207" r:id="rId521"/>
    <p:sldLayoutId id="2147484208" r:id="rId522"/>
    <p:sldLayoutId id="2147484209" r:id="rId523"/>
    <p:sldLayoutId id="2147484210" r:id="rId524"/>
    <p:sldLayoutId id="2147484211" r:id="rId525"/>
    <p:sldLayoutId id="2147484212" r:id="rId526"/>
    <p:sldLayoutId id="2147484213" r:id="rId527"/>
    <p:sldLayoutId id="2147484214" r:id="rId528"/>
    <p:sldLayoutId id="2147484215" r:id="rId529"/>
    <p:sldLayoutId id="2147484216" r:id="rId530"/>
    <p:sldLayoutId id="2147484217" r:id="rId531"/>
    <p:sldLayoutId id="2147484218" r:id="rId532"/>
    <p:sldLayoutId id="2147484219" r:id="rId533"/>
    <p:sldLayoutId id="2147484220" r:id="rId534"/>
    <p:sldLayoutId id="2147484221" r:id="rId535"/>
    <p:sldLayoutId id="2147484222" r:id="rId536"/>
    <p:sldLayoutId id="2147484223" r:id="rId537"/>
    <p:sldLayoutId id="2147484224" r:id="rId538"/>
    <p:sldLayoutId id="2147484225" r:id="rId539"/>
    <p:sldLayoutId id="2147484226" r:id="rId540"/>
    <p:sldLayoutId id="2147484227" r:id="rId541"/>
    <p:sldLayoutId id="2147484228" r:id="rId542"/>
    <p:sldLayoutId id="2147484229" r:id="rId543"/>
    <p:sldLayoutId id="2147484230" r:id="rId544"/>
    <p:sldLayoutId id="2147484231" r:id="rId545"/>
    <p:sldLayoutId id="2147484232" r:id="rId546"/>
    <p:sldLayoutId id="2147484233" r:id="rId547"/>
    <p:sldLayoutId id="2147484234" r:id="rId548"/>
    <p:sldLayoutId id="2147484235" r:id="rId549"/>
    <p:sldLayoutId id="2147484236" r:id="rId550"/>
    <p:sldLayoutId id="2147484237" r:id="rId551"/>
    <p:sldLayoutId id="2147484238" r:id="rId552"/>
    <p:sldLayoutId id="2147484239" r:id="rId553"/>
    <p:sldLayoutId id="2147484240" r:id="rId554"/>
    <p:sldLayoutId id="2147484241" r:id="rId555"/>
    <p:sldLayoutId id="2147484242" r:id="rId556"/>
    <p:sldLayoutId id="2147484243" r:id="rId557"/>
    <p:sldLayoutId id="2147484244" r:id="rId558"/>
    <p:sldLayoutId id="2147484245" r:id="rId559"/>
    <p:sldLayoutId id="2147484246" r:id="rId560"/>
    <p:sldLayoutId id="2147484247" r:id="rId561"/>
    <p:sldLayoutId id="2147484248" r:id="rId562"/>
    <p:sldLayoutId id="2147484249" r:id="rId563"/>
    <p:sldLayoutId id="2147484250" r:id="rId564"/>
    <p:sldLayoutId id="2147484251" r:id="rId565"/>
    <p:sldLayoutId id="2147484252" r:id="rId566"/>
    <p:sldLayoutId id="2147484253" r:id="rId567"/>
    <p:sldLayoutId id="2147484254" r:id="rId568"/>
    <p:sldLayoutId id="2147484255" r:id="rId569"/>
    <p:sldLayoutId id="2147484256" r:id="rId570"/>
    <p:sldLayoutId id="2147484257" r:id="rId571"/>
    <p:sldLayoutId id="2147484258" r:id="rId572"/>
    <p:sldLayoutId id="2147484259" r:id="rId573"/>
    <p:sldLayoutId id="2147484260" r:id="rId574"/>
    <p:sldLayoutId id="2147484261" r:id="rId575"/>
    <p:sldLayoutId id="2147484262" r:id="rId576"/>
    <p:sldLayoutId id="2147484263" r:id="rId577"/>
    <p:sldLayoutId id="2147484264" r:id="rId578"/>
    <p:sldLayoutId id="2147484265" r:id="rId579"/>
    <p:sldLayoutId id="2147484266" r:id="rId580"/>
    <p:sldLayoutId id="2147484267" r:id="rId581"/>
    <p:sldLayoutId id="2147484268" r:id="rId582"/>
    <p:sldLayoutId id="2147484269" r:id="rId583"/>
    <p:sldLayoutId id="2147484270" r:id="rId584"/>
    <p:sldLayoutId id="2147484271" r:id="rId585"/>
    <p:sldLayoutId id="2147484272" r:id="rId586"/>
    <p:sldLayoutId id="2147484273" r:id="rId587"/>
    <p:sldLayoutId id="2147484274" r:id="rId588"/>
    <p:sldLayoutId id="2147484275" r:id="rId589"/>
    <p:sldLayoutId id="2147484276" r:id="rId590"/>
    <p:sldLayoutId id="2147484277" r:id="rId591"/>
    <p:sldLayoutId id="2147484278" r:id="rId592"/>
    <p:sldLayoutId id="2147484279" r:id="rId593"/>
    <p:sldLayoutId id="2147484280" r:id="rId594"/>
    <p:sldLayoutId id="2147484281" r:id="rId595"/>
    <p:sldLayoutId id="2147484282" r:id="rId596"/>
    <p:sldLayoutId id="2147484283" r:id="rId597"/>
    <p:sldLayoutId id="2147484284" r:id="rId598"/>
    <p:sldLayoutId id="2147484285" r:id="rId599"/>
    <p:sldLayoutId id="2147484286" r:id="rId600"/>
    <p:sldLayoutId id="2147484287" r:id="rId601"/>
    <p:sldLayoutId id="2147484288" r:id="rId602"/>
    <p:sldLayoutId id="2147484289" r:id="rId603"/>
    <p:sldLayoutId id="2147484290" r:id="rId604"/>
    <p:sldLayoutId id="2147484291" r:id="rId605"/>
    <p:sldLayoutId id="2147484292" r:id="rId606"/>
    <p:sldLayoutId id="2147484293" r:id="rId607"/>
    <p:sldLayoutId id="2147484294" r:id="rId608"/>
    <p:sldLayoutId id="2147484295" r:id="rId609"/>
    <p:sldLayoutId id="2147484296" r:id="rId610"/>
    <p:sldLayoutId id="2147484297" r:id="rId611"/>
    <p:sldLayoutId id="2147484298" r:id="rId612"/>
    <p:sldLayoutId id="2147484299" r:id="rId613"/>
    <p:sldLayoutId id="2147484300" r:id="rId614"/>
    <p:sldLayoutId id="2147484301" r:id="rId615"/>
    <p:sldLayoutId id="2147484302" r:id="rId616"/>
    <p:sldLayoutId id="2147484303" r:id="rId617"/>
    <p:sldLayoutId id="2147484304" r:id="rId618"/>
    <p:sldLayoutId id="2147484305" r:id="rId619"/>
    <p:sldLayoutId id="2147484306" r:id="rId620"/>
    <p:sldLayoutId id="2147484307" r:id="rId621"/>
    <p:sldLayoutId id="2147484308" r:id="rId622"/>
    <p:sldLayoutId id="2147484309" r:id="rId623"/>
    <p:sldLayoutId id="2147484310" r:id="rId624"/>
    <p:sldLayoutId id="2147484311" r:id="rId625"/>
    <p:sldLayoutId id="2147484312" r:id="rId626"/>
    <p:sldLayoutId id="2147484313" r:id="rId627"/>
    <p:sldLayoutId id="2147484314" r:id="rId628"/>
    <p:sldLayoutId id="2147484315" r:id="rId629"/>
    <p:sldLayoutId id="2147484316" r:id="rId630"/>
    <p:sldLayoutId id="2147484317" r:id="rId631"/>
    <p:sldLayoutId id="2147484318" r:id="rId632"/>
    <p:sldLayoutId id="2147484319" r:id="rId633"/>
    <p:sldLayoutId id="2147484320" r:id="rId634"/>
    <p:sldLayoutId id="2147484321" r:id="rId635"/>
    <p:sldLayoutId id="2147484322" r:id="rId636"/>
    <p:sldLayoutId id="2147484323" r:id="rId637"/>
    <p:sldLayoutId id="2147484324" r:id="rId638"/>
    <p:sldLayoutId id="2147484325" r:id="rId639"/>
    <p:sldLayoutId id="2147484326" r:id="rId640"/>
    <p:sldLayoutId id="2147484327" r:id="rId641"/>
    <p:sldLayoutId id="2147484328" r:id="rId642"/>
    <p:sldLayoutId id="2147484329" r:id="rId643"/>
    <p:sldLayoutId id="2147484330" r:id="rId644"/>
    <p:sldLayoutId id="2147484331" r:id="rId645"/>
    <p:sldLayoutId id="2147484332" r:id="rId646"/>
    <p:sldLayoutId id="2147484333" r:id="rId647"/>
    <p:sldLayoutId id="2147484334" r:id="rId648"/>
    <p:sldLayoutId id="2147484335" r:id="rId649"/>
    <p:sldLayoutId id="2147484336" r:id="rId650"/>
    <p:sldLayoutId id="2147484337" r:id="rId651"/>
    <p:sldLayoutId id="2147484338" r:id="rId652"/>
    <p:sldLayoutId id="2147484339" r:id="rId653"/>
    <p:sldLayoutId id="2147484340" r:id="rId654"/>
    <p:sldLayoutId id="2147484341" r:id="rId655"/>
    <p:sldLayoutId id="2147484342" r:id="rId656"/>
    <p:sldLayoutId id="2147484343" r:id="rId657"/>
    <p:sldLayoutId id="2147484344" r:id="rId658"/>
    <p:sldLayoutId id="2147484345" r:id="rId659"/>
    <p:sldLayoutId id="2147484346" r:id="rId660"/>
    <p:sldLayoutId id="2147484347" r:id="rId661"/>
    <p:sldLayoutId id="2147484348" r:id="rId662"/>
    <p:sldLayoutId id="2147484349" r:id="rId663"/>
    <p:sldLayoutId id="2147484350" r:id="rId664"/>
    <p:sldLayoutId id="2147484351" r:id="rId665"/>
    <p:sldLayoutId id="2147484352" r:id="rId666"/>
    <p:sldLayoutId id="2147484353" r:id="rId667"/>
    <p:sldLayoutId id="2147484354" r:id="rId668"/>
    <p:sldLayoutId id="2147484355" r:id="rId669"/>
    <p:sldLayoutId id="2147484356" r:id="rId670"/>
    <p:sldLayoutId id="2147484357" r:id="rId671"/>
    <p:sldLayoutId id="2147484358" r:id="rId672"/>
    <p:sldLayoutId id="2147484359" r:id="rId673"/>
    <p:sldLayoutId id="2147484360" r:id="rId674"/>
    <p:sldLayoutId id="2147484361" r:id="rId675"/>
    <p:sldLayoutId id="2147484362" r:id="rId676"/>
    <p:sldLayoutId id="2147484363" r:id="rId677"/>
    <p:sldLayoutId id="2147484364" r:id="rId678"/>
    <p:sldLayoutId id="2147484365" r:id="rId679"/>
    <p:sldLayoutId id="2147484366" r:id="rId680"/>
    <p:sldLayoutId id="2147484367" r:id="rId681"/>
    <p:sldLayoutId id="2147484368" r:id="rId682"/>
    <p:sldLayoutId id="2147484369" r:id="rId683"/>
    <p:sldLayoutId id="2147484370" r:id="rId684"/>
    <p:sldLayoutId id="2147484371" r:id="rId685"/>
    <p:sldLayoutId id="2147484372" r:id="rId686"/>
    <p:sldLayoutId id="2147484373" r:id="rId687"/>
    <p:sldLayoutId id="2147484374" r:id="rId688"/>
    <p:sldLayoutId id="2147484375" r:id="rId689"/>
    <p:sldLayoutId id="2147484376" r:id="rId690"/>
    <p:sldLayoutId id="2147484377" r:id="rId691"/>
    <p:sldLayoutId id="2147484378" r:id="rId692"/>
    <p:sldLayoutId id="2147484379" r:id="rId693"/>
    <p:sldLayoutId id="2147484380" r:id="rId694"/>
    <p:sldLayoutId id="2147484381" r:id="rId695"/>
    <p:sldLayoutId id="2147484382" r:id="rId696"/>
    <p:sldLayoutId id="2147484383" r:id="rId697"/>
    <p:sldLayoutId id="2147484384" r:id="rId698"/>
    <p:sldLayoutId id="2147484385" r:id="rId699"/>
    <p:sldLayoutId id="2147484386" r:id="rId700"/>
    <p:sldLayoutId id="2147484387" r:id="rId701"/>
    <p:sldLayoutId id="2147484388" r:id="rId702"/>
    <p:sldLayoutId id="2147484389" r:id="rId703"/>
    <p:sldLayoutId id="2147484390" r:id="rId704"/>
    <p:sldLayoutId id="2147484391" r:id="rId705"/>
    <p:sldLayoutId id="2147484392" r:id="rId706"/>
    <p:sldLayoutId id="2147484393" r:id="rId707"/>
    <p:sldLayoutId id="2147484394" r:id="rId708"/>
    <p:sldLayoutId id="2147484395" r:id="rId709"/>
    <p:sldLayoutId id="2147484396" r:id="rId710"/>
    <p:sldLayoutId id="2147484397" r:id="rId711"/>
    <p:sldLayoutId id="2147484398" r:id="rId712"/>
    <p:sldLayoutId id="2147484399" r:id="rId713"/>
    <p:sldLayoutId id="2147484400" r:id="rId714"/>
    <p:sldLayoutId id="2147484401" r:id="rId715"/>
    <p:sldLayoutId id="2147484402" r:id="rId716"/>
    <p:sldLayoutId id="2147484403" r:id="rId717"/>
    <p:sldLayoutId id="2147484404" r:id="rId718"/>
    <p:sldLayoutId id="2147484405" r:id="rId719"/>
    <p:sldLayoutId id="2147484406" r:id="rId720"/>
    <p:sldLayoutId id="2147484407" r:id="rId721"/>
    <p:sldLayoutId id="2147484408" r:id="rId722"/>
    <p:sldLayoutId id="2147484409" r:id="rId723"/>
    <p:sldLayoutId id="2147484410" r:id="rId724"/>
    <p:sldLayoutId id="2147484411" r:id="rId725"/>
    <p:sldLayoutId id="2147484412" r:id="rId726"/>
    <p:sldLayoutId id="2147484413" r:id="rId727"/>
    <p:sldLayoutId id="2147484414" r:id="rId728"/>
    <p:sldLayoutId id="2147484415" r:id="rId729"/>
    <p:sldLayoutId id="2147484416" r:id="rId730"/>
    <p:sldLayoutId id="2147484417" r:id="rId731"/>
    <p:sldLayoutId id="2147484418" r:id="rId732"/>
    <p:sldLayoutId id="2147484419" r:id="rId733"/>
    <p:sldLayoutId id="2147484420" r:id="rId734"/>
    <p:sldLayoutId id="2147484421" r:id="rId735"/>
    <p:sldLayoutId id="2147484422" r:id="rId736"/>
    <p:sldLayoutId id="2147484423" r:id="rId737"/>
    <p:sldLayoutId id="2147484424" r:id="rId738"/>
    <p:sldLayoutId id="2147484425" r:id="rId739"/>
    <p:sldLayoutId id="2147484426" r:id="rId740"/>
    <p:sldLayoutId id="2147484427" r:id="rId741"/>
    <p:sldLayoutId id="2147484428" r:id="rId742"/>
    <p:sldLayoutId id="2147484429" r:id="rId743"/>
    <p:sldLayoutId id="2147484430" r:id="rId744"/>
    <p:sldLayoutId id="2147484431" r:id="rId745"/>
    <p:sldLayoutId id="2147484432" r:id="rId746"/>
    <p:sldLayoutId id="2147484433" r:id="rId747"/>
    <p:sldLayoutId id="2147484434" r:id="rId748"/>
    <p:sldLayoutId id="2147484435" r:id="rId749"/>
    <p:sldLayoutId id="2147484436" r:id="rId750"/>
    <p:sldLayoutId id="2147484437" r:id="rId751"/>
    <p:sldLayoutId id="2147484438" r:id="rId752"/>
    <p:sldLayoutId id="2147484439" r:id="rId753"/>
    <p:sldLayoutId id="2147484440" r:id="rId754"/>
    <p:sldLayoutId id="2147484441" r:id="rId755"/>
    <p:sldLayoutId id="2147484442" r:id="rId756"/>
    <p:sldLayoutId id="2147484443" r:id="rId757"/>
    <p:sldLayoutId id="2147484444" r:id="rId758"/>
    <p:sldLayoutId id="2147484445" r:id="rId759"/>
    <p:sldLayoutId id="2147484446" r:id="rId760"/>
    <p:sldLayoutId id="2147484447" r:id="rId761"/>
    <p:sldLayoutId id="2147484448" r:id="rId762"/>
    <p:sldLayoutId id="2147484449" r:id="rId763"/>
    <p:sldLayoutId id="2147484450" r:id="rId764"/>
    <p:sldLayoutId id="2147484451" r:id="rId765"/>
    <p:sldLayoutId id="2147484452" r:id="rId766"/>
    <p:sldLayoutId id="2147484453" r:id="rId767"/>
    <p:sldLayoutId id="2147484454" r:id="rId768"/>
    <p:sldLayoutId id="2147484455" r:id="rId769"/>
    <p:sldLayoutId id="2147484456" r:id="rId770"/>
    <p:sldLayoutId id="2147484457" r:id="rId771"/>
    <p:sldLayoutId id="2147484458" r:id="rId772"/>
    <p:sldLayoutId id="2147484459" r:id="rId773"/>
    <p:sldLayoutId id="2147484460" r:id="rId774"/>
    <p:sldLayoutId id="2147484461" r:id="rId775"/>
    <p:sldLayoutId id="2147484462" r:id="rId776"/>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24/11/2023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974621"/>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260791" y="543725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435769" y="5124504"/>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89297" y="606112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1057671" y="-1318019"/>
            <a:ext cx="7145339"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854619"/>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 id="2147484489" r:id="rId13"/>
    <p:sldLayoutId id="2147484490" r:id="rId14"/>
    <p:sldLayoutId id="2147484491" r:id="rId15"/>
    <p:sldLayoutId id="2147484492" r:id="rId16"/>
    <p:sldLayoutId id="2147484493" r:id="rId17"/>
    <p:sldLayoutId id="2147484494" r:id="rId18"/>
    <p:sldLayoutId id="2147484495" r:id="rId19"/>
    <p:sldLayoutId id="2147484496" r:id="rId20"/>
    <p:sldLayoutId id="2147484497" r:id="rId21"/>
    <p:sldLayoutId id="2147484498" r:id="rId22"/>
    <p:sldLayoutId id="2147484499" r:id="rId23"/>
    <p:sldLayoutId id="2147484500" r:id="rId24"/>
    <p:sldLayoutId id="2147484501" r:id="rId25"/>
    <p:sldLayoutId id="2147484502" r:id="rId26"/>
    <p:sldLayoutId id="2147484503" r:id="rId27"/>
    <p:sldLayoutId id="2147484504" r:id="rId28"/>
    <p:sldLayoutId id="2147484505" r:id="rId29"/>
    <p:sldLayoutId id="2147484506" r:id="rId30"/>
    <p:sldLayoutId id="2147484507" r:id="rId31"/>
    <p:sldLayoutId id="2147484508" r:id="rId32"/>
    <p:sldLayoutId id="2147484509" r:id="rId33"/>
    <p:sldLayoutId id="2147484510" r:id="rId34"/>
    <p:sldLayoutId id="2147484511" r:id="rId35"/>
    <p:sldLayoutId id="2147484512" r:id="rId36"/>
    <p:sldLayoutId id="2147484513" r:id="rId37"/>
    <p:sldLayoutId id="2147484514" r:id="rId38"/>
    <p:sldLayoutId id="2147484515" r:id="rId39"/>
    <p:sldLayoutId id="2147484516" r:id="rId40"/>
    <p:sldLayoutId id="2147484517" r:id="rId41"/>
    <p:sldLayoutId id="2147484518" r:id="rId42"/>
    <p:sldLayoutId id="2147484519" r:id="rId43"/>
    <p:sldLayoutId id="2147484520" r:id="rId44"/>
    <p:sldLayoutId id="2147484521" r:id="rId45"/>
    <p:sldLayoutId id="2147484522" r:id="rId46"/>
    <p:sldLayoutId id="2147484523" r:id="rId47"/>
    <p:sldLayoutId id="2147484524" r:id="rId48"/>
    <p:sldLayoutId id="2147484525" r:id="rId49"/>
    <p:sldLayoutId id="2147484526" r:id="rId50"/>
    <p:sldLayoutId id="2147484527" r:id="rId51"/>
    <p:sldLayoutId id="2147484528" r:id="rId52"/>
    <p:sldLayoutId id="2147484529" r:id="rId53"/>
    <p:sldLayoutId id="2147484530" r:id="rId54"/>
    <p:sldLayoutId id="2147484531" r:id="rId55"/>
    <p:sldLayoutId id="2147484532" r:id="rId56"/>
    <p:sldLayoutId id="2147484533" r:id="rId57"/>
    <p:sldLayoutId id="2147484534" r:id="rId58"/>
    <p:sldLayoutId id="2147484535" r:id="rId59"/>
    <p:sldLayoutId id="2147484536" r:id="rId60"/>
    <p:sldLayoutId id="2147484537" r:id="rId61"/>
    <p:sldLayoutId id="2147484538" r:id="rId62"/>
    <p:sldLayoutId id="2147484539" r:id="rId63"/>
    <p:sldLayoutId id="2147484540" r:id="rId64"/>
    <p:sldLayoutId id="2147484541" r:id="rId65"/>
    <p:sldLayoutId id="2147484542" r:id="rId66"/>
    <p:sldLayoutId id="2147484543" r:id="rId67"/>
    <p:sldLayoutId id="2147484544" r:id="rId68"/>
    <p:sldLayoutId id="2147484545" r:id="rId69"/>
    <p:sldLayoutId id="2147484546" r:id="rId70"/>
    <p:sldLayoutId id="2147484547" r:id="rId71"/>
    <p:sldLayoutId id="2147484548" r:id="rId72"/>
    <p:sldLayoutId id="2147484549" r:id="rId73"/>
    <p:sldLayoutId id="2147484550" r:id="rId74"/>
    <p:sldLayoutId id="2147484551" r:id="rId75"/>
    <p:sldLayoutId id="2147484552" r:id="rId76"/>
    <p:sldLayoutId id="2147484553" r:id="rId77"/>
    <p:sldLayoutId id="2147484554" r:id="rId78"/>
    <p:sldLayoutId id="2147484555" r:id="rId79"/>
    <p:sldLayoutId id="2147484556" r:id="rId80"/>
    <p:sldLayoutId id="2147484557" r:id="rId81"/>
    <p:sldLayoutId id="2147484558" r:id="rId82"/>
    <p:sldLayoutId id="2147484559" r:id="rId83"/>
    <p:sldLayoutId id="2147484560" r:id="rId84"/>
    <p:sldLayoutId id="2147484561" r:id="rId85"/>
    <p:sldLayoutId id="2147484562" r:id="rId86"/>
    <p:sldLayoutId id="2147484563" r:id="rId87"/>
    <p:sldLayoutId id="2147484564" r:id="rId88"/>
    <p:sldLayoutId id="2147484565" r:id="rId89"/>
    <p:sldLayoutId id="2147484566" r:id="rId90"/>
    <p:sldLayoutId id="2147484567" r:id="rId91"/>
    <p:sldLayoutId id="2147484568" r:id="rId92"/>
    <p:sldLayoutId id="2147484569" r:id="rId93"/>
    <p:sldLayoutId id="2147484570" r:id="rId94"/>
    <p:sldLayoutId id="2147484571" r:id="rId95"/>
    <p:sldLayoutId id="2147484572" r:id="rId96"/>
    <p:sldLayoutId id="2147484573" r:id="rId97"/>
    <p:sldLayoutId id="2147484574" r:id="rId98"/>
    <p:sldLayoutId id="2147484575" r:id="rId99"/>
    <p:sldLayoutId id="2147484576" r:id="rId100"/>
    <p:sldLayoutId id="2147484577" r:id="rId101"/>
    <p:sldLayoutId id="2147484578" r:id="rId102"/>
    <p:sldLayoutId id="2147484579" r:id="rId103"/>
    <p:sldLayoutId id="2147484580" r:id="rId104"/>
    <p:sldLayoutId id="2147484581" r:id="rId105"/>
    <p:sldLayoutId id="2147484582" r:id="rId106"/>
    <p:sldLayoutId id="2147484583" r:id="rId107"/>
    <p:sldLayoutId id="2147484584" r:id="rId108"/>
    <p:sldLayoutId id="2147484585" r:id="rId109"/>
    <p:sldLayoutId id="2147484586" r:id="rId110"/>
    <p:sldLayoutId id="2147484587" r:id="rId111"/>
    <p:sldLayoutId id="2147484588" r:id="rId112"/>
    <p:sldLayoutId id="2147484589" r:id="rId113"/>
    <p:sldLayoutId id="2147484590" r:id="rId114"/>
    <p:sldLayoutId id="2147484591" r:id="rId115"/>
    <p:sldLayoutId id="2147484592" r:id="rId116"/>
    <p:sldLayoutId id="2147484593" r:id="rId117"/>
    <p:sldLayoutId id="2147484594" r:id="rId118"/>
    <p:sldLayoutId id="2147484595" r:id="rId119"/>
    <p:sldLayoutId id="2147484596" r:id="rId120"/>
    <p:sldLayoutId id="2147484597" r:id="rId121"/>
    <p:sldLayoutId id="2147484598" r:id="rId122"/>
    <p:sldLayoutId id="2147484599" r:id="rId123"/>
    <p:sldLayoutId id="2147484600" r:id="rId124"/>
    <p:sldLayoutId id="2147484601" r:id="rId125"/>
    <p:sldLayoutId id="2147484602" r:id="rId126"/>
    <p:sldLayoutId id="2147484603" r:id="rId127"/>
    <p:sldLayoutId id="2147484604" r:id="rId128"/>
    <p:sldLayoutId id="2147484605" r:id="rId129"/>
    <p:sldLayoutId id="2147484606" r:id="rId130"/>
    <p:sldLayoutId id="2147484607" r:id="rId131"/>
    <p:sldLayoutId id="2147484608" r:id="rId132"/>
    <p:sldLayoutId id="2147484609" r:id="rId133"/>
    <p:sldLayoutId id="2147484610" r:id="rId134"/>
    <p:sldLayoutId id="2147484611" r:id="rId135"/>
    <p:sldLayoutId id="2147484612" r:id="rId136"/>
    <p:sldLayoutId id="2147484613" r:id="rId137"/>
    <p:sldLayoutId id="2147484614" r:id="rId138"/>
    <p:sldLayoutId id="2147484615" r:id="rId139"/>
    <p:sldLayoutId id="2147484616" r:id="rId140"/>
    <p:sldLayoutId id="2147484617" r:id="rId141"/>
    <p:sldLayoutId id="2147484618" r:id="rId142"/>
    <p:sldLayoutId id="2147484619" r:id="rId143"/>
    <p:sldLayoutId id="2147484620" r:id="rId144"/>
    <p:sldLayoutId id="2147484621" r:id="rId145"/>
    <p:sldLayoutId id="2147484622" r:id="rId146"/>
    <p:sldLayoutId id="2147484623" r:id="rId147"/>
    <p:sldLayoutId id="2147484624" r:id="rId148"/>
    <p:sldLayoutId id="2147484625" r:id="rId149"/>
    <p:sldLayoutId id="2147484626" r:id="rId150"/>
    <p:sldLayoutId id="2147484627" r:id="rId151"/>
    <p:sldLayoutId id="2147484628" r:id="rId152"/>
    <p:sldLayoutId id="2147484629" r:id="rId153"/>
    <p:sldLayoutId id="2147484630" r:id="rId154"/>
    <p:sldLayoutId id="2147484631" r:id="rId155"/>
    <p:sldLayoutId id="2147484632" r:id="rId156"/>
    <p:sldLayoutId id="2147484633" r:id="rId157"/>
    <p:sldLayoutId id="2147484634" r:id="rId158"/>
    <p:sldLayoutId id="2147484635" r:id="rId159"/>
    <p:sldLayoutId id="2147484636" r:id="rId160"/>
    <p:sldLayoutId id="2147484637" r:id="rId161"/>
    <p:sldLayoutId id="2147484638" r:id="rId162"/>
    <p:sldLayoutId id="2147484639" r:id="rId163"/>
    <p:sldLayoutId id="2147484640" r:id="rId164"/>
    <p:sldLayoutId id="2147484641" r:id="rId165"/>
    <p:sldLayoutId id="2147484642" r:id="rId166"/>
    <p:sldLayoutId id="2147484643" r:id="rId167"/>
    <p:sldLayoutId id="2147484644" r:id="rId168"/>
    <p:sldLayoutId id="2147484645" r:id="rId169"/>
    <p:sldLayoutId id="2147484646" r:id="rId170"/>
    <p:sldLayoutId id="2147484647" r:id="rId171"/>
    <p:sldLayoutId id="2147484648" r:id="rId172"/>
    <p:sldLayoutId id="2147484649" r:id="rId173"/>
    <p:sldLayoutId id="2147484650" r:id="rId174"/>
    <p:sldLayoutId id="2147484651" r:id="rId175"/>
    <p:sldLayoutId id="2147484652" r:id="rId176"/>
    <p:sldLayoutId id="2147484653" r:id="rId177"/>
    <p:sldLayoutId id="2147484654" r:id="rId178"/>
    <p:sldLayoutId id="2147484655" r:id="rId179"/>
    <p:sldLayoutId id="2147484656" r:id="rId180"/>
    <p:sldLayoutId id="2147484657" r:id="rId181"/>
    <p:sldLayoutId id="2147484658" r:id="rId182"/>
    <p:sldLayoutId id="2147484659" r:id="rId183"/>
    <p:sldLayoutId id="2147484660" r:id="rId184"/>
    <p:sldLayoutId id="2147484661" r:id="rId185"/>
    <p:sldLayoutId id="2147484662" r:id="rId186"/>
    <p:sldLayoutId id="2147484663" r:id="rId187"/>
    <p:sldLayoutId id="2147484664" r:id="rId188"/>
    <p:sldLayoutId id="2147484665" r:id="rId189"/>
    <p:sldLayoutId id="2147484666" r:id="rId190"/>
    <p:sldLayoutId id="2147484667" r:id="rId191"/>
    <p:sldLayoutId id="2147484668" r:id="rId192"/>
    <p:sldLayoutId id="2147484669" r:id="rId193"/>
    <p:sldLayoutId id="2147484670" r:id="rId194"/>
    <p:sldLayoutId id="2147484671" r:id="rId195"/>
    <p:sldLayoutId id="2147484672" r:id="rId196"/>
    <p:sldLayoutId id="2147484673" r:id="rId197"/>
    <p:sldLayoutId id="2147484674" r:id="rId198"/>
    <p:sldLayoutId id="2147484675" r:id="rId199"/>
    <p:sldLayoutId id="2147484676" r:id="rId200"/>
    <p:sldLayoutId id="2147484677" r:id="rId201"/>
    <p:sldLayoutId id="2147484678" r:id="rId202"/>
    <p:sldLayoutId id="2147484679" r:id="rId203"/>
    <p:sldLayoutId id="2147484680" r:id="rId204"/>
    <p:sldLayoutId id="2147484681" r:id="rId205"/>
    <p:sldLayoutId id="2147484682" r:id="rId206"/>
    <p:sldLayoutId id="2147484683" r:id="rId207"/>
    <p:sldLayoutId id="2147484684" r:id="rId208"/>
    <p:sldLayoutId id="2147484685" r:id="rId209"/>
    <p:sldLayoutId id="2147484686" r:id="rId210"/>
    <p:sldLayoutId id="2147484687" r:id="rId211"/>
    <p:sldLayoutId id="2147484688" r:id="rId212"/>
    <p:sldLayoutId id="2147484689" r:id="rId213"/>
    <p:sldLayoutId id="2147484690" r:id="rId214"/>
    <p:sldLayoutId id="2147484691" r:id="rId215"/>
    <p:sldLayoutId id="2147484692" r:id="rId216"/>
    <p:sldLayoutId id="2147484693" r:id="rId217"/>
    <p:sldLayoutId id="2147484694" r:id="rId218"/>
    <p:sldLayoutId id="2147484695" r:id="rId219"/>
    <p:sldLayoutId id="2147484696" r:id="rId220"/>
    <p:sldLayoutId id="2147484697" r:id="rId221"/>
    <p:sldLayoutId id="2147484698" r:id="rId222"/>
    <p:sldLayoutId id="2147484699" r:id="rId223"/>
    <p:sldLayoutId id="2147484700" r:id="rId224"/>
    <p:sldLayoutId id="2147484701" r:id="rId225"/>
    <p:sldLayoutId id="2147484702" r:id="rId226"/>
    <p:sldLayoutId id="2147484703" r:id="rId227"/>
    <p:sldLayoutId id="2147484704" r:id="rId228"/>
    <p:sldLayoutId id="2147484705" r:id="rId229"/>
    <p:sldLayoutId id="2147484706" r:id="rId230"/>
    <p:sldLayoutId id="2147484707" r:id="rId231"/>
    <p:sldLayoutId id="2147484708" r:id="rId232"/>
    <p:sldLayoutId id="2147484709" r:id="rId233"/>
    <p:sldLayoutId id="2147484710" r:id="rId234"/>
    <p:sldLayoutId id="2147484711" r:id="rId235"/>
    <p:sldLayoutId id="2147484712" r:id="rId236"/>
    <p:sldLayoutId id="2147484713" r:id="rId237"/>
    <p:sldLayoutId id="2147484714" r:id="rId238"/>
    <p:sldLayoutId id="2147484715" r:id="rId239"/>
    <p:sldLayoutId id="2147484716" r:id="rId240"/>
    <p:sldLayoutId id="2147484717" r:id="rId241"/>
    <p:sldLayoutId id="2147484718" r:id="rId242"/>
    <p:sldLayoutId id="2147484719" r:id="rId243"/>
    <p:sldLayoutId id="2147484720" r:id="rId244"/>
    <p:sldLayoutId id="2147484721" r:id="rId245"/>
    <p:sldLayoutId id="2147484722" r:id="rId246"/>
    <p:sldLayoutId id="2147484723" r:id="rId247"/>
    <p:sldLayoutId id="2147484724" r:id="rId248"/>
    <p:sldLayoutId id="2147484725" r:id="rId249"/>
    <p:sldLayoutId id="2147484726" r:id="rId250"/>
    <p:sldLayoutId id="2147484727" r:id="rId251"/>
    <p:sldLayoutId id="2147484728" r:id="rId252"/>
    <p:sldLayoutId id="2147484729" r:id="rId253"/>
    <p:sldLayoutId id="2147484730" r:id="rId254"/>
    <p:sldLayoutId id="2147484731" r:id="rId255"/>
    <p:sldLayoutId id="2147484732" r:id="rId256"/>
    <p:sldLayoutId id="2147484733" r:id="rId257"/>
    <p:sldLayoutId id="2147484734" r:id="rId258"/>
    <p:sldLayoutId id="2147484735" r:id="rId259"/>
    <p:sldLayoutId id="2147484736" r:id="rId260"/>
    <p:sldLayoutId id="2147484737" r:id="rId261"/>
    <p:sldLayoutId id="2147484738" r:id="rId262"/>
    <p:sldLayoutId id="2147484739" r:id="rId263"/>
    <p:sldLayoutId id="2147484740" r:id="rId264"/>
    <p:sldLayoutId id="2147484741" r:id="rId265"/>
    <p:sldLayoutId id="2147484742" r:id="rId266"/>
    <p:sldLayoutId id="2147484743" r:id="rId267"/>
    <p:sldLayoutId id="2147484744" r:id="rId268"/>
    <p:sldLayoutId id="2147484745" r:id="rId269"/>
    <p:sldLayoutId id="2147484746" r:id="rId270"/>
    <p:sldLayoutId id="2147484747" r:id="rId271"/>
    <p:sldLayoutId id="2147484748" r:id="rId272"/>
    <p:sldLayoutId id="2147484749" r:id="rId273"/>
    <p:sldLayoutId id="2147484750" r:id="rId274"/>
    <p:sldLayoutId id="2147484751" r:id="rId275"/>
    <p:sldLayoutId id="2147484752" r:id="rId276"/>
    <p:sldLayoutId id="2147484753" r:id="rId277"/>
    <p:sldLayoutId id="2147484754" r:id="rId278"/>
    <p:sldLayoutId id="2147484755" r:id="rId279"/>
    <p:sldLayoutId id="2147484756" r:id="rId280"/>
    <p:sldLayoutId id="2147484757" r:id="rId281"/>
    <p:sldLayoutId id="2147484758" r:id="rId282"/>
    <p:sldLayoutId id="2147484759" r:id="rId283"/>
    <p:sldLayoutId id="2147484760" r:id="rId284"/>
    <p:sldLayoutId id="2147484761" r:id="rId285"/>
    <p:sldLayoutId id="2147484762" r:id="rId286"/>
    <p:sldLayoutId id="2147484763" r:id="rId287"/>
    <p:sldLayoutId id="2147484764"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F8AB3-2DD9-4CA7-95AE-3F60014DC590}"/>
              </a:ext>
            </a:extLst>
          </p:cNvPr>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69038F-D7BC-45C5-9FE6-46922B6759A6}"/>
              </a:ext>
            </a:extLst>
          </p:cNvPr>
          <p:cNvSpPr>
            <a:spLocks noGrp="1"/>
          </p:cNvSpPr>
          <p:nvPr>
            <p:ph type="dt" sz="half" idx="2"/>
          </p:nvPr>
        </p:nvSpPr>
        <p:spPr>
          <a:xfrm>
            <a:off x="457200" y="635637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id="{1E362686-067F-490A-A0DC-A667DAEA8400}"/>
              </a:ext>
            </a:extLst>
          </p:cNvPr>
          <p:cNvSpPr>
            <a:spLocks noGrp="1"/>
          </p:cNvSpPr>
          <p:nvPr>
            <p:ph type="ftr" sz="quarter" idx="3"/>
          </p:nvPr>
        </p:nvSpPr>
        <p:spPr>
          <a:xfrm>
            <a:off x="3124200" y="635637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BC67A6AE-F192-41A1-8EDA-461BBC8C8650}"/>
              </a:ext>
            </a:extLst>
          </p:cNvPr>
          <p:cNvSpPr>
            <a:spLocks noGrp="1"/>
          </p:cNvSpPr>
          <p:nvPr>
            <p:ph type="sldNum" sz="quarter" idx="4"/>
          </p:nvPr>
        </p:nvSpPr>
        <p:spPr>
          <a:xfrm>
            <a:off x="6553200" y="635637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3127412255"/>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EA7F4F-5431-4BAE-AFDB-2E2EA54A90C4}"/>
              </a:ext>
            </a:extLst>
          </p:cNvPr>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C9923D-EDCB-48E4-BDA3-6435CDDDED05}"/>
              </a:ext>
            </a:extLst>
          </p:cNvPr>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EA1B207A-BEE9-4D68-9C4A-059EA8E248B8}"/>
              </a:ext>
            </a:extLst>
          </p:cNvPr>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9073B236-F336-474C-8D91-918B4ED4431A}"/>
              </a:ext>
            </a:extLst>
          </p:cNvPr>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396802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41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24/11/2023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1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1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9825966"/>
      </p:ext>
    </p:extLst>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 id="2147484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F8AB3-2DD9-4CA7-95AE-3F60014DC590}"/>
              </a:ext>
            </a:extLst>
          </p:cNvPr>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69038F-D7BC-45C5-9FE6-46922B6759A6}"/>
              </a:ext>
            </a:extLst>
          </p:cNvPr>
          <p:cNvSpPr>
            <a:spLocks noGrp="1"/>
          </p:cNvSpPr>
          <p:nvPr>
            <p:ph type="dt" sz="half" idx="2"/>
          </p:nvPr>
        </p:nvSpPr>
        <p:spPr>
          <a:xfrm>
            <a:off x="457200" y="635640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id="{1E362686-067F-490A-A0DC-A667DAEA8400}"/>
              </a:ext>
            </a:extLst>
          </p:cNvPr>
          <p:cNvSpPr>
            <a:spLocks noGrp="1"/>
          </p:cNvSpPr>
          <p:nvPr>
            <p:ph type="ftr" sz="quarter" idx="3"/>
          </p:nvPr>
        </p:nvSpPr>
        <p:spPr>
          <a:xfrm>
            <a:off x="3124200" y="6356404"/>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BC67A6AE-F192-41A1-8EDA-461BBC8C8650}"/>
              </a:ext>
            </a:extLst>
          </p:cNvPr>
          <p:cNvSpPr>
            <a:spLocks noGrp="1"/>
          </p:cNvSpPr>
          <p:nvPr>
            <p:ph type="sldNum" sz="quarter" idx="4"/>
          </p:nvPr>
        </p:nvSpPr>
        <p:spPr>
          <a:xfrm>
            <a:off x="6553200" y="635640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10637073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801.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80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11.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05.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11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0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0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1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113.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113.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2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005.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2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005.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125.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147.xml"/><Relationship Id="rId1" Type="http://schemas.openxmlformats.org/officeDocument/2006/relationships/video" Target="file:///D:\136.avi"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00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2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147.xml"/><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49.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81"/>
            <a:ext cx="9286875" cy="9286875"/>
          </a:xfrm>
          <a:prstGeom prst="rect">
            <a:avLst/>
          </a:prstGeom>
        </p:spPr>
      </p:pic>
      <p:sp>
        <p:nvSpPr>
          <p:cNvPr id="8" name="TextBox 7"/>
          <p:cNvSpPr txBox="1"/>
          <p:nvPr/>
        </p:nvSpPr>
        <p:spPr>
          <a:xfrm>
            <a:off x="0" y="1250123"/>
            <a:ext cx="9143999" cy="2677656"/>
          </a:xfrm>
          <a:prstGeom prst="rect">
            <a:avLst/>
          </a:prstGeom>
          <a:noFill/>
        </p:spPr>
        <p:txBody>
          <a:bodyPr wrap="square" rtlCol="0">
            <a:spAutoFit/>
          </a:bodyPr>
          <a:lstStyle/>
          <a:p>
            <a:pPr algn="ctr">
              <a:defRPr/>
            </a:pPr>
            <a:r>
              <a:rPr lang="vi-VN" sz="4400" b="1" dirty="0">
                <a:solidFill>
                  <a:srgbClr val="FF0000"/>
                </a:solidFill>
                <a:latin typeface="+mj-lt"/>
                <a:cs typeface="Times New Roman" panose="02020603050405020304" pitchFamily="18" charset="0"/>
              </a:rPr>
              <a:t>B</a:t>
            </a:r>
            <a:r>
              <a:rPr lang="en-US" sz="4400" b="1">
                <a:solidFill>
                  <a:srgbClr val="FF0000"/>
                </a:solidFill>
                <a:latin typeface="+mj-lt"/>
                <a:cs typeface="Times New Roman" panose="02020603050405020304" pitchFamily="18" charset="0"/>
              </a:rPr>
              <a:t>ÀI</a:t>
            </a:r>
            <a:r>
              <a:rPr lang="vi-VN" sz="4400" b="1">
                <a:solidFill>
                  <a:srgbClr val="FF0000"/>
                </a:solidFill>
                <a:latin typeface="+mj-lt"/>
                <a:cs typeface="Times New Roman" panose="02020603050405020304" pitchFamily="18" charset="0"/>
              </a:rPr>
              <a:t> </a:t>
            </a:r>
            <a:r>
              <a:rPr lang="en-US" sz="4400" b="1">
                <a:solidFill>
                  <a:srgbClr val="FF0000"/>
                </a:solidFill>
                <a:latin typeface="+mj-lt"/>
              </a:rPr>
              <a:t>9</a:t>
            </a:r>
            <a:r>
              <a:rPr lang="vi-VN" sz="4400" b="1">
                <a:solidFill>
                  <a:srgbClr val="FF0000"/>
                </a:solidFill>
                <a:latin typeface="+mj-lt"/>
              </a:rPr>
              <a:t>. CẤU TẠO CỦA TRÁI </a:t>
            </a:r>
            <a:r>
              <a:rPr lang="vi-VN" sz="4400" b="1" smtClean="0">
                <a:solidFill>
                  <a:srgbClr val="FF0000"/>
                </a:solidFill>
                <a:latin typeface="+mj-lt"/>
              </a:rPr>
              <a:t>ĐẤT</a:t>
            </a:r>
            <a:r>
              <a:rPr lang="en-US" sz="4400" b="1" smtClean="0">
                <a:solidFill>
                  <a:srgbClr val="FF0000"/>
                </a:solidFill>
                <a:latin typeface="+mj-lt"/>
              </a:rPr>
              <a:t> CÁC MẢNG KIẾN TẠO</a:t>
            </a:r>
            <a:endParaRPr lang="en-US" sz="4400" b="1">
              <a:solidFill>
                <a:srgbClr val="FF0000"/>
              </a:solidFill>
              <a:latin typeface="+mj-lt"/>
              <a:cs typeface="Times New Roman" panose="02020603050405020304" pitchFamily="18" charset="0"/>
            </a:endParaRPr>
          </a:p>
          <a:p>
            <a:pPr algn="ctr">
              <a:defRPr/>
            </a:pPr>
            <a:r>
              <a:rPr lang="en-US" sz="4400" b="1">
                <a:solidFill>
                  <a:srgbClr val="FF0000"/>
                </a:solidFill>
                <a:latin typeface="+mj-lt"/>
                <a:ea typeface="Times New Roman" panose="02020603050405020304" pitchFamily="18" charset="0"/>
                <a:cs typeface="Times New Roman" panose="02020603050405020304" pitchFamily="18" charset="0"/>
              </a:rPr>
              <a:t>NÚI </a:t>
            </a:r>
            <a:r>
              <a:rPr lang="en-US" sz="4400" b="1" dirty="0">
                <a:solidFill>
                  <a:srgbClr val="FF0000"/>
                </a:solidFill>
                <a:latin typeface="+mj-lt"/>
                <a:ea typeface="Times New Roman" panose="02020603050405020304" pitchFamily="18" charset="0"/>
                <a:cs typeface="Times New Roman" panose="02020603050405020304" pitchFamily="18" charset="0"/>
              </a:rPr>
              <a:t>LỬA VÀ ĐỘNG ĐẤT</a:t>
            </a:r>
            <a:endParaRPr lang="en-US" sz="4400" dirty="0">
              <a:solidFill>
                <a:srgbClr val="FF0000"/>
              </a:solidFill>
              <a:latin typeface="+mj-lt"/>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751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14819523"/>
              </p:ext>
            </p:extLst>
          </p:nvPr>
        </p:nvGraphicFramePr>
        <p:xfrm>
          <a:off x="899592" y="836711"/>
          <a:ext cx="7776864" cy="5945559"/>
        </p:xfrm>
        <a:graphic>
          <a:graphicData uri="http://schemas.openxmlformats.org/drawingml/2006/table">
            <a:tbl>
              <a:tblPr firstRow="1" firstCol="1" bandRow="1"/>
              <a:tblGrid>
                <a:gridCol w="115212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807723">
                  <a:extLst>
                    <a:ext uri="{9D8B030D-6E8A-4147-A177-3AD203B41FA5}">
                      <a16:colId xmlns:a16="http://schemas.microsoft.com/office/drawing/2014/main" val="20002"/>
                    </a:ext>
                  </a:extLst>
                </a:gridCol>
                <a:gridCol w="1944805">
                  <a:extLst>
                    <a:ext uri="{9D8B030D-6E8A-4147-A177-3AD203B41FA5}">
                      <a16:colId xmlns:a16="http://schemas.microsoft.com/office/drawing/2014/main" val="20003"/>
                    </a:ext>
                  </a:extLst>
                </a:gridCol>
              </a:tblGrid>
              <a:tr h="534820">
                <a:tc>
                  <a:txBody>
                    <a:bodyPr/>
                    <a:lstStyle/>
                    <a:p>
                      <a:pPr algn="just">
                        <a:lnSpc>
                          <a:spcPct val="115000"/>
                        </a:lnSpc>
                        <a:spcAft>
                          <a:spcPts val="0"/>
                        </a:spcAft>
                      </a:pPr>
                      <a:r>
                        <a:rPr lang="nl-NL" sz="2400" smtClean="0">
                          <a:effectLst/>
                          <a:latin typeface="Times New Roman"/>
                          <a:ea typeface="Calibri"/>
                          <a:cs typeface="Times New Roman"/>
                        </a:rPr>
                        <a:t>Đặc</a:t>
                      </a:r>
                      <a:r>
                        <a:rPr lang="nl-NL" sz="2400" baseline="0" smtClean="0">
                          <a:effectLst/>
                          <a:latin typeface="Times New Roman"/>
                          <a:ea typeface="Calibri"/>
                          <a:cs typeface="Times New Roman"/>
                        </a:rPr>
                        <a:t> điểm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Lớp vỏ</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Lớp manti</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Lớp </a:t>
                      </a:r>
                      <a:r>
                        <a:rPr lang="nl-NL" sz="2400" smtClean="0">
                          <a:effectLst/>
                          <a:latin typeface="Times New Roman"/>
                          <a:ea typeface="Calibri"/>
                          <a:cs typeface="Times New Roman"/>
                        </a:rPr>
                        <a:t> nhân</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98071">
                <a:tc>
                  <a:txBody>
                    <a:bodyPr/>
                    <a:lstStyle/>
                    <a:p>
                      <a:pPr algn="just">
                        <a:lnSpc>
                          <a:spcPct val="115000"/>
                        </a:lnSpc>
                        <a:spcAft>
                          <a:spcPts val="0"/>
                        </a:spcAft>
                      </a:pPr>
                      <a:r>
                        <a:rPr lang="nl-NL" sz="2400">
                          <a:effectLst/>
                          <a:latin typeface="Times New Roman"/>
                          <a:ea typeface="Calibri"/>
                          <a:cs typeface="Times New Roman"/>
                        </a:rPr>
                        <a:t>Độ dày</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từ 5 - </a:t>
                      </a:r>
                      <a:r>
                        <a:rPr lang="nl-NL" sz="2400" smtClean="0">
                          <a:effectLst/>
                          <a:latin typeface="Times New Roman"/>
                          <a:ea typeface="Calibri"/>
                          <a:cs typeface="Times New Roman"/>
                        </a:rPr>
                        <a:t>70km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2900km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smtClean="0">
                          <a:effectLst/>
                          <a:latin typeface="Times New Roman"/>
                          <a:ea typeface="Calibri"/>
                          <a:cs typeface="Times New Roman"/>
                        </a:rPr>
                        <a:t>Gần </a:t>
                      </a:r>
                      <a:r>
                        <a:rPr lang="nl-NL" sz="2400">
                          <a:effectLst/>
                          <a:latin typeface="Times New Roman"/>
                          <a:ea typeface="Calibri"/>
                          <a:cs typeface="Times New Roman"/>
                        </a:rPr>
                        <a:t>3400km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39717">
                <a:tc>
                  <a:txBody>
                    <a:bodyPr/>
                    <a:lstStyle/>
                    <a:p>
                      <a:pPr algn="just">
                        <a:lnSpc>
                          <a:spcPct val="115000"/>
                        </a:lnSpc>
                        <a:spcAft>
                          <a:spcPts val="0"/>
                        </a:spcAft>
                      </a:pPr>
                      <a:r>
                        <a:rPr lang="nl-NL" sz="2400">
                          <a:effectLst/>
                          <a:latin typeface="Times New Roman"/>
                          <a:ea typeface="Calibri"/>
                          <a:cs typeface="Times New Roman"/>
                        </a:rPr>
                        <a:t>Đặc điểm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Đây là lớp mỏng nhất của Trái Đất</a:t>
                      </a:r>
                      <a:endParaRPr lang="en-US" sz="2400">
                        <a:effectLst/>
                        <a:latin typeface="Calibri"/>
                        <a:ea typeface="Calibri"/>
                        <a:cs typeface="Times New Roman"/>
                      </a:endParaRPr>
                    </a:p>
                    <a:p>
                      <a:pPr algn="just">
                        <a:lnSpc>
                          <a:spcPct val="115000"/>
                        </a:lnSpc>
                        <a:spcAft>
                          <a:spcPts val="0"/>
                        </a:spcAft>
                      </a:pPr>
                      <a:r>
                        <a:rPr lang="nl-NL" sz="2400">
                          <a:effectLst/>
                          <a:latin typeface="Times New Roman"/>
                          <a:ea typeface="Calibri"/>
                          <a:cs typeface="Times New Roman"/>
                        </a:rPr>
                        <a:t>- Được cấu tạo bởi các loại đá rắn: đá trầm tích, đá mácma</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 Vật chất chủ yếu là sắt và niken, si lic ở trạng thái rắn. </a:t>
                      </a:r>
                      <a:endParaRPr lang="en-US" sz="2400">
                        <a:effectLst/>
                        <a:latin typeface="Calibri"/>
                        <a:ea typeface="Calibri"/>
                        <a:cs typeface="Times New Roman"/>
                      </a:endParaRPr>
                    </a:p>
                    <a:p>
                      <a:pPr algn="just">
                        <a:lnSpc>
                          <a:spcPct val="115000"/>
                        </a:lnSpc>
                        <a:spcAft>
                          <a:spcPts val="0"/>
                        </a:spcAft>
                      </a:pPr>
                      <a:r>
                        <a:rPr lang="nl-NL" sz="2400">
                          <a:effectLst/>
                          <a:latin typeface="Times New Roman"/>
                          <a:ea typeface="Calibri"/>
                          <a:cs typeface="Times New Roman"/>
                        </a:rPr>
                        <a:t>- Nhiệt độ từ 1300 - 2000</a:t>
                      </a:r>
                      <a:r>
                        <a:rPr lang="nl-NL" sz="2400" baseline="30000">
                          <a:effectLst/>
                          <a:latin typeface="Times New Roman"/>
                          <a:ea typeface="Calibri"/>
                          <a:cs typeface="Times New Roman"/>
                        </a:rPr>
                        <a:t>0</a:t>
                      </a:r>
                      <a:r>
                        <a:rPr lang="nl-NL" sz="2400">
                          <a:effectLst/>
                          <a:latin typeface="Times New Roman"/>
                          <a:ea typeface="Calibri"/>
                          <a:cs typeface="Times New Roman"/>
                        </a:rPr>
                        <a:t>C</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 Vật chất chủ yếu là sắt</a:t>
                      </a:r>
                      <a:endParaRPr lang="en-US" sz="2400">
                        <a:effectLst/>
                        <a:latin typeface="Calibri"/>
                        <a:ea typeface="Calibri"/>
                        <a:cs typeface="Times New Roman"/>
                      </a:endParaRPr>
                    </a:p>
                    <a:p>
                      <a:pPr algn="just">
                        <a:lnSpc>
                          <a:spcPct val="115000"/>
                        </a:lnSpc>
                        <a:spcAft>
                          <a:spcPts val="0"/>
                        </a:spcAft>
                      </a:pPr>
                      <a:r>
                        <a:rPr lang="nl-NL" sz="2400">
                          <a:effectLst/>
                          <a:latin typeface="Times New Roman"/>
                          <a:ea typeface="Calibri"/>
                          <a:cs typeface="Times New Roman"/>
                        </a:rPr>
                        <a:t>- Chia thành 2 lớp</a:t>
                      </a:r>
                      <a:endParaRPr lang="en-US" sz="2400">
                        <a:effectLst/>
                        <a:latin typeface="Calibri"/>
                        <a:ea typeface="Calibri"/>
                        <a:cs typeface="Times New Roman"/>
                      </a:endParaRPr>
                    </a:p>
                    <a:p>
                      <a:pPr algn="just">
                        <a:lnSpc>
                          <a:spcPct val="115000"/>
                        </a:lnSpc>
                        <a:spcAft>
                          <a:spcPts val="0"/>
                        </a:spcAft>
                      </a:pPr>
                      <a:r>
                        <a:rPr lang="nl-NL" sz="2400">
                          <a:effectLst/>
                          <a:latin typeface="Times New Roman"/>
                          <a:ea typeface="Calibri"/>
                          <a:cs typeface="Times New Roman"/>
                        </a:rPr>
                        <a:t>+ Lõi trong rắn</a:t>
                      </a:r>
                      <a:endParaRPr lang="en-US" sz="2400">
                        <a:effectLst/>
                        <a:latin typeface="Calibri"/>
                        <a:ea typeface="Calibri"/>
                        <a:cs typeface="Times New Roman"/>
                      </a:endParaRPr>
                    </a:p>
                    <a:p>
                      <a:pPr algn="just">
                        <a:lnSpc>
                          <a:spcPct val="115000"/>
                        </a:lnSpc>
                        <a:spcAft>
                          <a:spcPts val="0"/>
                        </a:spcAft>
                      </a:pPr>
                      <a:r>
                        <a:rPr lang="nl-NL" sz="2400">
                          <a:effectLst/>
                          <a:latin typeface="Times New Roman"/>
                          <a:ea typeface="Calibri"/>
                          <a:cs typeface="Times New Roman"/>
                        </a:rPr>
                        <a:t>+Lõi ngoài lỏng</a:t>
                      </a:r>
                      <a:endParaRPr lang="en-US" sz="2400">
                        <a:effectLst/>
                        <a:latin typeface="Calibri"/>
                        <a:ea typeface="Calibri"/>
                        <a:cs typeface="Times New Roman"/>
                      </a:endParaRPr>
                    </a:p>
                    <a:p>
                      <a:pPr algn="just">
                        <a:lnSpc>
                          <a:spcPct val="115000"/>
                        </a:lnSpc>
                        <a:spcAft>
                          <a:spcPts val="0"/>
                        </a:spcAft>
                      </a:pPr>
                      <a:r>
                        <a:rPr lang="nl-NL" sz="2400">
                          <a:effectLst/>
                          <a:latin typeface="Times New Roman"/>
                          <a:ea typeface="Calibri"/>
                          <a:cs typeface="Times New Roman"/>
                        </a:rPr>
                        <a:t>- Nhiệt độ 4000 - 5000</a:t>
                      </a:r>
                      <a:r>
                        <a:rPr lang="nl-NL" sz="2400" baseline="30000">
                          <a:effectLst/>
                          <a:latin typeface="Times New Roman"/>
                          <a:ea typeface="Calibri"/>
                          <a:cs typeface="Times New Roman"/>
                        </a:rPr>
                        <a:t>0</a:t>
                      </a:r>
                      <a:r>
                        <a:rPr lang="nl-NL" sz="2400">
                          <a:effectLst/>
                          <a:latin typeface="Times New Roman"/>
                          <a:ea typeface="Calibri"/>
                          <a:cs typeface="Times New Roman"/>
                        </a:rPr>
                        <a:t>C</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Rectangle 4"/>
          <p:cNvSpPr/>
          <p:nvPr/>
        </p:nvSpPr>
        <p:spPr>
          <a:xfrm>
            <a:off x="1691682" y="238336"/>
            <a:ext cx="5976664" cy="476672"/>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NỘI DUNG CHÍNH</a:t>
            </a:r>
          </a:p>
        </p:txBody>
      </p:sp>
    </p:spTree>
    <p:extLst>
      <p:ext uri="{BB962C8B-B14F-4D97-AF65-F5344CB8AC3E}">
        <p14:creationId xmlns:p14="http://schemas.microsoft.com/office/powerpoint/2010/main" val="3608310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88640"/>
            <a:ext cx="7992888" cy="72008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2. Các mảng kiến tạo</a:t>
            </a:r>
            <a:endParaRPr lang="en-US" sz="3200">
              <a:solidFill>
                <a:schemeClr val="tx1"/>
              </a:solidFill>
              <a:latin typeface="Times New Roman" pitchFamily="18" charset="0"/>
              <a:cs typeface="Times New Roman" pitchFamily="18" charset="0"/>
            </a:endParaRPr>
          </a:p>
        </p:txBody>
      </p:sp>
      <p:sp>
        <p:nvSpPr>
          <p:cNvPr id="6" name="TextBox 5"/>
          <p:cNvSpPr txBox="1"/>
          <p:nvPr/>
        </p:nvSpPr>
        <p:spPr>
          <a:xfrm>
            <a:off x="467544" y="908720"/>
            <a:ext cx="8455804" cy="800219"/>
          </a:xfrm>
          <a:prstGeom prst="rect">
            <a:avLst/>
          </a:prstGeom>
          <a:noFill/>
        </p:spPr>
        <p:txBody>
          <a:bodyPr wrap="square" rtlCol="0">
            <a:spAutoFit/>
          </a:bodyPr>
          <a:lstStyle/>
          <a:p>
            <a:r>
              <a:rPr lang="vi-VN" sz="2800" dirty="0" smtClean="0">
                <a:solidFill>
                  <a:srgbClr val="FF0000"/>
                </a:solidFill>
                <a:latin typeface="Times New Roman" pitchFamily="18" charset="0"/>
                <a:cs typeface="Times New Roman" pitchFamily="18" charset="0"/>
              </a:rPr>
              <a:t>Cho </a:t>
            </a:r>
            <a:r>
              <a:rPr lang="vi-VN" sz="2800" dirty="0">
                <a:solidFill>
                  <a:srgbClr val="FF0000"/>
                </a:solidFill>
                <a:latin typeface="Times New Roman" pitchFamily="18" charset="0"/>
                <a:cs typeface="Times New Roman" pitchFamily="18" charset="0"/>
              </a:rPr>
              <a:t>biết lớp vỏ Trái Đất có các mảng kiến tạo lớn nào</a:t>
            </a:r>
            <a:r>
              <a:rPr lang="vi-VN"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060848"/>
            <a:ext cx="835292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1412776"/>
            <a:ext cx="7488832" cy="523220"/>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Việt</a:t>
            </a:r>
            <a:r>
              <a:rPr lang="en-US" sz="2800" dirty="0" smtClean="0">
                <a:solidFill>
                  <a:srgbClr val="FF0000"/>
                </a:solidFill>
                <a:latin typeface="Times New Roman" panose="02020603050405020304" pitchFamily="18" charset="0"/>
                <a:cs typeface="Times New Roman" panose="02020603050405020304" pitchFamily="18" charset="0"/>
              </a:rPr>
              <a:t> Nam </a:t>
            </a:r>
            <a:r>
              <a:rPr lang="en-US" sz="2800" dirty="0" err="1" smtClean="0">
                <a:solidFill>
                  <a:srgbClr val="FF0000"/>
                </a:solidFill>
                <a:latin typeface="Times New Roman" panose="02020603050405020304" pitchFamily="18" charset="0"/>
                <a:cs typeface="Times New Roman" panose="02020603050405020304" pitchFamily="18" charset="0"/>
              </a:rPr>
              <a:t>nằm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địa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mảng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tạo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0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xit" presetSubtype="32" fill="hold" nodeType="clickEffect">
                                  <p:stCondLst>
                                    <p:cond delay="0"/>
                                  </p:stCondLst>
                                  <p:childTnLst>
                                    <p:anim calcmode="lin" valueType="num">
                                      <p:cBhvr>
                                        <p:cTn id="11" dur="500"/>
                                        <p:tgtEl>
                                          <p:spTgt spid="6">
                                            <p:txEl>
                                              <p:pRg st="0" end="0"/>
                                            </p:txEl>
                                          </p:spTgt>
                                        </p:tgtEl>
                                        <p:attrNameLst>
                                          <p:attrName>ppt_w</p:attrName>
                                        </p:attrNameLst>
                                      </p:cBhvr>
                                      <p:tavLst>
                                        <p:tav tm="0">
                                          <p:val>
                                            <p:strVal val="ppt_w"/>
                                          </p:val>
                                        </p:tav>
                                        <p:tav tm="100000">
                                          <p:val>
                                            <p:fltVal val="0"/>
                                          </p:val>
                                        </p:tav>
                                      </p:tavLst>
                                    </p:anim>
                                    <p:anim calcmode="lin" valueType="num">
                                      <p:cBhvr>
                                        <p:cTn id="12" dur="500"/>
                                        <p:tgtEl>
                                          <p:spTgt spid="6">
                                            <p:txEl>
                                              <p:pRg st="0" end="0"/>
                                            </p:txEl>
                                          </p:spTgt>
                                        </p:tgtEl>
                                        <p:attrNameLst>
                                          <p:attrName>ppt_h</p:attrName>
                                        </p:attrNameLst>
                                      </p:cBhvr>
                                      <p:tavLst>
                                        <p:tav tm="0">
                                          <p:val>
                                            <p:strVal val="ppt_h"/>
                                          </p:val>
                                        </p:tav>
                                        <p:tav tm="100000">
                                          <p:val>
                                            <p:fltVal val="0"/>
                                          </p:val>
                                        </p:tav>
                                      </p:tavLst>
                                    </p:anim>
                                    <p:set>
                                      <p:cBhvr>
                                        <p:cTn id="13"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08106" y="1052736"/>
            <a:ext cx="2880320" cy="5426101"/>
          </a:xfrm>
          <a:prstGeom prst="rect">
            <a:avLst/>
          </a:prstGeom>
        </p:spPr>
        <p:txBody>
          <a:bodyPr wrap="square">
            <a:spAutoFit/>
          </a:bodyPr>
          <a:lstStyle/>
          <a:p>
            <a:r>
              <a:rPr lang="en-US" sz="2800" dirty="0" err="1" smtClean="0">
                <a:solidFill>
                  <a:schemeClr val="tx1">
                    <a:lumMod val="50000"/>
                  </a:schemeClr>
                </a:solidFill>
                <a:latin typeface="Times New Roman"/>
                <a:ea typeface="Times New Roman"/>
              </a:rPr>
              <a:t>Có</a:t>
            </a:r>
            <a:r>
              <a:rPr lang="en-US" sz="2800" dirty="0" smtClean="0">
                <a:solidFill>
                  <a:schemeClr val="tx1">
                    <a:lumMod val="50000"/>
                  </a:schemeClr>
                </a:solidFill>
                <a:latin typeface="Times New Roman"/>
                <a:ea typeface="Times New Roman"/>
              </a:rPr>
              <a:t> 7 </a:t>
            </a:r>
            <a:r>
              <a:rPr lang="en-US" sz="2800" dirty="0" err="1">
                <a:solidFill>
                  <a:schemeClr val="tx1">
                    <a:lumMod val="50000"/>
                  </a:schemeClr>
                </a:solidFill>
                <a:latin typeface="Times New Roman"/>
                <a:ea typeface="Times New Roman"/>
              </a:rPr>
              <a:t>địa</a:t>
            </a:r>
            <a:r>
              <a:rPr lang="en-US" sz="2800" dirty="0">
                <a:solidFill>
                  <a:schemeClr val="tx1">
                    <a:lumMod val="50000"/>
                  </a:schemeClr>
                </a:solidFill>
                <a:latin typeface="Times New Roman"/>
                <a:ea typeface="Times New Roman"/>
              </a:rPr>
              <a:t> </a:t>
            </a:r>
            <a:r>
              <a:rPr lang="en-US" sz="2800" dirty="0" err="1">
                <a:solidFill>
                  <a:schemeClr val="tx1">
                    <a:lumMod val="50000"/>
                  </a:schemeClr>
                </a:solidFill>
                <a:latin typeface="Times New Roman"/>
                <a:ea typeface="Times New Roman"/>
              </a:rPr>
              <a:t>mảng</a:t>
            </a:r>
            <a:r>
              <a:rPr lang="en-US" sz="2800" dirty="0">
                <a:solidFill>
                  <a:schemeClr val="tx1">
                    <a:lumMod val="50000"/>
                  </a:schemeClr>
                </a:solidFill>
                <a:latin typeface="Times New Roman"/>
                <a:ea typeface="Times New Roman"/>
              </a:rPr>
              <a:t> </a:t>
            </a:r>
            <a:r>
              <a:rPr lang="en-US" sz="2800" dirty="0" err="1">
                <a:solidFill>
                  <a:schemeClr val="tx1">
                    <a:lumMod val="50000"/>
                  </a:schemeClr>
                </a:solidFill>
                <a:latin typeface="Times New Roman"/>
                <a:ea typeface="Times New Roman"/>
              </a:rPr>
              <a:t>chính</a:t>
            </a:r>
            <a:r>
              <a:rPr lang="en-US" sz="2800" dirty="0">
                <a:solidFill>
                  <a:schemeClr val="tx1">
                    <a:lumMod val="50000"/>
                  </a:schemeClr>
                </a:solidFill>
                <a:latin typeface="Times New Roman"/>
                <a:ea typeface="Times New Roman"/>
              </a:rPr>
              <a:t> </a:t>
            </a:r>
            <a:r>
              <a:rPr lang="en-US" sz="2800" smtClean="0">
                <a:solidFill>
                  <a:schemeClr val="tx1">
                    <a:lumMod val="50000"/>
                  </a:schemeClr>
                </a:solidFill>
                <a:latin typeface="Times New Roman"/>
                <a:ea typeface="Times New Roman"/>
              </a:rPr>
              <a:t>trên</a:t>
            </a:r>
            <a:r>
              <a:rPr lang="en-US" sz="2800" dirty="0" smtClean="0">
                <a:solidFill>
                  <a:schemeClr val="tx1">
                    <a:lumMod val="50000"/>
                  </a:schemeClr>
                </a:solidFill>
                <a:latin typeface="Times New Roman"/>
                <a:ea typeface="Times New Roman"/>
              </a:rPr>
              <a:t> </a:t>
            </a:r>
            <a:r>
              <a:rPr lang="en-US" sz="2800" dirty="0" err="1">
                <a:solidFill>
                  <a:schemeClr val="tx1">
                    <a:lumMod val="50000"/>
                  </a:schemeClr>
                </a:solidFill>
                <a:latin typeface="Times New Roman"/>
                <a:ea typeface="Times New Roman"/>
              </a:rPr>
              <a:t>lược</a:t>
            </a:r>
            <a:r>
              <a:rPr lang="en-US" sz="2800" dirty="0">
                <a:solidFill>
                  <a:schemeClr val="tx1">
                    <a:lumMod val="50000"/>
                  </a:schemeClr>
                </a:solidFill>
                <a:latin typeface="Times New Roman"/>
                <a:ea typeface="Times New Roman"/>
              </a:rPr>
              <a:t> </a:t>
            </a:r>
            <a:r>
              <a:rPr lang="en-US" sz="2800" dirty="0" err="1">
                <a:solidFill>
                  <a:schemeClr val="tx1">
                    <a:lumMod val="50000"/>
                  </a:schemeClr>
                </a:solidFill>
                <a:latin typeface="Times New Roman"/>
                <a:ea typeface="Times New Roman"/>
              </a:rPr>
              <a:t>đồ</a:t>
            </a:r>
            <a:r>
              <a:rPr lang="en-US" sz="2800" dirty="0">
                <a:solidFill>
                  <a:schemeClr val="tx1">
                    <a:lumMod val="50000"/>
                  </a:schemeClr>
                </a:solidFill>
                <a:latin typeface="Times New Roman"/>
                <a:ea typeface="Times New Roman"/>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Âu</a:t>
            </a:r>
            <a:r>
              <a:rPr lang="en-US" sz="2800" dirty="0">
                <a:latin typeface="Times New Roman" pitchFamily="18" charset="0"/>
                <a:cs typeface="Times New Roman" pitchFamily="18" charset="0"/>
              </a:rPr>
              <a:t> – Á,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Dương</a:t>
            </a:r>
            <a:endParaRPr lang="en-US"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Mảng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Ấn</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Úc</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Châu</a:t>
            </a:r>
            <a:r>
              <a:rPr lang="en-US" sz="2800" dirty="0">
                <a:latin typeface="Times New Roman" pitchFamily="18" charset="0"/>
                <a:cs typeface="Times New Roman" pitchFamily="18" charset="0"/>
              </a:rPr>
              <a:t> Phi,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Mỹ</a:t>
            </a:r>
            <a:r>
              <a:rPr lang="nl-NL"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Mảng</a:t>
            </a:r>
            <a:r>
              <a:rPr lang="en-US" sz="2800" dirty="0">
                <a:latin typeface="Times New Roman" pitchFamily="18" charset="0"/>
                <a:cs typeface="Times New Roman" pitchFamily="18" charset="0"/>
              </a:rPr>
              <a:t> Nam </a:t>
            </a:r>
            <a:r>
              <a:rPr lang="en-US" sz="2800" dirty="0" err="1">
                <a:latin typeface="Times New Roman" pitchFamily="18" charset="0"/>
                <a:cs typeface="Times New Roman" pitchFamily="18" charset="0"/>
              </a:rPr>
              <a:t>Mỹ</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Mảng</a:t>
            </a:r>
            <a:r>
              <a:rPr lang="en-US" sz="2800" dirty="0">
                <a:latin typeface="Times New Roman" pitchFamily="18" charset="0"/>
                <a:cs typeface="Times New Roman" pitchFamily="18" charset="0"/>
              </a:rPr>
              <a:t> Nam </a:t>
            </a:r>
            <a:r>
              <a:rPr lang="en-US" sz="2800" dirty="0" err="1" smtClean="0">
                <a:latin typeface="Times New Roman" pitchFamily="18" charset="0"/>
                <a:cs typeface="Times New Roman" pitchFamily="18" charset="0"/>
              </a:rPr>
              <a:t>Cực</a:t>
            </a:r>
            <a:endParaRPr lang="en-US" sz="2800" dirty="0" smtClean="0">
              <a:solidFill>
                <a:srgbClr val="5F5F5F"/>
              </a:solidFill>
            </a:endParaRPr>
          </a:p>
          <a:p>
            <a:pPr algn="just">
              <a:lnSpc>
                <a:spcPct val="110000"/>
              </a:lnSpc>
              <a:spcBef>
                <a:spcPts val="600"/>
              </a:spcBef>
            </a:pPr>
            <a:r>
              <a:rPr lang="en-US" sz="2800" dirty="0" smtClean="0">
                <a:solidFill>
                  <a:schemeClr val="tx1">
                    <a:lumMod val="50000"/>
                  </a:schemeClr>
                </a:solidFill>
                <a:latin typeface="Times New Roman"/>
                <a:ea typeface="Times New Roman"/>
              </a:rPr>
              <a:t>+ </a:t>
            </a:r>
            <a:r>
              <a:rPr lang="en-US" sz="2800" dirty="0" err="1" smtClean="0">
                <a:solidFill>
                  <a:schemeClr val="tx1">
                    <a:lumMod val="50000"/>
                  </a:schemeClr>
                </a:solidFill>
                <a:latin typeface="Times New Roman"/>
                <a:ea typeface="Times New Roman"/>
              </a:rPr>
              <a:t>Việt</a:t>
            </a:r>
            <a:r>
              <a:rPr lang="en-US" sz="2800" dirty="0" smtClean="0">
                <a:solidFill>
                  <a:schemeClr val="tx1">
                    <a:lumMod val="50000"/>
                  </a:schemeClr>
                </a:solidFill>
                <a:latin typeface="Times New Roman"/>
                <a:ea typeface="Times New Roman"/>
              </a:rPr>
              <a:t> Nam </a:t>
            </a:r>
            <a:r>
              <a:rPr lang="en-US" sz="2800" dirty="0" err="1" smtClean="0">
                <a:solidFill>
                  <a:schemeClr val="tx1">
                    <a:lumMod val="50000"/>
                  </a:schemeClr>
                </a:solidFill>
                <a:latin typeface="Times New Roman"/>
                <a:ea typeface="Times New Roman"/>
              </a:rPr>
              <a:t>nằm</a:t>
            </a:r>
            <a:r>
              <a:rPr lang="en-US" sz="2800" dirty="0" smtClean="0">
                <a:solidFill>
                  <a:schemeClr val="tx1">
                    <a:lumMod val="50000"/>
                  </a:schemeClr>
                </a:solidFill>
                <a:latin typeface="Times New Roman"/>
                <a:ea typeface="Times New Roman"/>
              </a:rPr>
              <a:t> ở </a:t>
            </a:r>
            <a:r>
              <a:rPr lang="en-US" sz="2800" dirty="0" err="1" smtClean="0">
                <a:solidFill>
                  <a:schemeClr val="tx1">
                    <a:lumMod val="50000"/>
                  </a:schemeClr>
                </a:solidFill>
                <a:latin typeface="Times New Roman"/>
                <a:ea typeface="Times New Roman"/>
              </a:rPr>
              <a:t>mảng</a:t>
            </a:r>
            <a:r>
              <a:rPr lang="en-US" sz="2800" dirty="0" smtClean="0">
                <a:solidFill>
                  <a:schemeClr val="tx1">
                    <a:lumMod val="50000"/>
                  </a:schemeClr>
                </a:solidFill>
                <a:latin typeface="Times New Roman"/>
                <a:ea typeface="Times New Roman"/>
              </a:rPr>
              <a:t> </a:t>
            </a:r>
            <a:r>
              <a:rPr lang="en-US" sz="2800" dirty="0" err="1" smtClean="0">
                <a:solidFill>
                  <a:schemeClr val="tx1">
                    <a:lumMod val="50000"/>
                  </a:schemeClr>
                </a:solidFill>
                <a:latin typeface="Times New Roman"/>
                <a:ea typeface="Times New Roman"/>
              </a:rPr>
              <a:t>Âu</a:t>
            </a:r>
            <a:r>
              <a:rPr lang="en-US" sz="2800" dirty="0" smtClean="0">
                <a:solidFill>
                  <a:schemeClr val="tx1">
                    <a:lumMod val="50000"/>
                  </a:schemeClr>
                </a:solidFill>
                <a:latin typeface="Times New Roman"/>
                <a:ea typeface="Times New Roman"/>
              </a:rPr>
              <a:t>-Á.</a:t>
            </a:r>
            <a:endParaRPr lang="en-US" sz="2800" dirty="0">
              <a:solidFill>
                <a:schemeClr val="tx1">
                  <a:lumMod val="50000"/>
                </a:schemeClr>
              </a:solidFill>
            </a:endParaRPr>
          </a:p>
        </p:txBody>
      </p:sp>
      <p:sp>
        <p:nvSpPr>
          <p:cNvPr id="6" name="Rectangle 5"/>
          <p:cNvSpPr/>
          <p:nvPr/>
        </p:nvSpPr>
        <p:spPr>
          <a:xfrm>
            <a:off x="467544" y="188640"/>
            <a:ext cx="7992888" cy="72008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schemeClr val="tx1"/>
                </a:solidFill>
                <a:latin typeface="Times New Roman" pitchFamily="18" charset="0"/>
                <a:cs typeface="Times New Roman" pitchFamily="18" charset="0"/>
              </a:rPr>
              <a:t>2. Các mảng kiến tạo</a:t>
            </a:r>
            <a:endParaRPr lang="en-US" sz="3200">
              <a:solidFill>
                <a:schemeClr val="tx1"/>
              </a:solidFill>
              <a:latin typeface="Times New Roman" pitchFamily="18" charset="0"/>
              <a:cs typeface="Times New Roman" pitchFamily="18" charset="0"/>
            </a:endParaRPr>
          </a:p>
        </p:txBody>
      </p:sp>
      <p:sp>
        <p:nvSpPr>
          <p:cNvPr id="2" name="AutoShape 2" descr=" Hãy xác định sự phân bố của Vành đai lửa Thái Bình Dương trên hình 9.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 Hãy xác định sự phân bố của Vành đai lửa Thái Bình Dương trên hình 9.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4320480"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44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980728"/>
            <a:ext cx="7992888" cy="1040285"/>
          </a:xfrm>
          <a:prstGeom prst="rect">
            <a:avLst/>
          </a:prstGeom>
        </p:spPr>
        <p:txBody>
          <a:bodyPr wrap="square">
            <a:spAutoFit/>
          </a:bodyPr>
          <a:lstStyle/>
          <a:p>
            <a:pPr algn="just">
              <a:lnSpc>
                <a:spcPct val="110000"/>
              </a:lnSpc>
              <a:spcBef>
                <a:spcPts val="600"/>
              </a:spcBef>
            </a:pPr>
            <a:r>
              <a:rPr lang="vi-VN" sz="2800" dirty="0">
                <a:solidFill>
                  <a:srgbClr val="FF0000"/>
                </a:solidFill>
                <a:latin typeface="Times New Roman" pitchFamily="18" charset="0"/>
                <a:cs typeface="Times New Roman" pitchFamily="18" charset="0"/>
              </a:rPr>
              <a:t>Xác định nơi tiếp giáp giữa các mảng kiến tạo đang </a:t>
            </a:r>
            <a:r>
              <a:rPr lang="vi-VN" sz="2800" dirty="0" smtClean="0">
                <a:solidFill>
                  <a:srgbClr val="FF0000"/>
                </a:solidFill>
                <a:latin typeface="Times New Roman" pitchFamily="18" charset="0"/>
                <a:cs typeface="Times New Roman" pitchFamily="18" charset="0"/>
              </a:rPr>
              <a:t>đang </a:t>
            </a:r>
            <a:r>
              <a:rPr lang="vi-VN" sz="2800" dirty="0">
                <a:solidFill>
                  <a:srgbClr val="FF0000"/>
                </a:solidFill>
                <a:latin typeface="Times New Roman" pitchFamily="18" charset="0"/>
                <a:cs typeface="Times New Roman" pitchFamily="18" charset="0"/>
              </a:rPr>
              <a:t>tách xa </a:t>
            </a:r>
            <a:r>
              <a:rPr lang="vi-VN" sz="2800" dirty="0" smtClean="0">
                <a:solidFill>
                  <a:srgbClr val="FF0000"/>
                </a:solidFill>
                <a:latin typeface="Times New Roman" pitchFamily="18" charset="0"/>
                <a:cs typeface="Times New Roman" pitchFamily="18" charset="0"/>
              </a:rPr>
              <a:t>nhau</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đới </a:t>
            </a:r>
            <a:r>
              <a:rPr lang="vi-VN" sz="2800" dirty="0">
                <a:solidFill>
                  <a:srgbClr val="FF0000"/>
                </a:solidFill>
                <a:latin typeface="Times New Roman" pitchFamily="18" charset="0"/>
                <a:cs typeface="Times New Roman" pitchFamily="18" charset="0"/>
              </a:rPr>
              <a:t>tiếp giáp của các địa </a:t>
            </a:r>
            <a:r>
              <a:rPr lang="vi-VN" sz="2800" dirty="0" smtClean="0">
                <a:solidFill>
                  <a:srgbClr val="FF0000"/>
                </a:solidFill>
                <a:latin typeface="Times New Roman" pitchFamily="18" charset="0"/>
                <a:cs typeface="Times New Roman" pitchFamily="18" charset="0"/>
              </a:rPr>
              <a:t>mảng</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6" name="Rectangle 5"/>
          <p:cNvSpPr/>
          <p:nvPr/>
        </p:nvSpPr>
        <p:spPr>
          <a:xfrm>
            <a:off x="467544" y="188640"/>
            <a:ext cx="7992888" cy="720080"/>
          </a:xfrm>
          <a:prstGeom prst="rect">
            <a:avLst/>
          </a:prstGeom>
          <a:solidFill>
            <a:srgbClr val="FFFF00"/>
          </a:solidFill>
          <a:ln w="12700" cap="flat" cmpd="sng" algn="ctr">
            <a:solidFill>
              <a:srgbClr val="FF0000"/>
            </a:solidFill>
            <a:prstDash val="solid"/>
            <a:miter lim="800000"/>
          </a:ln>
          <a:effectLst/>
        </p:spPr>
        <p:txBody>
          <a:bodyPr rtlCol="0" anchor="ctr"/>
          <a:lstStyle/>
          <a:p>
            <a:r>
              <a:rPr lang="en-US" sz="3200" kern="0">
                <a:solidFill>
                  <a:sysClr val="windowText" lastClr="000000"/>
                </a:solidFill>
                <a:latin typeface="Times New Roman" pitchFamily="18" charset="0"/>
                <a:cs typeface="Times New Roman" pitchFamily="18" charset="0"/>
              </a:rPr>
              <a:t>2. Các mảng kiến tạo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082800"/>
            <a:ext cx="9001000" cy="465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865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7173" y="1124744"/>
            <a:ext cx="7632848" cy="1083374"/>
          </a:xfrm>
          <a:prstGeom prst="rect">
            <a:avLst/>
          </a:prstGeom>
        </p:spPr>
        <p:txBody>
          <a:bodyPr wrap="square">
            <a:spAutoFit/>
          </a:bodyPr>
          <a:lstStyle/>
          <a:p>
            <a:pPr algn="just">
              <a:lnSpc>
                <a:spcPct val="115000"/>
              </a:lnSpc>
              <a:spcBef>
                <a:spcPts val="600"/>
              </a:spcBef>
            </a:pPr>
            <a:r>
              <a:rPr lang="en-US" sz="2800" dirty="0">
                <a:solidFill>
                  <a:schemeClr val="tx1">
                    <a:lumMod val="50000"/>
                  </a:schemeClr>
                </a:solidFill>
                <a:latin typeface="Times New Roman"/>
                <a:ea typeface="Times New Roman"/>
              </a:rPr>
              <a:t>-</a:t>
            </a:r>
            <a:r>
              <a:rPr lang="en-US" sz="2800" dirty="0" smtClean="0">
                <a:solidFill>
                  <a:schemeClr val="tx1">
                    <a:lumMod val="50000"/>
                  </a:schemeClr>
                </a:solidFill>
                <a:latin typeface="Times New Roman"/>
                <a:ea typeface="Times New Roman"/>
              </a:rPr>
              <a:t> </a:t>
            </a:r>
            <a:r>
              <a:rPr lang="en-US" sz="2800" dirty="0" err="1">
                <a:solidFill>
                  <a:schemeClr val="tx1">
                    <a:lumMod val="50000"/>
                  </a:schemeClr>
                </a:solidFill>
                <a:latin typeface="Times New Roman"/>
                <a:ea typeface="Times New Roman"/>
              </a:rPr>
              <a:t>Các</a:t>
            </a:r>
            <a:r>
              <a:rPr lang="en-US" sz="2800" dirty="0">
                <a:solidFill>
                  <a:schemeClr val="tx1">
                    <a:lumMod val="50000"/>
                  </a:schemeClr>
                </a:solidFill>
                <a:latin typeface="Times New Roman"/>
                <a:ea typeface="Times New Roman"/>
              </a:rPr>
              <a:t> </a:t>
            </a:r>
            <a:r>
              <a:rPr lang="en-US" sz="2800" dirty="0" err="1">
                <a:solidFill>
                  <a:schemeClr val="tx1">
                    <a:lumMod val="50000"/>
                  </a:schemeClr>
                </a:solidFill>
                <a:latin typeface="Times New Roman"/>
                <a:ea typeface="Times New Roman"/>
              </a:rPr>
              <a:t>mảng</a:t>
            </a:r>
            <a:r>
              <a:rPr lang="en-US" sz="2800" dirty="0">
                <a:solidFill>
                  <a:schemeClr val="tx1">
                    <a:lumMod val="50000"/>
                  </a:schemeClr>
                </a:solidFill>
                <a:latin typeface="Times New Roman"/>
                <a:ea typeface="Times New Roman"/>
              </a:rPr>
              <a:t> </a:t>
            </a:r>
            <a:r>
              <a:rPr lang="en-US" sz="2800" dirty="0" err="1">
                <a:solidFill>
                  <a:schemeClr val="tx1">
                    <a:lumMod val="50000"/>
                  </a:schemeClr>
                </a:solidFill>
                <a:latin typeface="Times New Roman"/>
                <a:ea typeface="Times New Roman"/>
              </a:rPr>
              <a:t>tách</a:t>
            </a:r>
            <a:r>
              <a:rPr lang="en-US" sz="2800" dirty="0">
                <a:solidFill>
                  <a:schemeClr val="tx1">
                    <a:lumMod val="50000"/>
                  </a:schemeClr>
                </a:solidFill>
                <a:latin typeface="Times New Roman"/>
                <a:ea typeface="Times New Roman"/>
              </a:rPr>
              <a:t> </a:t>
            </a:r>
            <a:r>
              <a:rPr lang="en-US" sz="2800" dirty="0" err="1">
                <a:solidFill>
                  <a:schemeClr val="tx1">
                    <a:lumMod val="50000"/>
                  </a:schemeClr>
                </a:solidFill>
                <a:latin typeface="Times New Roman"/>
                <a:ea typeface="Times New Roman"/>
              </a:rPr>
              <a:t>xa</a:t>
            </a:r>
            <a:r>
              <a:rPr lang="en-US" sz="2800" dirty="0">
                <a:solidFill>
                  <a:schemeClr val="tx1">
                    <a:lumMod val="50000"/>
                  </a:schemeClr>
                </a:solidFill>
                <a:latin typeface="Times New Roman"/>
                <a:ea typeface="Times New Roman"/>
              </a:rPr>
              <a:t> </a:t>
            </a:r>
            <a:r>
              <a:rPr lang="en-US" sz="2800" dirty="0" err="1">
                <a:solidFill>
                  <a:schemeClr val="tx1">
                    <a:lumMod val="50000"/>
                  </a:schemeClr>
                </a:solidFill>
                <a:latin typeface="Times New Roman"/>
                <a:ea typeface="Times New Roman"/>
              </a:rPr>
              <a:t>nhau</a:t>
            </a:r>
            <a:r>
              <a:rPr lang="en-US" sz="2800" dirty="0">
                <a:solidFill>
                  <a:schemeClr val="tx1">
                    <a:lumMod val="50000"/>
                  </a:schemeClr>
                </a:solidFill>
                <a:latin typeface="Times New Roman"/>
                <a:ea typeface="Times New Roman"/>
              </a:rPr>
              <a:t>: Phi </a:t>
            </a:r>
            <a:r>
              <a:rPr lang="en-US" sz="2800" dirty="0" err="1">
                <a:solidFill>
                  <a:schemeClr val="tx1">
                    <a:lumMod val="50000"/>
                  </a:schemeClr>
                </a:solidFill>
                <a:latin typeface="Times New Roman"/>
                <a:ea typeface="Times New Roman"/>
              </a:rPr>
              <a:t>với</a:t>
            </a:r>
            <a:r>
              <a:rPr lang="en-US" sz="2800" dirty="0">
                <a:solidFill>
                  <a:schemeClr val="tx1">
                    <a:lumMod val="50000"/>
                  </a:schemeClr>
                </a:solidFill>
                <a:latin typeface="Times New Roman"/>
                <a:ea typeface="Times New Roman"/>
              </a:rPr>
              <a:t> </a:t>
            </a:r>
            <a:r>
              <a:rPr lang="en-US" sz="2800" dirty="0" err="1" smtClean="0">
                <a:solidFill>
                  <a:schemeClr val="tx1">
                    <a:lumMod val="50000"/>
                  </a:schemeClr>
                </a:solidFill>
                <a:latin typeface="Times New Roman"/>
                <a:ea typeface="Times New Roman"/>
              </a:rPr>
              <a:t>Ấn</a:t>
            </a:r>
            <a:r>
              <a:rPr lang="en-US" sz="2800" dirty="0" smtClean="0">
                <a:solidFill>
                  <a:schemeClr val="tx1">
                    <a:lumMod val="50000"/>
                  </a:schemeClr>
                </a:solidFill>
                <a:latin typeface="Times New Roman"/>
                <a:ea typeface="Times New Roman"/>
              </a:rPr>
              <a:t> - </a:t>
            </a:r>
            <a:r>
              <a:rPr lang="en-US" sz="2800" dirty="0" err="1" smtClean="0">
                <a:solidFill>
                  <a:schemeClr val="tx1">
                    <a:lumMod val="50000"/>
                  </a:schemeClr>
                </a:solidFill>
                <a:latin typeface="Times New Roman"/>
                <a:ea typeface="Times New Roman"/>
              </a:rPr>
              <a:t>Úc</a:t>
            </a:r>
            <a:r>
              <a:rPr lang="en-US" sz="2800" dirty="0" smtClean="0">
                <a:solidFill>
                  <a:schemeClr val="tx1">
                    <a:lumMod val="50000"/>
                  </a:schemeClr>
                </a:solidFill>
                <a:latin typeface="Times New Roman"/>
                <a:ea typeface="Times New Roman"/>
              </a:rPr>
              <a:t>, </a:t>
            </a:r>
            <a:r>
              <a:rPr lang="en-US" sz="2800" dirty="0" err="1" smtClean="0">
                <a:solidFill>
                  <a:schemeClr val="tx1">
                    <a:lumMod val="50000"/>
                  </a:schemeClr>
                </a:solidFill>
                <a:latin typeface="Times New Roman"/>
                <a:ea typeface="Times New Roman"/>
              </a:rPr>
              <a:t>Thái</a:t>
            </a:r>
            <a:r>
              <a:rPr lang="en-US" sz="2800" dirty="0" smtClean="0">
                <a:solidFill>
                  <a:schemeClr val="tx1">
                    <a:lumMod val="50000"/>
                  </a:schemeClr>
                </a:solidFill>
                <a:latin typeface="Times New Roman"/>
                <a:ea typeface="Times New Roman"/>
              </a:rPr>
              <a:t> </a:t>
            </a:r>
            <a:r>
              <a:rPr lang="en-US" sz="2800" dirty="0" err="1" smtClean="0">
                <a:solidFill>
                  <a:schemeClr val="tx1">
                    <a:lumMod val="50000"/>
                  </a:schemeClr>
                </a:solidFill>
                <a:latin typeface="Times New Roman"/>
                <a:ea typeface="Times New Roman"/>
              </a:rPr>
              <a:t>Bình</a:t>
            </a:r>
            <a:r>
              <a:rPr lang="en-US" sz="2800" dirty="0" smtClean="0">
                <a:solidFill>
                  <a:schemeClr val="tx1">
                    <a:lumMod val="50000"/>
                  </a:schemeClr>
                </a:solidFill>
                <a:latin typeface="Times New Roman"/>
                <a:ea typeface="Times New Roman"/>
              </a:rPr>
              <a:t> </a:t>
            </a:r>
            <a:r>
              <a:rPr lang="en-US" sz="2800" dirty="0" err="1" smtClean="0">
                <a:solidFill>
                  <a:schemeClr val="tx1">
                    <a:lumMod val="50000"/>
                  </a:schemeClr>
                </a:solidFill>
                <a:latin typeface="Times New Roman"/>
                <a:ea typeface="Times New Roman"/>
              </a:rPr>
              <a:t>Dương</a:t>
            </a:r>
            <a:r>
              <a:rPr lang="en-US" sz="2800" dirty="0" smtClean="0">
                <a:solidFill>
                  <a:schemeClr val="tx1">
                    <a:lumMod val="50000"/>
                  </a:schemeClr>
                </a:solidFill>
                <a:latin typeface="Times New Roman"/>
                <a:ea typeface="Times New Roman"/>
              </a:rPr>
              <a:t> </a:t>
            </a:r>
            <a:r>
              <a:rPr lang="en-US" sz="2800" dirty="0" err="1" smtClean="0">
                <a:solidFill>
                  <a:schemeClr val="tx1">
                    <a:lumMod val="50000"/>
                  </a:schemeClr>
                </a:solidFill>
                <a:latin typeface="Times New Roman"/>
                <a:ea typeface="Times New Roman"/>
              </a:rPr>
              <a:t>và</a:t>
            </a:r>
            <a:r>
              <a:rPr lang="en-US" sz="2800" dirty="0" smtClean="0">
                <a:solidFill>
                  <a:schemeClr val="tx1">
                    <a:lumMod val="50000"/>
                  </a:schemeClr>
                </a:solidFill>
                <a:latin typeface="Times New Roman"/>
                <a:ea typeface="Times New Roman"/>
              </a:rPr>
              <a:t> Nam </a:t>
            </a:r>
            <a:r>
              <a:rPr lang="en-US" sz="2800" dirty="0" err="1" smtClean="0">
                <a:solidFill>
                  <a:schemeClr val="tx1">
                    <a:lumMod val="50000"/>
                  </a:schemeClr>
                </a:solidFill>
                <a:latin typeface="Times New Roman"/>
                <a:ea typeface="Times New Roman"/>
              </a:rPr>
              <a:t>Cực</a:t>
            </a:r>
            <a:r>
              <a:rPr lang="en-US" sz="2800" dirty="0" smtClean="0">
                <a:solidFill>
                  <a:schemeClr val="tx1">
                    <a:lumMod val="50000"/>
                  </a:schemeClr>
                </a:solidFill>
                <a:latin typeface="Times New Roman"/>
                <a:ea typeface="Times New Roman"/>
              </a:rPr>
              <a:t>......</a:t>
            </a:r>
            <a:endParaRPr lang="en-US" sz="2800" dirty="0">
              <a:solidFill>
                <a:schemeClr val="tx1">
                  <a:lumMod val="50000"/>
                </a:schemeClr>
              </a:solidFill>
            </a:endParaRPr>
          </a:p>
        </p:txBody>
      </p:sp>
      <p:sp>
        <p:nvSpPr>
          <p:cNvPr id="6" name="Rectangle 5"/>
          <p:cNvSpPr/>
          <p:nvPr/>
        </p:nvSpPr>
        <p:spPr>
          <a:xfrm>
            <a:off x="467544" y="188640"/>
            <a:ext cx="7992888" cy="720080"/>
          </a:xfrm>
          <a:prstGeom prst="rect">
            <a:avLst/>
          </a:prstGeom>
          <a:solidFill>
            <a:srgbClr val="FFFF00"/>
          </a:solidFill>
          <a:ln w="12700" cap="flat" cmpd="sng" algn="ctr">
            <a:solidFill>
              <a:srgbClr val="FF0000"/>
            </a:solidFill>
            <a:prstDash val="solid"/>
            <a:miter lim="800000"/>
          </a:ln>
          <a:effectLst/>
        </p:spPr>
        <p:txBody>
          <a:bodyPr rtlCol="0" anchor="ctr"/>
          <a:lstStyle/>
          <a:p>
            <a:r>
              <a:rPr lang="en-US" sz="3200" kern="0">
                <a:solidFill>
                  <a:sysClr val="windowText" lastClr="000000"/>
                </a:solidFill>
                <a:latin typeface="Times New Roman" pitchFamily="18" charset="0"/>
                <a:cs typeface="Times New Roman" pitchFamily="18" charset="0"/>
              </a:rPr>
              <a:t>2. Các mảng kiến tạo</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08118"/>
            <a:ext cx="8964488" cy="453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3468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9572" y="1124744"/>
            <a:ext cx="7488832" cy="5262979"/>
          </a:xfrm>
          <a:prstGeom prst="rect">
            <a:avLst/>
          </a:prstGeom>
          <a:noFill/>
        </p:spPr>
        <p:txBody>
          <a:bodyPr wrap="square" rtlCol="0">
            <a:spAutoFit/>
          </a:bodyPr>
          <a:lstStyle/>
          <a:p>
            <a:r>
              <a:rPr lang="en-US" sz="2800" dirty="0" smtClean="0">
                <a:solidFill>
                  <a:schemeClr val="tx1">
                    <a:lumMod val="50000"/>
                  </a:schemeClr>
                </a:solidFill>
                <a:latin typeface="Times New Roman" pitchFamily="18" charset="0"/>
                <a:cs typeface="Times New Roman" pitchFamily="18" charset="0"/>
              </a:rPr>
              <a:t>+ </a:t>
            </a:r>
            <a:r>
              <a:rPr lang="en-US" sz="2800" dirty="0" err="1" smtClean="0">
                <a:solidFill>
                  <a:schemeClr val="tx1">
                    <a:lumMod val="50000"/>
                  </a:schemeClr>
                </a:solidFill>
                <a:latin typeface="Times New Roman" pitchFamily="18" charset="0"/>
                <a:cs typeface="Times New Roman" pitchFamily="18" charset="0"/>
              </a:rPr>
              <a:t>Có</a:t>
            </a:r>
            <a:r>
              <a:rPr lang="en-US" sz="2800" dirty="0" smtClean="0">
                <a:solidFill>
                  <a:schemeClr val="tx1">
                    <a:lumMod val="50000"/>
                  </a:schemeClr>
                </a:solidFill>
                <a:latin typeface="Times New Roman" pitchFamily="18" charset="0"/>
                <a:cs typeface="Times New Roman" pitchFamily="18" charset="0"/>
              </a:rPr>
              <a:t> 7 </a:t>
            </a:r>
            <a:r>
              <a:rPr lang="en-US" sz="2800" dirty="0" err="1" smtClean="0">
                <a:solidFill>
                  <a:schemeClr val="tx1">
                    <a:lumMod val="50000"/>
                  </a:schemeClr>
                </a:solidFill>
                <a:latin typeface="Times New Roman" pitchFamily="18" charset="0"/>
                <a:cs typeface="Times New Roman" pitchFamily="18" charset="0"/>
              </a:rPr>
              <a:t>mảng</a:t>
            </a:r>
            <a:r>
              <a:rPr lang="en-US" sz="2800" dirty="0" smtClean="0">
                <a:solidFill>
                  <a:schemeClr val="tx1">
                    <a:lumMod val="50000"/>
                  </a:schemeClr>
                </a:solidFill>
                <a:latin typeface="Times New Roman" pitchFamily="18" charset="0"/>
                <a:cs typeface="Times New Roman" pitchFamily="18" charset="0"/>
              </a:rPr>
              <a:t> </a:t>
            </a:r>
            <a:r>
              <a:rPr lang="en-US" sz="2800" dirty="0" err="1" smtClean="0">
                <a:solidFill>
                  <a:schemeClr val="tx1">
                    <a:lumMod val="50000"/>
                  </a:schemeClr>
                </a:solidFill>
                <a:latin typeface="Times New Roman" pitchFamily="18" charset="0"/>
                <a:cs typeface="Times New Roman" pitchFamily="18" charset="0"/>
              </a:rPr>
              <a:t>kiến</a:t>
            </a:r>
            <a:r>
              <a:rPr lang="en-US" sz="2800" dirty="0" smtClean="0">
                <a:solidFill>
                  <a:schemeClr val="tx1">
                    <a:lumMod val="50000"/>
                  </a:schemeClr>
                </a:solidFill>
                <a:latin typeface="Times New Roman" pitchFamily="18" charset="0"/>
                <a:cs typeface="Times New Roman" pitchFamily="18" charset="0"/>
              </a:rPr>
              <a:t> </a:t>
            </a:r>
            <a:r>
              <a:rPr lang="en-US" sz="2800" dirty="0" err="1" smtClean="0">
                <a:solidFill>
                  <a:schemeClr val="tx1">
                    <a:lumMod val="50000"/>
                  </a:schemeClr>
                </a:solidFill>
                <a:latin typeface="Times New Roman" pitchFamily="18" charset="0"/>
                <a:cs typeface="Times New Roman" pitchFamily="18" charset="0"/>
              </a:rPr>
              <a:t>tạo</a:t>
            </a:r>
            <a:r>
              <a:rPr lang="en-US" sz="2800" dirty="0" smtClean="0">
                <a:solidFill>
                  <a:schemeClr val="tx1">
                    <a:lumMod val="50000"/>
                  </a:schemeClr>
                </a:solidFill>
                <a:latin typeface="Times New Roman" pitchFamily="18" charset="0"/>
                <a:cs typeface="Times New Roman" pitchFamily="18" charset="0"/>
              </a:rPr>
              <a:t>:</a:t>
            </a:r>
            <a:endParaRPr lang="en-US" sz="2800" dirty="0">
              <a:solidFill>
                <a:schemeClr val="tx1">
                  <a:lumMod val="50000"/>
                </a:schemeClr>
              </a:solidFill>
              <a:latin typeface="Times New Roman" pitchFamily="18" charset="0"/>
              <a:cs typeface="Times New Roman" pitchFamily="18" charset="0"/>
            </a:endParaRPr>
          </a:p>
          <a:p>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Mảng</a:t>
            </a:r>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Âu</a:t>
            </a:r>
            <a:r>
              <a:rPr lang="en-US" sz="2800" dirty="0">
                <a:solidFill>
                  <a:schemeClr val="tx1">
                    <a:lumMod val="50000"/>
                  </a:schemeClr>
                </a:solidFill>
                <a:latin typeface="Times New Roman" pitchFamily="18" charset="0"/>
                <a:cs typeface="Times New Roman" pitchFamily="18" charset="0"/>
              </a:rPr>
              <a:t> – Á, </a:t>
            </a:r>
          </a:p>
          <a:p>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Mảng</a:t>
            </a:r>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Thái</a:t>
            </a:r>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Bình</a:t>
            </a:r>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Dương</a:t>
            </a:r>
            <a:r>
              <a:rPr lang="en-US" sz="2800" dirty="0">
                <a:solidFill>
                  <a:schemeClr val="tx1">
                    <a:lumMod val="50000"/>
                  </a:schemeClr>
                </a:solidFill>
                <a:latin typeface="Times New Roman" pitchFamily="18" charset="0"/>
                <a:cs typeface="Times New Roman" pitchFamily="18" charset="0"/>
              </a:rPr>
              <a:t>, </a:t>
            </a:r>
          </a:p>
          <a:p>
            <a:r>
              <a:rPr lang="nl-NL"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Mảng</a:t>
            </a:r>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Ấn</a:t>
            </a:r>
            <a:r>
              <a:rPr lang="en-US" sz="2800" dirty="0">
                <a:solidFill>
                  <a:schemeClr val="tx1">
                    <a:lumMod val="50000"/>
                  </a:schemeClr>
                </a:solidFill>
                <a:latin typeface="Times New Roman" pitchFamily="18" charset="0"/>
                <a:cs typeface="Times New Roman" pitchFamily="18" charset="0"/>
              </a:rPr>
              <a:t> - </a:t>
            </a:r>
            <a:r>
              <a:rPr lang="en-US" sz="2800" dirty="0" err="1">
                <a:solidFill>
                  <a:schemeClr val="tx1">
                    <a:lumMod val="50000"/>
                  </a:schemeClr>
                </a:solidFill>
                <a:latin typeface="Times New Roman" pitchFamily="18" charset="0"/>
                <a:cs typeface="Times New Roman" pitchFamily="18" charset="0"/>
              </a:rPr>
              <a:t>Úc</a:t>
            </a:r>
            <a:endParaRPr lang="en-US" sz="2800" dirty="0">
              <a:solidFill>
                <a:schemeClr val="tx1">
                  <a:lumMod val="50000"/>
                </a:schemeClr>
              </a:solidFill>
              <a:latin typeface="Times New Roman" pitchFamily="18" charset="0"/>
              <a:cs typeface="Times New Roman" pitchFamily="18" charset="0"/>
            </a:endParaRPr>
          </a:p>
          <a:p>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Mảng</a:t>
            </a:r>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Châu</a:t>
            </a:r>
            <a:r>
              <a:rPr lang="en-US" sz="2800" dirty="0">
                <a:solidFill>
                  <a:schemeClr val="tx1">
                    <a:lumMod val="50000"/>
                  </a:schemeClr>
                </a:solidFill>
                <a:latin typeface="Times New Roman" pitchFamily="18" charset="0"/>
                <a:cs typeface="Times New Roman" pitchFamily="18" charset="0"/>
              </a:rPr>
              <a:t> Phi, </a:t>
            </a:r>
          </a:p>
          <a:p>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Mảng</a:t>
            </a:r>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Bắc</a:t>
            </a:r>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Mỹ</a:t>
            </a:r>
            <a:r>
              <a:rPr lang="nl-NL" sz="2800" dirty="0">
                <a:solidFill>
                  <a:schemeClr val="tx1">
                    <a:lumMod val="50000"/>
                  </a:schemeClr>
                </a:solidFill>
                <a:latin typeface="Times New Roman" pitchFamily="18" charset="0"/>
                <a:cs typeface="Times New Roman" pitchFamily="18" charset="0"/>
              </a:rPr>
              <a:t>, </a:t>
            </a:r>
            <a:endParaRPr lang="en-US" sz="2800" dirty="0">
              <a:solidFill>
                <a:schemeClr val="tx1">
                  <a:lumMod val="50000"/>
                </a:schemeClr>
              </a:solidFill>
              <a:latin typeface="Times New Roman" pitchFamily="18" charset="0"/>
              <a:cs typeface="Times New Roman" pitchFamily="18" charset="0"/>
            </a:endParaRPr>
          </a:p>
          <a:p>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Mảng</a:t>
            </a:r>
            <a:r>
              <a:rPr lang="en-US" sz="2800" dirty="0">
                <a:solidFill>
                  <a:schemeClr val="tx1">
                    <a:lumMod val="50000"/>
                  </a:schemeClr>
                </a:solidFill>
                <a:latin typeface="Times New Roman" pitchFamily="18" charset="0"/>
                <a:cs typeface="Times New Roman" pitchFamily="18" charset="0"/>
              </a:rPr>
              <a:t> Nam </a:t>
            </a:r>
            <a:r>
              <a:rPr lang="en-US" sz="2800" dirty="0" err="1">
                <a:solidFill>
                  <a:schemeClr val="tx1">
                    <a:lumMod val="50000"/>
                  </a:schemeClr>
                </a:solidFill>
                <a:latin typeface="Times New Roman" pitchFamily="18" charset="0"/>
                <a:cs typeface="Times New Roman" pitchFamily="18" charset="0"/>
              </a:rPr>
              <a:t>Mỹ</a:t>
            </a:r>
            <a:r>
              <a:rPr lang="en-US" sz="2800" dirty="0">
                <a:solidFill>
                  <a:schemeClr val="tx1">
                    <a:lumMod val="50000"/>
                  </a:schemeClr>
                </a:solidFill>
                <a:latin typeface="Times New Roman" pitchFamily="18" charset="0"/>
                <a:cs typeface="Times New Roman" pitchFamily="18" charset="0"/>
              </a:rPr>
              <a:t>,  </a:t>
            </a:r>
          </a:p>
          <a:p>
            <a:r>
              <a:rPr lang="en-US" sz="2800" dirty="0">
                <a:solidFill>
                  <a:schemeClr val="tx1">
                    <a:lumMod val="50000"/>
                  </a:schemeClr>
                </a:solidFill>
                <a:latin typeface="Times New Roman" pitchFamily="18" charset="0"/>
                <a:cs typeface="Times New Roman" pitchFamily="18" charset="0"/>
              </a:rPr>
              <a:t>- </a:t>
            </a:r>
            <a:r>
              <a:rPr lang="en-US" sz="2800" dirty="0" err="1">
                <a:solidFill>
                  <a:schemeClr val="tx1">
                    <a:lumMod val="50000"/>
                  </a:schemeClr>
                </a:solidFill>
                <a:latin typeface="Times New Roman" pitchFamily="18" charset="0"/>
                <a:cs typeface="Times New Roman" pitchFamily="18" charset="0"/>
              </a:rPr>
              <a:t>Mảng</a:t>
            </a:r>
            <a:r>
              <a:rPr lang="en-US" sz="2800" dirty="0">
                <a:solidFill>
                  <a:schemeClr val="tx1">
                    <a:lumMod val="50000"/>
                  </a:schemeClr>
                </a:solidFill>
                <a:latin typeface="Times New Roman" pitchFamily="18" charset="0"/>
                <a:cs typeface="Times New Roman" pitchFamily="18" charset="0"/>
              </a:rPr>
              <a:t> Nam </a:t>
            </a:r>
            <a:r>
              <a:rPr lang="en-US" sz="2800" dirty="0" err="1">
                <a:solidFill>
                  <a:schemeClr val="tx1">
                    <a:lumMod val="50000"/>
                  </a:schemeClr>
                </a:solidFill>
                <a:latin typeface="Times New Roman" pitchFamily="18" charset="0"/>
                <a:cs typeface="Times New Roman" pitchFamily="18" charset="0"/>
              </a:rPr>
              <a:t>Cực</a:t>
            </a:r>
            <a:endParaRPr lang="en-US" sz="2800" dirty="0">
              <a:solidFill>
                <a:schemeClr val="tx1">
                  <a:lumMod val="50000"/>
                </a:schemeClr>
              </a:solidFill>
              <a:latin typeface="Times New Roman" pitchFamily="18" charset="0"/>
              <a:cs typeface="Times New Roman" pitchFamily="18" charset="0"/>
            </a:endParaRPr>
          </a:p>
          <a:p>
            <a:pPr fontAlgn="base"/>
            <a:r>
              <a:rPr lang="nl-NL" sz="2800" b="1" dirty="0">
                <a:solidFill>
                  <a:schemeClr val="tx1">
                    <a:lumMod val="50000"/>
                  </a:schemeClr>
                </a:solidFill>
                <a:latin typeface="Times New Roman" pitchFamily="18" charset="0"/>
                <a:cs typeface="Times New Roman" pitchFamily="18" charset="0"/>
              </a:rPr>
              <a:t> </a:t>
            </a:r>
            <a:endParaRPr lang="en-US" sz="2800" dirty="0">
              <a:solidFill>
                <a:schemeClr val="tx1">
                  <a:lumMod val="50000"/>
                </a:schemeClr>
              </a:solidFill>
              <a:latin typeface="Times New Roman" pitchFamily="18" charset="0"/>
              <a:cs typeface="Times New Roman" pitchFamily="18" charset="0"/>
            </a:endParaRPr>
          </a:p>
          <a:p>
            <a:pPr fontAlgn="base"/>
            <a:r>
              <a:rPr lang="vi-VN" sz="2800" dirty="0">
                <a:solidFill>
                  <a:schemeClr val="tx1">
                    <a:lumMod val="50000"/>
                  </a:schemeClr>
                </a:solidFill>
                <a:latin typeface="Times New Roman" pitchFamily="18" charset="0"/>
                <a:cs typeface="Times New Roman" pitchFamily="18" charset="0"/>
              </a:rPr>
              <a:t>+ Các địa mảng có sự </a:t>
            </a:r>
            <a:r>
              <a:rPr lang="en-US" sz="2800" dirty="0" smtClean="0">
                <a:solidFill>
                  <a:schemeClr val="tx1">
                    <a:lumMod val="50000"/>
                  </a:schemeClr>
                </a:solidFill>
                <a:latin typeface="Times New Roman" pitchFamily="18" charset="0"/>
                <a:cs typeface="Times New Roman" pitchFamily="18" charset="0"/>
              </a:rPr>
              <a:t>d</a:t>
            </a:r>
            <a:r>
              <a:rPr lang="vi-VN" sz="2800" dirty="0" smtClean="0">
                <a:solidFill>
                  <a:schemeClr val="tx1">
                    <a:lumMod val="50000"/>
                  </a:schemeClr>
                </a:solidFill>
                <a:latin typeface="Times New Roman" pitchFamily="18" charset="0"/>
                <a:cs typeface="Times New Roman" pitchFamily="18" charset="0"/>
              </a:rPr>
              <a:t>i </a:t>
            </a:r>
            <a:r>
              <a:rPr lang="vi-VN" sz="2800" dirty="0">
                <a:solidFill>
                  <a:schemeClr val="tx1">
                    <a:lumMod val="50000"/>
                  </a:schemeClr>
                </a:solidFill>
                <a:latin typeface="Times New Roman" pitchFamily="18" charset="0"/>
                <a:cs typeface="Times New Roman" pitchFamily="18" charset="0"/>
              </a:rPr>
              <a:t>chuyển tách xa nhau hoặc </a:t>
            </a:r>
            <a:r>
              <a:rPr lang="vi-VN" sz="2800" dirty="0" smtClean="0">
                <a:solidFill>
                  <a:schemeClr val="tx1">
                    <a:lumMod val="50000"/>
                  </a:schemeClr>
                </a:solidFill>
                <a:latin typeface="Times New Roman" pitchFamily="18" charset="0"/>
                <a:cs typeface="Times New Roman" pitchFamily="18" charset="0"/>
              </a:rPr>
              <a:t>xô</a:t>
            </a:r>
            <a:r>
              <a:rPr lang="en-US" sz="2800" dirty="0" smtClean="0">
                <a:solidFill>
                  <a:schemeClr val="tx1">
                    <a:lumMod val="50000"/>
                  </a:schemeClr>
                </a:solidFill>
                <a:latin typeface="Times New Roman" pitchFamily="18" charset="0"/>
                <a:cs typeface="Times New Roman" pitchFamily="18" charset="0"/>
              </a:rPr>
              <a:t> </a:t>
            </a:r>
            <a:r>
              <a:rPr lang="vi-VN" sz="2800" dirty="0" smtClean="0">
                <a:solidFill>
                  <a:schemeClr val="tx1">
                    <a:lumMod val="50000"/>
                  </a:schemeClr>
                </a:solidFill>
                <a:latin typeface="Times New Roman" pitchFamily="18" charset="0"/>
                <a:cs typeface="Times New Roman" pitchFamily="18" charset="0"/>
              </a:rPr>
              <a:t>vào </a:t>
            </a:r>
            <a:r>
              <a:rPr lang="vi-VN" sz="2800" dirty="0">
                <a:solidFill>
                  <a:schemeClr val="tx1">
                    <a:lumMod val="50000"/>
                  </a:schemeClr>
                </a:solidFill>
                <a:latin typeface="Times New Roman" pitchFamily="18" charset="0"/>
                <a:cs typeface="Times New Roman" pitchFamily="18" charset="0"/>
              </a:rPr>
              <a:t>nhau.</a:t>
            </a:r>
            <a:endParaRPr lang="en-US" sz="2800" dirty="0">
              <a:solidFill>
                <a:schemeClr val="tx1">
                  <a:lumMod val="50000"/>
                </a:schemeClr>
              </a:solidFill>
              <a:latin typeface="Times New Roman" pitchFamily="18" charset="0"/>
              <a:cs typeface="Times New Roman" pitchFamily="18" charset="0"/>
            </a:endParaRPr>
          </a:p>
          <a:p>
            <a:pPr fontAlgn="base"/>
            <a:r>
              <a:rPr lang="vi-VN" sz="2800" b="1"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3" name="Rectangle 2"/>
          <p:cNvSpPr/>
          <p:nvPr/>
        </p:nvSpPr>
        <p:spPr>
          <a:xfrm>
            <a:off x="467544" y="188640"/>
            <a:ext cx="7992888" cy="720080"/>
          </a:xfrm>
          <a:prstGeom prst="rect">
            <a:avLst/>
          </a:prstGeom>
          <a:solidFill>
            <a:srgbClr val="FFFF00"/>
          </a:solidFill>
          <a:ln w="12700" cap="flat" cmpd="sng" algn="ctr">
            <a:solidFill>
              <a:srgbClr val="FF0000"/>
            </a:solidFill>
            <a:prstDash val="solid"/>
            <a:miter lim="800000"/>
          </a:ln>
          <a:effectLst/>
        </p:spPr>
        <p:txBody>
          <a:bodyPr rtlCol="0" anchor="ctr"/>
          <a:lstStyle/>
          <a:p>
            <a:r>
              <a:rPr lang="en-US" sz="3200" kern="0">
                <a:solidFill>
                  <a:sysClr val="windowText" lastClr="000000"/>
                </a:solidFill>
                <a:latin typeface="Times New Roman" pitchFamily="18" charset="0"/>
                <a:cs typeface="Times New Roman" pitchFamily="18" charset="0"/>
              </a:rPr>
              <a:t>2. Các mảng kiến tạo</a:t>
            </a:r>
          </a:p>
        </p:txBody>
      </p:sp>
    </p:spTree>
    <p:extLst>
      <p:ext uri="{BB962C8B-B14F-4D97-AF65-F5344CB8AC3E}">
        <p14:creationId xmlns:p14="http://schemas.microsoft.com/office/powerpoint/2010/main" val="1260507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77" y="2192655"/>
            <a:ext cx="3120887" cy="3545536"/>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710664" y="1126953"/>
            <a:ext cx="7404653" cy="530594"/>
          </a:xfrm>
          <a:prstGeom prst="rect">
            <a:avLst/>
          </a:prstGeom>
          <a:noFill/>
        </p:spPr>
        <p:txBody>
          <a:bodyPr wrap="square" rtlCol="0">
            <a:spAutoFit/>
          </a:bodyPr>
          <a:lstStyle/>
          <a:p>
            <a:pPr algn="just">
              <a:lnSpc>
                <a:spcPct val="107000"/>
              </a:lnSpc>
            </a:pP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59"/>
            <a:ext cx="4099270" cy="310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1560" y="188639"/>
            <a:ext cx="7416824" cy="938313"/>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3</a:t>
            </a:r>
            <a:r>
              <a:rPr lang="en-US" sz="3200" smtClean="0">
                <a:solidFill>
                  <a:prstClr val="black"/>
                </a:solidFill>
                <a:latin typeface="Times New Roman" pitchFamily="18" charset="0"/>
                <a:cs typeface="Times New Roman" pitchFamily="18" charset="0"/>
              </a:rPr>
              <a:t>. </a:t>
            </a:r>
            <a:r>
              <a:rPr lang="en-US" sz="3200">
                <a:solidFill>
                  <a:prstClr val="black"/>
                </a:solidFill>
                <a:latin typeface="Times New Roman" pitchFamily="18" charset="0"/>
                <a:cs typeface="Times New Roman" pitchFamily="18" charset="0"/>
              </a:rPr>
              <a:t>Núi </a:t>
            </a:r>
            <a:r>
              <a:rPr lang="en-US" sz="3200" smtClean="0">
                <a:solidFill>
                  <a:prstClr val="black"/>
                </a:solidFill>
                <a:latin typeface="Times New Roman" pitchFamily="18" charset="0"/>
                <a:cs typeface="Times New Roman" pitchFamily="18" charset="0"/>
              </a:rPr>
              <a:t>lửa và động đất</a:t>
            </a:r>
          </a:p>
          <a:p>
            <a:r>
              <a:rPr lang="en-US" sz="3200" smtClean="0">
                <a:solidFill>
                  <a:prstClr val="black"/>
                </a:solidFill>
                <a:latin typeface="Times New Roman" pitchFamily="18" charset="0"/>
                <a:cs typeface="Times New Roman" pitchFamily="18" charset="0"/>
              </a:rPr>
              <a:t>a. Núi lửa</a:t>
            </a:r>
            <a:endParaRPr lang="en-US" sz="3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9598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1529" y="1933136"/>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white"/>
                </a:solidFill>
                <a:latin typeface="Times New Roman" pitchFamily="18" charset="0"/>
                <a:cs typeface="Times New Roman" pitchFamily="18" charset="0"/>
              </a:rPr>
              <a:t>Núi lửa</a:t>
            </a:r>
          </a:p>
        </p:txBody>
      </p:sp>
      <p:sp>
        <p:nvSpPr>
          <p:cNvPr id="39" name="Rounded Rectangle 38"/>
          <p:cNvSpPr/>
          <p:nvPr/>
        </p:nvSpPr>
        <p:spPr>
          <a:xfrm>
            <a:off x="2728465" y="1726036"/>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2800">
              <a:solidFill>
                <a:prstClr val="black"/>
              </a:solidFill>
              <a:ea typeface="Calibri" panose="020F0502020204030204" pitchFamily="34" charset="0"/>
              <a:cs typeface="Times New Roman" panose="02020603050405020304" pitchFamily="18" charset="0"/>
            </a:endParaRPr>
          </a:p>
        </p:txBody>
      </p:sp>
      <p:sp>
        <p:nvSpPr>
          <p:cNvPr id="26" name="Rounded Rectangle 25"/>
          <p:cNvSpPr/>
          <p:nvPr/>
        </p:nvSpPr>
        <p:spPr>
          <a:xfrm>
            <a:off x="5436114" y="1628800"/>
            <a:ext cx="3960439" cy="273630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chảy</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phía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đẩy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dạng</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nham</a:t>
            </a:r>
            <a:r>
              <a:rPr lang="en-US" sz="2400" dirty="0">
                <a:solidFill>
                  <a:schemeClr val="tx1"/>
                </a:solidFill>
                <a:latin typeface="Times New Roman" panose="02020603050405020304" pitchFamily="18" charset="0"/>
                <a:cs typeface="Times New Roman" panose="02020603050405020304" pitchFamily="18" charset="0"/>
              </a:rPr>
              <a:t>.</a:t>
            </a:r>
          </a:p>
        </p:txBody>
      </p:sp>
      <p:cxnSp>
        <p:nvCxnSpPr>
          <p:cNvPr id="5" name="Straight Arrow Connector 4"/>
          <p:cNvCxnSpPr/>
          <p:nvPr/>
        </p:nvCxnSpPr>
        <p:spPr>
          <a:xfrm>
            <a:off x="1710195" y="2409031"/>
            <a:ext cx="101827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860032" y="2409031"/>
            <a:ext cx="576064"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4. Núi lửa</a:t>
            </a:r>
          </a:p>
        </p:txBody>
      </p:sp>
    </p:spTree>
    <p:extLst>
      <p:ext uri="{BB962C8B-B14F-4D97-AF65-F5344CB8AC3E}">
        <p14:creationId xmlns:p14="http://schemas.microsoft.com/office/powerpoint/2010/main" val="279084099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77" y="2192655"/>
            <a:ext cx="3120887" cy="3545536"/>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710664" y="1126953"/>
            <a:ext cx="7404653" cy="530594"/>
          </a:xfrm>
          <a:prstGeom prst="rect">
            <a:avLst/>
          </a:prstGeom>
          <a:noFill/>
        </p:spPr>
        <p:txBody>
          <a:bodyPr wrap="square" rtlCol="0">
            <a:spAutoFit/>
          </a:bodyPr>
          <a:lstStyle/>
          <a:p>
            <a:pPr algn="just">
              <a:lnSpc>
                <a:spcPct val="107000"/>
              </a:lnSpc>
            </a:pP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59"/>
            <a:ext cx="4099270" cy="31051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smtClean="0">
                <a:solidFill>
                  <a:prstClr val="black"/>
                </a:solidFill>
                <a:latin typeface="Times New Roman" pitchFamily="18" charset="0"/>
                <a:cs typeface="Times New Roman" pitchFamily="18" charset="0"/>
              </a:rPr>
              <a:t>a. </a:t>
            </a:r>
            <a:r>
              <a:rPr lang="en-US" sz="3200">
                <a:solidFill>
                  <a:prstClr val="black"/>
                </a:solidFill>
                <a:latin typeface="Times New Roman" pitchFamily="18" charset="0"/>
                <a:cs typeface="Times New Roman" pitchFamily="18" charset="0"/>
              </a:rPr>
              <a:t>Núi lửa</a:t>
            </a:r>
          </a:p>
        </p:txBody>
      </p:sp>
    </p:spTree>
    <p:extLst>
      <p:ext uri="{BB962C8B-B14F-4D97-AF65-F5344CB8AC3E}">
        <p14:creationId xmlns:p14="http://schemas.microsoft.com/office/powerpoint/2010/main" val="152963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1529" y="1933136"/>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white"/>
                </a:solidFill>
                <a:latin typeface="Times New Roman" pitchFamily="18" charset="0"/>
                <a:cs typeface="Times New Roman" pitchFamily="18" charset="0"/>
              </a:rPr>
              <a:t>Núi lửa</a:t>
            </a:r>
          </a:p>
        </p:txBody>
      </p:sp>
      <p:sp>
        <p:nvSpPr>
          <p:cNvPr id="39" name="Rounded Rectangle 38"/>
          <p:cNvSpPr/>
          <p:nvPr/>
        </p:nvSpPr>
        <p:spPr>
          <a:xfrm>
            <a:off x="2728483" y="1726036"/>
            <a:ext cx="1483495"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2800">
              <a:solidFill>
                <a:prstClr val="black"/>
              </a:solidFill>
              <a:ea typeface="Calibri" panose="020F0502020204030204" pitchFamily="34" charset="0"/>
              <a:cs typeface="Times New Roman" panose="02020603050405020304" pitchFamily="18" charset="0"/>
            </a:endParaRPr>
          </a:p>
        </p:txBody>
      </p:sp>
      <p:sp>
        <p:nvSpPr>
          <p:cNvPr id="26" name="Rounded Rectangle 25"/>
          <p:cNvSpPr/>
          <p:nvPr/>
        </p:nvSpPr>
        <p:spPr>
          <a:xfrm>
            <a:off x="5183563" y="1196752"/>
            <a:ext cx="3960439" cy="222039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chảy</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phía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đẩy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dạng</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nham</a:t>
            </a:r>
            <a:r>
              <a:rPr lang="en-US" sz="2400" dirty="0">
                <a:solidFill>
                  <a:schemeClr val="tx1"/>
                </a:solidFill>
                <a:latin typeface="Times New Roman" panose="02020603050405020304" pitchFamily="18" charset="0"/>
                <a:cs typeface="Times New Roman" panose="02020603050405020304" pitchFamily="18" charset="0"/>
              </a:rPr>
              <a:t>.</a:t>
            </a:r>
          </a:p>
        </p:txBody>
      </p:sp>
      <p:cxnSp>
        <p:nvCxnSpPr>
          <p:cNvPr id="5" name="Straight Arrow Connector 4"/>
          <p:cNvCxnSpPr/>
          <p:nvPr/>
        </p:nvCxnSpPr>
        <p:spPr>
          <a:xfrm>
            <a:off x="1710195" y="2409031"/>
            <a:ext cx="101827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211960" y="2409031"/>
            <a:ext cx="100811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11560" y="188640"/>
            <a:ext cx="7416824"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a</a:t>
            </a:r>
            <a:r>
              <a:rPr lang="en-US" sz="3200" smtClean="0">
                <a:solidFill>
                  <a:prstClr val="black"/>
                </a:solidFill>
                <a:latin typeface="Times New Roman" pitchFamily="18" charset="0"/>
                <a:cs typeface="Times New Roman" pitchFamily="18" charset="0"/>
              </a:rPr>
              <a:t>. </a:t>
            </a:r>
            <a:r>
              <a:rPr lang="en-US" sz="3200">
                <a:solidFill>
                  <a:prstClr val="black"/>
                </a:solidFill>
                <a:latin typeface="Times New Roman" pitchFamily="18" charset="0"/>
                <a:cs typeface="Times New Roman" pitchFamily="18" charset="0"/>
              </a:rPr>
              <a:t>Núi lửa</a:t>
            </a:r>
          </a:p>
        </p:txBody>
      </p:sp>
      <p:cxnSp>
        <p:nvCxnSpPr>
          <p:cNvPr id="8" name="Straight Arrow Connector 7"/>
          <p:cNvCxnSpPr/>
          <p:nvPr/>
        </p:nvCxnSpPr>
        <p:spPr>
          <a:xfrm>
            <a:off x="1710196" y="2495084"/>
            <a:ext cx="773573" cy="129395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89812" y="2495084"/>
            <a:ext cx="773573" cy="129395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728464" y="3843812"/>
            <a:ext cx="1483496"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2800">
              <a:solidFill>
                <a:prstClr val="black"/>
              </a:solidFill>
              <a:ea typeface="Calibri" panose="020F0502020204030204" pitchFamily="34" charset="0"/>
              <a:cs typeface="Times New Roman" panose="02020603050405020304" pitchFamily="18" charset="0"/>
            </a:endParaRPr>
          </a:p>
        </p:txBody>
      </p:sp>
      <p:cxnSp>
        <p:nvCxnSpPr>
          <p:cNvPr id="14" name="Straight Arrow Connector 13"/>
          <p:cNvCxnSpPr/>
          <p:nvPr/>
        </p:nvCxnSpPr>
        <p:spPr>
          <a:xfrm>
            <a:off x="4211960" y="4574525"/>
            <a:ext cx="1008112"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236591" y="3566413"/>
            <a:ext cx="3960439" cy="201622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dịch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9943217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6005" y="-317726"/>
            <a:ext cx="7683184" cy="6197307"/>
          </a:xfrm>
          <a:prstGeom prst="rect">
            <a:avLst/>
          </a:prstGeom>
        </p:spPr>
      </p:pic>
      <p:sp>
        <p:nvSpPr>
          <p:cNvPr id="2" name="TextBox 1"/>
          <p:cNvSpPr txBox="1"/>
          <p:nvPr/>
        </p:nvSpPr>
        <p:spPr>
          <a:xfrm>
            <a:off x="2379664" y="2781000"/>
            <a:ext cx="6120680" cy="1200329"/>
          </a:xfrm>
          <a:prstGeom prst="rect">
            <a:avLst/>
          </a:prstGeom>
          <a:noFill/>
        </p:spPr>
        <p:txBody>
          <a:bodyPr wrap="square" rtlCol="0">
            <a:spAutoFit/>
          </a:bodyPr>
          <a:lstStyle/>
          <a:p>
            <a:r>
              <a:rPr lang="en-US" sz="7200">
                <a:solidFill>
                  <a:prstClr val="black"/>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3035606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332656"/>
            <a:ext cx="8568952" cy="1077218"/>
          </a:xfrm>
          <a:prstGeom prst="rect">
            <a:avLst/>
          </a:prstGeom>
          <a:noFill/>
        </p:spPr>
        <p:txBody>
          <a:bodyPr wrap="square" rtlCol="0">
            <a:spAutoFit/>
          </a:bodyPr>
          <a:lstStyle/>
          <a:p>
            <a:r>
              <a:rPr lang="vi-VN" sz="3200" dirty="0" smtClean="0">
                <a:solidFill>
                  <a:srgbClr val="FF0000"/>
                </a:solidFill>
                <a:latin typeface="Times New Roman" pitchFamily="18" charset="0"/>
                <a:cs typeface="Times New Roman" pitchFamily="18" charset="0"/>
              </a:rPr>
              <a:t>Xác </a:t>
            </a:r>
            <a:r>
              <a:rPr lang="vi-VN" sz="3200" dirty="0">
                <a:solidFill>
                  <a:srgbClr val="FF0000"/>
                </a:solidFill>
                <a:latin typeface="Times New Roman" pitchFamily="18" charset="0"/>
                <a:cs typeface="Times New Roman" pitchFamily="18" charset="0"/>
              </a:rPr>
              <a:t>định các vành đai </a:t>
            </a:r>
            <a:r>
              <a:rPr lang="en-US" sz="3200" dirty="0" err="1">
                <a:solidFill>
                  <a:srgbClr val="FF0000"/>
                </a:solidFill>
                <a:latin typeface="Times New Roman" pitchFamily="18" charset="0"/>
                <a:cs typeface="Times New Roman" pitchFamily="18" charset="0"/>
              </a:rPr>
              <a:t>núi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lửa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Thế</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Giới</a:t>
            </a:r>
            <a:r>
              <a:rPr lang="en-US" sz="3200" dirty="0">
                <a:solidFill>
                  <a:srgbClr val="FF0000"/>
                </a:solidFill>
                <a:latin typeface="Times New Roman" pitchFamily="18" charset="0"/>
                <a:cs typeface="Times New Roman" pitchFamily="18" charset="0"/>
              </a:rPr>
              <a:t>?</a:t>
            </a:r>
          </a:p>
          <a:p>
            <a:endParaRPr lang="en-US" sz="3200" dirty="0">
              <a:solidFill>
                <a:srgbClr val="5F5F5F"/>
              </a:solidFill>
              <a:latin typeface="Times New Roman" pitchFamily="18" charset="0"/>
              <a:cs typeface="Times New Roman"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8075240" cy="5241941"/>
          </a:xfrm>
          <a:prstGeom prst="rect">
            <a:avLst/>
          </a:prstGeom>
          <a:noFill/>
        </p:spPr>
      </p:pic>
    </p:spTree>
    <p:extLst>
      <p:ext uri="{BB962C8B-B14F-4D97-AF65-F5344CB8AC3E}">
        <p14:creationId xmlns:p14="http://schemas.microsoft.com/office/powerpoint/2010/main" val="289461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91E764E2-C92D-4985-8666-0F553B3F4C45}"/>
              </a:ext>
            </a:extLst>
          </p:cNvPr>
          <p:cNvSpPr txBox="1">
            <a:spLocks noChangeArrowheads="1"/>
          </p:cNvSpPr>
          <p:nvPr/>
        </p:nvSpPr>
        <p:spPr bwMode="auto">
          <a:xfrm>
            <a:off x="3486173" y="2686060"/>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8" y="4876800"/>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00"/>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0" y="4648200"/>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497"/>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1"/>
            <a:ext cx="228600"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16"/>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19" y="3014697"/>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78" y="2786097"/>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78" y="2938497"/>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8" y="4572001"/>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01"/>
            <a:ext cx="19526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61" y="457230"/>
            <a:ext cx="1311593" cy="6001643"/>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sz="2400">
              <a:solidFill>
                <a:prstClr val="black"/>
              </a:solidFill>
            </a:endParaRPr>
          </a:p>
        </p:txBody>
      </p:sp>
    </p:spTree>
    <p:extLst>
      <p:ext uri="{BB962C8B-B14F-4D97-AF65-F5344CB8AC3E}">
        <p14:creationId xmlns:p14="http://schemas.microsoft.com/office/powerpoint/2010/main" val="792786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088572" y="194888"/>
            <a:ext cx="516636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SVN-Student" panose="02040603050506020204" pitchFamily="18" charset="0"/>
                <a:ea typeface="Times New Roman" panose="02020603050405020304" pitchFamily="18" charset="0"/>
              </a:rPr>
              <a:t>(</a:t>
            </a:r>
            <a:r>
              <a:rPr lang="en-US" sz="3200" b="1" dirty="0">
                <a:solidFill>
                  <a:srgbClr val="FF0000"/>
                </a:solidFill>
                <a:latin typeface="SVN-Student" panose="02040603050506020204" pitchFamily="18" charset="0"/>
                <a:ea typeface="Times New Roman" panose="02020603050405020304" pitchFamily="18" charset="0"/>
              </a:rPr>
              <a:t>THẢO LUẬN NHÓM)</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4694612" y="1485208"/>
            <a:ext cx="279654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536713" y="2186270"/>
            <a:ext cx="3963279" cy="217423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prstClr val="black"/>
                </a:solidFill>
                <a:latin typeface="Times New Roman" pitchFamily="18" charset="0"/>
                <a:cs typeface="Times New Roman" pitchFamily="18" charset="0"/>
              </a:rPr>
              <a:t>Nhóm</a:t>
            </a:r>
            <a:r>
              <a:rPr lang="en-US" sz="2400" dirty="0">
                <a:solidFill>
                  <a:prstClr val="black"/>
                </a:solidFill>
                <a:latin typeface="Times New Roman" pitchFamily="18" charset="0"/>
                <a:cs typeface="Times New Roman" pitchFamily="18" charset="0"/>
              </a:rPr>
              <a:t> </a:t>
            </a:r>
            <a:r>
              <a:rPr lang="en-US" sz="2400" dirty="0" smtClean="0">
                <a:solidFill>
                  <a:prstClr val="black"/>
                </a:solidFill>
                <a:latin typeface="Times New Roman" pitchFamily="18" charset="0"/>
                <a:cs typeface="Times New Roman" pitchFamily="18" charset="0"/>
              </a:rPr>
              <a:t>1,3: </a:t>
            </a:r>
            <a:r>
              <a:rPr lang="en-US" sz="2400" dirty="0">
                <a:solidFill>
                  <a:prstClr val="black"/>
                </a:solidFill>
                <a:latin typeface="Times New Roman" pitchFamily="18" charset="0"/>
                <a:cs typeface="Times New Roman" pitchFamily="18" charset="0"/>
              </a:rPr>
              <a:t>T</a:t>
            </a:r>
            <a:r>
              <a:rPr lang="vi-VN" sz="2400" dirty="0">
                <a:solidFill>
                  <a:prstClr val="black"/>
                </a:solidFill>
                <a:latin typeface="Times New Roman" pitchFamily="18" charset="0"/>
                <a:cs typeface="Times New Roman" pitchFamily="18" charset="0"/>
              </a:rPr>
              <a:t>ại sao ở những khu vực núi lửa ngừng hoạt động lại có sức hấp dẫ</a:t>
            </a:r>
            <a:r>
              <a:rPr lang="en-US" sz="2400" dirty="0">
                <a:solidFill>
                  <a:prstClr val="black"/>
                </a:solidFill>
                <a:latin typeface="Times New Roman" pitchFamily="18" charset="0"/>
                <a:cs typeface="Times New Roman" pitchFamily="18" charset="0"/>
              </a:rPr>
              <a:t>n</a:t>
            </a:r>
            <a:r>
              <a:rPr lang="vi-VN" sz="2400" dirty="0">
                <a:solidFill>
                  <a:prstClr val="black"/>
                </a:solidFill>
                <a:latin typeface="Times New Roman" pitchFamily="18" charset="0"/>
                <a:cs typeface="Times New Roman" pitchFamily="18" charset="0"/>
              </a:rPr>
              <a:t> lớn đối với dân cư? Liên hệ với Việt Nam?</a:t>
            </a:r>
            <a:endParaRPr lang="en-US" sz="2400" dirty="0">
              <a:solidFill>
                <a:prstClr val="black"/>
              </a:solidFill>
              <a:latin typeface="Times New Roman" pitchFamily="18" charset="0"/>
              <a:cs typeface="Times New Roman" pitchFamily="18" charset="0"/>
            </a:endParaRPr>
          </a:p>
          <a:p>
            <a:endParaRPr lang="en-US" sz="2800" dirty="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536712" y="4629739"/>
            <a:ext cx="3526675" cy="212205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latin typeface="Times New Roman" panose="02020603050405020304" pitchFamily="18" charset="0"/>
                <a:ea typeface="Times New Roman" panose="02020603050405020304" pitchFamily="18" charset="0"/>
              </a:rPr>
              <a:t>............................................................................................................................................................................................................................................................................</a:t>
            </a:r>
            <a:endParaRPr lang="en-US" sz="2000" b="1" i="1"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074923" y="4629750"/>
            <a:ext cx="3714490" cy="212205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189538" y="1485208"/>
            <a:ext cx="253365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4932040" y="2145619"/>
            <a:ext cx="3959981" cy="221487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Times New Roman" pitchFamily="18" charset="0"/>
                <a:cs typeface="Times New Roman" pitchFamily="18" charset="0"/>
              </a:rPr>
              <a:t>Nhóm</a:t>
            </a:r>
            <a:r>
              <a:rPr lang="en-US" sz="2400" dirty="0">
                <a:solidFill>
                  <a:prstClr val="black"/>
                </a:solidFill>
                <a:latin typeface="Times New Roman" pitchFamily="18" charset="0"/>
                <a:cs typeface="Times New Roman" pitchFamily="18" charset="0"/>
              </a:rPr>
              <a:t> 2,4</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Núi</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lửa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phun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hậu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quả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nghiêm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trọng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như</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thế</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nào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đối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dân</a:t>
            </a:r>
            <a:r>
              <a:rPr lang="en-US" sz="2400" dirty="0">
                <a:solidFill>
                  <a:prstClr val="black"/>
                </a:solidFill>
                <a:latin typeface="Times New Roman" pitchFamily="18" charset="0"/>
                <a:cs typeface="Times New Roman" pitchFamily="18" charset="0"/>
              </a:rPr>
              <a:t>?</a:t>
            </a:r>
          </a:p>
          <a:p>
            <a:pPr algn="ctr"/>
            <a:endParaRPr lang="en-US" sz="24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2023117" y="4360509"/>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6983494" y="4360509"/>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65453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id="{EA5C9977-C351-4C17-BB37-E8C028CD5B82}"/>
              </a:ext>
            </a:extLst>
          </p:cNvPr>
          <p:cNvPicPr/>
          <p:nvPr/>
        </p:nvPicPr>
        <p:blipFill>
          <a:blip r:embed="rId2"/>
          <a:stretch>
            <a:fillRect/>
          </a:stretch>
        </p:blipFill>
        <p:spPr>
          <a:xfrm>
            <a:off x="680936" y="2204875"/>
            <a:ext cx="3528391" cy="4142927"/>
          </a:xfrm>
          <a:prstGeom prst="rect">
            <a:avLst/>
          </a:prstGeom>
        </p:spPr>
      </p:pic>
      <p:pic>
        <p:nvPicPr>
          <p:cNvPr id="7" name="Hình ảnh 12">
            <a:extLst>
              <a:ext uri="{FF2B5EF4-FFF2-40B4-BE49-F238E27FC236}">
                <a16:creationId xmlns:a16="http://schemas.microsoft.com/office/drawing/2014/main" id="{8E101355-8FFC-43CB-966F-D586FD4B1C4E}"/>
              </a:ext>
            </a:extLst>
          </p:cNvPr>
          <p:cNvPicPr/>
          <p:nvPr/>
        </p:nvPicPr>
        <p:blipFill>
          <a:blip r:embed="rId3"/>
          <a:stretch>
            <a:fillRect/>
          </a:stretch>
        </p:blipFill>
        <p:spPr>
          <a:xfrm>
            <a:off x="4651537" y="2204875"/>
            <a:ext cx="3528391" cy="4142927"/>
          </a:xfrm>
          <a:prstGeom prst="rect">
            <a:avLst/>
          </a:prstGeom>
        </p:spPr>
      </p:pic>
      <p:sp>
        <p:nvSpPr>
          <p:cNvPr id="2" name="TextBox 1"/>
          <p:cNvSpPr txBox="1"/>
          <p:nvPr/>
        </p:nvSpPr>
        <p:spPr>
          <a:xfrm>
            <a:off x="680913" y="21315"/>
            <a:ext cx="8041056" cy="2308324"/>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Ở những vùng đất đỏ phì nhiêu do nhung nham phong hóa, sẽ tạo thành lớp đất đỏ màu mỡ rất thuận lợi cho sản xuất nông nghiệp. Ngoài ra phong cảnh núi lửa rất có giá trị về du lịch, xây dựng các nhà máy điện địa nhiệt và có thể khai thác nguồn nước khoáng nóng cho du lịch nghỉ dưỡng.</a:t>
            </a:r>
          </a:p>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80715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1"/>
            <a:ext cx="6858000" cy="611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id="{D5E13E5D-6700-4FFD-9FD5-DBCEE5DF6B87}"/>
              </a:ext>
            </a:extLst>
          </p:cNvPr>
          <p:cNvSpPr txBox="1">
            <a:spLocks noChangeArrowheads="1"/>
          </p:cNvSpPr>
          <p:nvPr/>
        </p:nvSpPr>
        <p:spPr bwMode="auto">
          <a:xfrm>
            <a:off x="258418" y="0"/>
            <a:ext cx="8637104"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sz="2800" dirty="0">
                <a:solidFill>
                  <a:srgbClr val="000000"/>
                </a:solidFill>
                <a:latin typeface="Times New Roman" panose="02020603050405020304" pitchFamily="18" charset="0"/>
                <a:cs typeface="Times New Roman" panose="02020603050405020304" pitchFamily="18" charset="0"/>
              </a:rPr>
              <a:t>Đất đỏ ba </a:t>
            </a:r>
            <a:r>
              <a:rPr lang="vi-VN" altLang="en-US" sz="2800">
                <a:solidFill>
                  <a:srgbClr val="000000"/>
                </a:solidFill>
                <a:latin typeface="Times New Roman" panose="02020603050405020304" pitchFamily="18" charset="0"/>
                <a:cs typeface="Times New Roman" panose="02020603050405020304" pitchFamily="18" charset="0"/>
              </a:rPr>
              <a:t>dan </a:t>
            </a:r>
            <a:r>
              <a:rPr lang="en-US" altLang="en-US" sz="2800" smtClean="0">
                <a:solidFill>
                  <a:srgbClr val="000000"/>
                </a:solidFill>
                <a:latin typeface="Times New Roman" panose="02020603050405020304" pitchFamily="18" charset="0"/>
                <a:cs typeface="Times New Roman" panose="02020603050405020304" pitchFamily="18" charset="0"/>
              </a:rPr>
              <a:t>có </a:t>
            </a:r>
            <a:r>
              <a:rPr lang="en-US" altLang="en-US" sz="2800" dirty="0" err="1">
                <a:solidFill>
                  <a:srgbClr val="000000"/>
                </a:solidFill>
                <a:latin typeface="Times New Roman" panose="02020603050405020304" pitchFamily="18" charset="0"/>
                <a:cs typeface="Times New Roman" panose="02020603050405020304" pitchFamily="18" charset="0"/>
              </a:rPr>
              <a:t>nhiều</a:t>
            </a:r>
            <a:r>
              <a:rPr lang="en-US" altLang="en-US" sz="2800" dirty="0">
                <a:solidFill>
                  <a:srgbClr val="000000"/>
                </a:solidFill>
                <a:latin typeface="Times New Roman" panose="02020603050405020304" pitchFamily="18" charset="0"/>
                <a:cs typeface="Times New Roman" panose="02020603050405020304" pitchFamily="18" charset="0"/>
              </a:rPr>
              <a:t> ở </a:t>
            </a:r>
            <a:r>
              <a:rPr lang="en-US" altLang="en-US" sz="2800" dirty="0" err="1">
                <a:solidFill>
                  <a:srgbClr val="000000"/>
                </a:solidFill>
                <a:latin typeface="Times New Roman" panose="02020603050405020304" pitchFamily="18" charset="0"/>
                <a:cs typeface="Times New Roman" panose="02020603050405020304" pitchFamily="18" charset="0"/>
              </a:rPr>
              <a:t>vùng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Tây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Nguyên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Đông</a:t>
            </a:r>
            <a:r>
              <a:rPr lang="en-US" altLang="en-US" sz="2800" dirty="0">
                <a:solidFill>
                  <a:srgbClr val="000000"/>
                </a:solidFill>
                <a:latin typeface="Times New Roman" panose="02020603050405020304" pitchFamily="18" charset="0"/>
                <a:cs typeface="Times New Roman" panose="02020603050405020304" pitchFamily="18" charset="0"/>
              </a:rPr>
              <a:t> Nam </a:t>
            </a:r>
            <a:r>
              <a:rPr lang="en-US" altLang="en-US" sz="2800" dirty="0" err="1">
                <a:solidFill>
                  <a:srgbClr val="000000"/>
                </a:solidFill>
                <a:latin typeface="Times New Roman" panose="02020603050405020304" pitchFamily="18" charset="0"/>
                <a:cs typeface="Times New Roman" panose="02020603050405020304" pitchFamily="18" charset="0"/>
              </a:rPr>
              <a:t>Bộ</a:t>
            </a:r>
            <a:r>
              <a:rPr lang="en-US" altLang="en-US" sz="2800" dirty="0">
                <a:solidFill>
                  <a:srgbClr val="000000"/>
                </a:solidFill>
                <a:latin typeface="Times New Roman" panose="02020603050405020304" pitchFamily="18" charset="0"/>
                <a:cs typeface="Times New Roman" panose="02020603050405020304" pitchFamily="18" charset="0"/>
              </a:rPr>
              <a:t> ở </a:t>
            </a:r>
            <a:r>
              <a:rPr lang="en-US" altLang="en-US" sz="2800" dirty="0" err="1">
                <a:solidFill>
                  <a:srgbClr val="000000"/>
                </a:solidFill>
                <a:latin typeface="Times New Roman" panose="02020603050405020304" pitchFamily="18" charset="0"/>
                <a:cs typeface="Times New Roman" panose="02020603050405020304" pitchFamily="18" charset="0"/>
              </a:rPr>
              <a:t>nước</a:t>
            </a:r>
            <a:r>
              <a:rPr lang="en-US" altLang="en-US" sz="2800"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620129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29"/>
            <a:ext cx="3543300" cy="466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id="{873BAEE3-76C7-4635-9CE5-082591FC1F8F}"/>
              </a:ext>
            </a:extLst>
          </p:cNvPr>
          <p:cNvSpPr txBox="1">
            <a:spLocks noChangeArrowheads="1"/>
          </p:cNvSpPr>
          <p:nvPr/>
        </p:nvSpPr>
        <p:spPr bwMode="auto">
          <a:xfrm>
            <a:off x="683568" y="620688"/>
            <a:ext cx="7029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dirty="0">
                <a:solidFill>
                  <a:srgbClr val="000000"/>
                </a:solidFill>
                <a:latin typeface="Times New Roman" panose="02020603050405020304" pitchFamily="18" charset="0"/>
                <a:cs typeface="Times New Roman" panose="02020603050405020304" pitchFamily="18" charset="0"/>
              </a:rPr>
              <a:t>CÂY CÀ PHÊ, CAO SU Ở TÂY NGUYÊN</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pic>
        <p:nvPicPr>
          <p:cNvPr id="12" name="Picture 7" descr="Cay_cao_su">
            <a:extLst>
              <a:ext uri="{FF2B5EF4-FFF2-40B4-BE49-F238E27FC236}">
                <a16:creationId xmlns:a16="http://schemas.microsoft.com/office/drawing/2014/main"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1"/>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937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 y="85737"/>
            <a:ext cx="377831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0"/>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0"/>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5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61"/>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1" y="3933056"/>
            <a:ext cx="377831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7167" y="3933056"/>
            <a:ext cx="436977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11760" y="3300295"/>
            <a:ext cx="3528392"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Hậu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núi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lửa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phun</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1438620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D1C87-CDF4-4F43-8BBF-5CD12F024A2C}"/>
              </a:ext>
            </a:extLst>
          </p:cNvPr>
          <p:cNvSpPr txBox="1"/>
          <p:nvPr/>
        </p:nvSpPr>
        <p:spPr>
          <a:xfrm>
            <a:off x="357809" y="516847"/>
            <a:ext cx="8257554" cy="1200329"/>
          </a:xfrm>
          <a:prstGeom prst="rect">
            <a:avLst/>
          </a:prstGeom>
          <a:solidFill>
            <a:schemeClr val="accent2">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a16="http://schemas.microsoft.com/office/drawing/2014/main" id="{FE6F1AD9-3D33-45D7-99BA-B1A24D835613}"/>
              </a:ext>
            </a:extLst>
          </p:cNvPr>
          <p:cNvSpPr txBox="1"/>
          <p:nvPr/>
        </p:nvSpPr>
        <p:spPr>
          <a:xfrm>
            <a:off x="397565" y="2367171"/>
            <a:ext cx="8217798" cy="2308324"/>
          </a:xfrm>
          <a:prstGeom prst="rect">
            <a:avLst/>
          </a:prstGeom>
          <a:solidFill>
            <a:schemeClr val="accent1">
              <a:lumMod val="20000"/>
              <a:lumOff val="80000"/>
            </a:schemeClr>
          </a:solidFill>
        </p:spPr>
        <p:txBody>
          <a:bodyPr wrap="square" rtlCol="0">
            <a:spAutoFit/>
          </a:bodyPr>
          <a:lstStyle/>
          <a:p>
            <a:pPr algn="just"/>
            <a:r>
              <a:rPr lang="en-US" sz="360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153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1529" y="1933136"/>
            <a:ext cx="1424863" cy="951797"/>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white"/>
                </a:solidFill>
                <a:latin typeface="Times New Roman" pitchFamily="18" charset="0"/>
                <a:cs typeface="Times New Roman" pitchFamily="18" charset="0"/>
              </a:rPr>
              <a:t>Núi lửa</a:t>
            </a:r>
          </a:p>
        </p:txBody>
      </p:sp>
      <p:sp>
        <p:nvSpPr>
          <p:cNvPr id="39" name="Rounded Rectangle 38"/>
          <p:cNvSpPr/>
          <p:nvPr/>
        </p:nvSpPr>
        <p:spPr>
          <a:xfrm>
            <a:off x="2736636" y="956983"/>
            <a:ext cx="1483495"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3200">
              <a:solidFill>
                <a:prstClr val="black"/>
              </a:solidFill>
              <a:ea typeface="Calibri" panose="020F0502020204030204" pitchFamily="34" charset="0"/>
              <a:cs typeface="Times New Roman" panose="02020603050405020304" pitchFamily="18" charset="0"/>
            </a:endParaRPr>
          </a:p>
        </p:txBody>
      </p:sp>
      <p:sp>
        <p:nvSpPr>
          <p:cNvPr id="26" name="Rounded Rectangle 25"/>
          <p:cNvSpPr/>
          <p:nvPr/>
        </p:nvSpPr>
        <p:spPr>
          <a:xfrm>
            <a:off x="4716028" y="404664"/>
            <a:ext cx="4320479" cy="2210009"/>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chảy</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phía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đẩy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dạng</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nham</a:t>
            </a:r>
            <a:r>
              <a:rPr lang="en-US" sz="2400" dirty="0">
                <a:solidFill>
                  <a:schemeClr val="tx1"/>
                </a:solidFill>
                <a:latin typeface="Times New Roman" panose="02020603050405020304" pitchFamily="18" charset="0"/>
                <a:cs typeface="Times New Roman" panose="02020603050405020304" pitchFamily="18" charset="0"/>
              </a:rPr>
              <a:t>.</a:t>
            </a:r>
          </a:p>
        </p:txBody>
      </p:sp>
      <p:cxnSp>
        <p:nvCxnSpPr>
          <p:cNvPr id="5" name="Straight Arrow Connector 4"/>
          <p:cNvCxnSpPr/>
          <p:nvPr/>
        </p:nvCxnSpPr>
        <p:spPr>
          <a:xfrm flipV="1">
            <a:off x="1676401" y="1628801"/>
            <a:ext cx="1060243" cy="98587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201268" y="1726032"/>
            <a:ext cx="51474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20062" y="22385"/>
            <a:ext cx="4082597"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4. Núi lửa</a:t>
            </a:r>
          </a:p>
        </p:txBody>
      </p:sp>
      <p:cxnSp>
        <p:nvCxnSpPr>
          <p:cNvPr id="8" name="Straight Arrow Connector 7"/>
          <p:cNvCxnSpPr/>
          <p:nvPr/>
        </p:nvCxnSpPr>
        <p:spPr>
          <a:xfrm>
            <a:off x="1710196" y="2495084"/>
            <a:ext cx="773573" cy="129395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89812" y="2495084"/>
            <a:ext cx="773573" cy="129395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555776" y="2797364"/>
            <a:ext cx="1645492"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3200">
              <a:solidFill>
                <a:prstClr val="black"/>
              </a:solidFill>
              <a:ea typeface="Calibri" panose="020F0502020204030204" pitchFamily="34" charset="0"/>
              <a:cs typeface="Times New Roman" panose="02020603050405020304" pitchFamily="18" charset="0"/>
            </a:endParaRPr>
          </a:p>
        </p:txBody>
      </p:sp>
      <p:cxnSp>
        <p:nvCxnSpPr>
          <p:cNvPr id="14" name="Straight Arrow Connector 13"/>
          <p:cNvCxnSpPr/>
          <p:nvPr/>
        </p:nvCxnSpPr>
        <p:spPr>
          <a:xfrm>
            <a:off x="4228492" y="3645024"/>
            <a:ext cx="394161"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602659" y="2636912"/>
            <a:ext cx="4433836" cy="201622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dịch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6" name="Rounded Rectangle 15"/>
          <p:cNvSpPr/>
          <p:nvPr/>
        </p:nvSpPr>
        <p:spPr>
          <a:xfrm>
            <a:off x="2636774" y="4653136"/>
            <a:ext cx="1483496"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spcBef>
                <a:spcPct val="0"/>
              </a:spcBef>
              <a:spcAft>
                <a:spcPct val="0"/>
              </a:spcAft>
            </a:pPr>
            <a:r>
              <a:rPr lang="en-US"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Hậu quả</a:t>
            </a:r>
            <a:endParaRPr lang="en-US" sz="3200">
              <a:solidFill>
                <a:prstClr val="black"/>
              </a:solidFill>
              <a:ea typeface="Calibri" panose="020F0502020204030204" pitchFamily="34" charset="0"/>
              <a:cs typeface="Times New Roman" panose="02020603050405020304" pitchFamily="18" charset="0"/>
            </a:endParaRPr>
          </a:p>
        </p:txBody>
      </p:sp>
      <p:sp>
        <p:nvSpPr>
          <p:cNvPr id="18" name="Rounded Rectangle 17"/>
          <p:cNvSpPr/>
          <p:nvPr/>
        </p:nvSpPr>
        <p:spPr>
          <a:xfrm>
            <a:off x="4622636" y="4779191"/>
            <a:ext cx="4413860" cy="2016224"/>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400" dirty="0" err="1" smtClean="0">
                <a:solidFill>
                  <a:schemeClr val="tx1"/>
                </a:solidFill>
                <a:latin typeface="Times New Roman" panose="02020603050405020304" pitchFamily="18" charset="0"/>
                <a:cs typeface="Times New Roman" panose="02020603050405020304" pitchFamily="18" charset="0"/>
              </a:rPr>
              <a:t>Núi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vùi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lấp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ruộng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nương</a:t>
            </a:r>
            <a:r>
              <a:rPr lang="en-US"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cs typeface="Times New Roman" panose="02020603050405020304" pitchFamily="18" charset="0"/>
            </a:endParaRPr>
          </a:p>
        </p:txBody>
      </p:sp>
      <p:cxnSp>
        <p:nvCxnSpPr>
          <p:cNvPr id="19" name="Straight Arrow Connector 18"/>
          <p:cNvCxnSpPr>
            <a:endCxn id="18" idx="1"/>
          </p:cNvCxnSpPr>
          <p:nvPr/>
        </p:nvCxnSpPr>
        <p:spPr>
          <a:xfrm flipV="1">
            <a:off x="4241222" y="5787303"/>
            <a:ext cx="381414" cy="5208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710213" y="2643801"/>
            <a:ext cx="852121" cy="280751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806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83366" y="775060"/>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Rectangle 7"/>
          <p:cNvSpPr/>
          <p:nvPr/>
        </p:nvSpPr>
        <p:spPr>
          <a:xfrm>
            <a:off x="611560" y="188640"/>
            <a:ext cx="7992888"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b</a:t>
            </a:r>
            <a:r>
              <a:rPr lang="en-US" sz="3200" smtClean="0">
                <a:solidFill>
                  <a:prstClr val="black"/>
                </a:solidFill>
                <a:latin typeface="Times New Roman" pitchFamily="18" charset="0"/>
                <a:cs typeface="Times New Roman" pitchFamily="18" charset="0"/>
              </a:rPr>
              <a:t>. </a:t>
            </a:r>
            <a:r>
              <a:rPr lang="en-US" sz="3200">
                <a:solidFill>
                  <a:prstClr val="black"/>
                </a:solidFill>
                <a:latin typeface="Times New Roman" pitchFamily="18" charset="0"/>
                <a:cs typeface="Times New Roman" pitchFamily="18" charset="0"/>
              </a:rPr>
              <a:t>Động đất</a:t>
            </a:r>
          </a:p>
        </p:txBody>
      </p:sp>
    </p:spTree>
    <p:extLst>
      <p:ext uri="{BB962C8B-B14F-4D97-AF65-F5344CB8AC3E}">
        <p14:creationId xmlns:p14="http://schemas.microsoft.com/office/powerpoint/2010/main" val="245240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0AA7A9-FF87-407C-BCC0-7F102C363E88}"/>
              </a:ext>
            </a:extLst>
          </p:cNvPr>
          <p:cNvSpPr txBox="1"/>
          <p:nvPr/>
        </p:nvSpPr>
        <p:spPr>
          <a:xfrm>
            <a:off x="675866" y="265135"/>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7" name="Rounded Rectangle 19">
            <a:extLst>
              <a:ext uri="{FF2B5EF4-FFF2-40B4-BE49-F238E27FC236}">
                <a16:creationId xmlns:a16="http://schemas.microsoft.com/office/drawing/2014/main" id="{01D2B95E-C709-4DE1-B4E9-7ECAC2012F25}"/>
              </a:ext>
            </a:extLst>
          </p:cNvPr>
          <p:cNvSpPr/>
          <p:nvPr/>
        </p:nvSpPr>
        <p:spPr>
          <a:xfrm>
            <a:off x="1331697" y="5733333"/>
            <a:ext cx="1853851"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id="{99706C73-9527-4C28-9DF6-BAD04671B5C6}"/>
              </a:ext>
            </a:extLst>
          </p:cNvPr>
          <p:cNvSpPr/>
          <p:nvPr/>
        </p:nvSpPr>
        <p:spPr>
          <a:xfrm>
            <a:off x="5958510" y="5733333"/>
            <a:ext cx="1319646" cy="673355"/>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pic>
        <p:nvPicPr>
          <p:cNvPr id="9" name="Picture 8" descr="Hình ảnh Dấu Hiệu An Toàn động đất Cho Nhà Tròn, Tròn, Sự An Toàn, Logo  miễn phí tải tập tin PNG PSDComment và Vector"/>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196828"/>
            <a:ext cx="3111252" cy="4408917"/>
          </a:xfrm>
          <a:prstGeom prst="rect">
            <a:avLst/>
          </a:prstGeom>
          <a:noFill/>
          <a:ln>
            <a:noFill/>
          </a:ln>
        </p:spPr>
      </p:pic>
      <p:pic>
        <p:nvPicPr>
          <p:cNvPr id="10" name="Picture 9" descr="Hình ảnh Vẻ đẹp Của Núi Lửa Phun Trào Yếu Tố, Clipart Núi Lửa, Núi Lửa,  Phun Trào Vector và PNG với nền trong suốt để tải xuống miễn phí"/>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081" y="1196752"/>
            <a:ext cx="3438525" cy="4536504"/>
          </a:xfrm>
          <a:prstGeom prst="rect">
            <a:avLst/>
          </a:prstGeom>
          <a:noFill/>
          <a:ln>
            <a:noFill/>
          </a:ln>
        </p:spPr>
      </p:pic>
    </p:spTree>
    <p:extLst>
      <p:ext uri="{BB962C8B-B14F-4D97-AF65-F5344CB8AC3E}">
        <p14:creationId xmlns:p14="http://schemas.microsoft.com/office/powerpoint/2010/main" val="367857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59996" y="16288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95654" y="3133659"/>
            <a:ext cx="3188970" cy="317566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lnSpc>
                <a:spcPct val="120000"/>
              </a:lnSpc>
              <a:spcBef>
                <a:spcPct val="50000"/>
              </a:spcBef>
              <a:spcAft>
                <a:spcPct val="0"/>
              </a:spcAft>
            </a:pPr>
            <a:r>
              <a:rPr lang="en-US" sz="2800" dirty="0">
                <a:solidFill>
                  <a:schemeClr val="bg2">
                    <a:lumMod val="10000"/>
                  </a:schemeClr>
                </a:solidFill>
                <a:latin typeface="Times New Roman"/>
                <a:ea typeface="Calibri"/>
              </a:rPr>
              <a:t>L</a:t>
            </a:r>
            <a:r>
              <a:rPr lang="vi-VN" sz="2800" dirty="0" smtClean="0">
                <a:solidFill>
                  <a:schemeClr val="bg2">
                    <a:lumMod val="10000"/>
                  </a:schemeClr>
                </a:solidFill>
                <a:effectLst/>
                <a:latin typeface="Times New Roman"/>
                <a:ea typeface="Calibri"/>
              </a:rPr>
              <a:t>à những rung chuyển đột ngột </a:t>
            </a:r>
            <a:r>
              <a:rPr lang="en-US" sz="2800" dirty="0" err="1" smtClean="0">
                <a:solidFill>
                  <a:schemeClr val="bg2">
                    <a:lumMod val="10000"/>
                  </a:schemeClr>
                </a:solidFill>
                <a:effectLst/>
                <a:latin typeface="Times New Roman"/>
                <a:ea typeface="Calibri"/>
              </a:rPr>
              <a:t>từ</a:t>
            </a:r>
            <a:r>
              <a:rPr lang="en-US" sz="2800" dirty="0" smtClean="0">
                <a:solidFill>
                  <a:schemeClr val="bg2">
                    <a:lumMod val="10000"/>
                  </a:schemeClr>
                </a:solidFill>
                <a:effectLst/>
                <a:latin typeface="Times New Roman"/>
                <a:ea typeface="Calibri"/>
              </a:rPr>
              <a:t> 1 </a:t>
            </a:r>
            <a:r>
              <a:rPr lang="en-US" sz="2800" dirty="0" err="1" smtClean="0">
                <a:solidFill>
                  <a:schemeClr val="bg2">
                    <a:lumMod val="10000"/>
                  </a:schemeClr>
                </a:solidFill>
                <a:effectLst/>
                <a:latin typeface="Times New Roman"/>
                <a:ea typeface="Calibri"/>
              </a:rPr>
              <a:t>điểm</a:t>
            </a:r>
            <a:r>
              <a:rPr lang="en-US" sz="2800" dirty="0" smtClean="0">
                <a:solidFill>
                  <a:schemeClr val="bg2">
                    <a:lumMod val="10000"/>
                  </a:schemeClr>
                </a:solidFill>
                <a:effectLst/>
                <a:latin typeface="Times New Roman"/>
                <a:ea typeface="Calibri"/>
              </a:rPr>
              <a:t> ở </a:t>
            </a:r>
            <a:r>
              <a:rPr lang="en-US" sz="2800" dirty="0" err="1" smtClean="0">
                <a:solidFill>
                  <a:schemeClr val="bg2">
                    <a:lumMod val="10000"/>
                  </a:schemeClr>
                </a:solidFill>
                <a:effectLst/>
                <a:latin typeface="Times New Roman"/>
                <a:ea typeface="Calibri"/>
              </a:rPr>
              <a:t>dưới</a:t>
            </a:r>
            <a:r>
              <a:rPr lang="en-US" sz="2800" dirty="0" smtClean="0">
                <a:solidFill>
                  <a:schemeClr val="bg2">
                    <a:lumMod val="10000"/>
                  </a:schemeClr>
                </a:solidFill>
                <a:effectLst/>
                <a:latin typeface="Times New Roman"/>
                <a:ea typeface="Calibri"/>
              </a:rPr>
              <a:t> </a:t>
            </a:r>
            <a:r>
              <a:rPr lang="en-US" sz="2800" dirty="0" err="1" smtClean="0">
                <a:solidFill>
                  <a:schemeClr val="bg2">
                    <a:lumMod val="10000"/>
                  </a:schemeClr>
                </a:solidFill>
                <a:effectLst/>
                <a:latin typeface="Times New Roman"/>
                <a:ea typeface="Calibri"/>
              </a:rPr>
              <a:t>sâu</a:t>
            </a:r>
            <a:r>
              <a:rPr lang="en-US" sz="2800" dirty="0" smtClean="0">
                <a:solidFill>
                  <a:schemeClr val="bg2">
                    <a:lumMod val="10000"/>
                  </a:schemeClr>
                </a:solidFill>
                <a:effectLst/>
                <a:latin typeface="Times New Roman"/>
                <a:ea typeface="Calibri"/>
              </a:rPr>
              <a:t> </a:t>
            </a:r>
            <a:r>
              <a:rPr lang="en-US" sz="2800" dirty="0" err="1" smtClean="0">
                <a:solidFill>
                  <a:schemeClr val="bg2">
                    <a:lumMod val="10000"/>
                  </a:schemeClr>
                </a:solidFill>
                <a:effectLst/>
                <a:latin typeface="Times New Roman"/>
                <a:ea typeface="Calibri"/>
              </a:rPr>
              <a:t>trong</a:t>
            </a:r>
            <a:r>
              <a:rPr lang="en-US" sz="2800" dirty="0" smtClean="0">
                <a:solidFill>
                  <a:schemeClr val="bg2">
                    <a:lumMod val="10000"/>
                  </a:schemeClr>
                </a:solidFill>
                <a:effectLst/>
                <a:latin typeface="Times New Roman"/>
                <a:ea typeface="Calibri"/>
              </a:rPr>
              <a:t> </a:t>
            </a:r>
            <a:r>
              <a:rPr lang="en-US" sz="2800" dirty="0" err="1" smtClean="0">
                <a:solidFill>
                  <a:schemeClr val="bg2">
                    <a:lumMod val="10000"/>
                  </a:schemeClr>
                </a:solidFill>
                <a:effectLst/>
                <a:latin typeface="Times New Roman"/>
                <a:ea typeface="Calibri"/>
              </a:rPr>
              <a:t>lòng</a:t>
            </a:r>
            <a:r>
              <a:rPr lang="en-US" sz="2800" dirty="0" smtClean="0">
                <a:solidFill>
                  <a:schemeClr val="bg2">
                    <a:lumMod val="10000"/>
                  </a:schemeClr>
                </a:solidFill>
                <a:effectLst/>
                <a:latin typeface="Times New Roman"/>
                <a:ea typeface="Calibri"/>
              </a:rPr>
              <a:t> </a:t>
            </a:r>
            <a:r>
              <a:rPr lang="en-US" sz="2800" dirty="0" err="1" smtClean="0">
                <a:solidFill>
                  <a:schemeClr val="bg2">
                    <a:lumMod val="10000"/>
                  </a:schemeClr>
                </a:solidFill>
                <a:effectLst/>
                <a:latin typeface="Times New Roman"/>
                <a:ea typeface="Calibri"/>
              </a:rPr>
              <a:t>đất</a:t>
            </a:r>
            <a:r>
              <a:rPr lang="en-US" sz="2800" dirty="0" smtClean="0">
                <a:solidFill>
                  <a:schemeClr val="bg2">
                    <a:lumMod val="10000"/>
                  </a:schemeClr>
                </a:solidFill>
                <a:effectLst/>
                <a:latin typeface="Times New Roman"/>
                <a:ea typeface="Calibri"/>
              </a:rPr>
              <a:t>.</a:t>
            </a:r>
            <a:endParaRPr lang="en-US" sz="2800" b="1" dirty="0">
              <a:solidFill>
                <a:schemeClr val="bg2">
                  <a:lumMod val="10000"/>
                </a:schemeClr>
              </a:solidFill>
              <a:latin typeface="Times New Roman" pitchFamily="18" charset="0"/>
            </a:endParaRPr>
          </a:p>
        </p:txBody>
      </p:sp>
      <p:sp>
        <p:nvSpPr>
          <p:cNvPr id="26639" name="Oval 15"/>
          <p:cNvSpPr>
            <a:spLocks noChangeArrowheads="1"/>
          </p:cNvSpPr>
          <p:nvPr/>
        </p:nvSpPr>
        <p:spPr bwMode="auto">
          <a:xfrm>
            <a:off x="2831308" y="-7937"/>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cxnSp>
        <p:nvCxnSpPr>
          <p:cNvPr id="5" name="Straight Arrow Connector 4"/>
          <p:cNvCxnSpPr/>
          <p:nvPr/>
        </p:nvCxnSpPr>
        <p:spPr>
          <a:xfrm>
            <a:off x="4057651" y="1155700"/>
            <a:ext cx="31314" cy="4731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74678" y="2716146"/>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81"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109"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242014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42" presetClass="entr" presetSubtype="0" fill="hold" grpId="0" nodeType="withEffect" nodePh="1">
                                  <p:stCondLst>
                                    <p:cond delay="0"/>
                                  </p:stCondLst>
                                  <p:endCondLst>
                                    <p:cond evt="begin" delay="0">
                                      <p:tn val="32"/>
                                    </p:cond>
                                  </p:end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nodePh="1">
                                  <p:stCondLst>
                                    <p:cond delay="0"/>
                                  </p:stCondLst>
                                  <p:endCondLst>
                                    <p:cond evt="begin" delay="0">
                                      <p:tn val="37"/>
                                    </p:cond>
                                  </p:end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06215" y="451733"/>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6004"/>
            <a:ext cx="5824330" cy="4081669"/>
          </a:xfrm>
          <a:prstGeom prst="rect">
            <a:avLst/>
          </a:prstGeom>
          <a:noFill/>
          <a:ln>
            <a:noFill/>
          </a:ln>
        </p:spPr>
      </p:pic>
    </p:spTree>
    <p:extLst>
      <p:ext uri="{BB962C8B-B14F-4D97-AF65-F5344CB8AC3E}">
        <p14:creationId xmlns:p14="http://schemas.microsoft.com/office/powerpoint/2010/main" val="10411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827584" y="1861650"/>
            <a:ext cx="3121114"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653746" y="1816737"/>
            <a:ext cx="2747533" cy="975811"/>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46" y="3339433"/>
            <a:ext cx="3365141" cy="306796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sz="2800" dirty="0" smtClean="0">
                <a:solidFill>
                  <a:schemeClr val="bg2">
                    <a:lumMod val="10000"/>
                  </a:schemeClr>
                </a:solidFill>
                <a:latin typeface="Times New Roman" pitchFamily="18" charset="0"/>
                <a:cs typeface="Times New Roman" pitchFamily="18" charset="0"/>
              </a:rPr>
              <a:t>Do </a:t>
            </a:r>
            <a:r>
              <a:rPr lang="en-US" sz="2800" dirty="0" err="1">
                <a:solidFill>
                  <a:schemeClr val="bg2">
                    <a:lumMod val="10000"/>
                  </a:schemeClr>
                </a:solidFill>
                <a:latin typeface="Times New Roman" pitchFamily="18" charset="0"/>
                <a:cs typeface="Times New Roman" pitchFamily="18" charset="0"/>
              </a:rPr>
              <a:t>tác</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động</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của</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những</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lực</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bên</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trong</a:t>
            </a:r>
            <a:r>
              <a:rPr lang="en-US" sz="2800" dirty="0">
                <a:solidFill>
                  <a:schemeClr val="bg2">
                    <a:lumMod val="10000"/>
                  </a:schemeClr>
                </a:solidFill>
                <a:latin typeface="Times New Roman" pitchFamily="18" charset="0"/>
                <a:cs typeface="Times New Roman" pitchFamily="18" charset="0"/>
              </a:rPr>
              <a:t> </a:t>
            </a:r>
            <a:r>
              <a:rPr lang="en-US" sz="2800" dirty="0" err="1" smtClean="0">
                <a:solidFill>
                  <a:schemeClr val="bg2">
                    <a:lumMod val="10000"/>
                  </a:schemeClr>
                </a:solidFill>
                <a:latin typeface="Times New Roman" pitchFamily="18" charset="0"/>
                <a:cs typeface="Times New Roman" pitchFamily="18" charset="0"/>
              </a:rPr>
              <a:t>Trái</a:t>
            </a:r>
            <a:r>
              <a:rPr lang="en-US" sz="2800" dirty="0" smtClean="0">
                <a:solidFill>
                  <a:schemeClr val="bg2">
                    <a:lumMod val="10000"/>
                  </a:schemeClr>
                </a:solidFill>
                <a:latin typeface="Times New Roman" pitchFamily="18" charset="0"/>
                <a:cs typeface="Times New Roman" pitchFamily="18" charset="0"/>
              </a:rPr>
              <a:t> </a:t>
            </a:r>
            <a:r>
              <a:rPr lang="en-US" sz="2800" dirty="0" err="1" smtClean="0">
                <a:solidFill>
                  <a:schemeClr val="bg2">
                    <a:lumMod val="10000"/>
                  </a:schemeClr>
                </a:solidFill>
                <a:latin typeface="Times New Roman" pitchFamily="18" charset="0"/>
                <a:cs typeface="Times New Roman" pitchFamily="18" charset="0"/>
              </a:rPr>
              <a:t>Đất</a:t>
            </a:r>
            <a:endParaRPr lang="vi-VN" sz="2800" dirty="0">
              <a:solidFill>
                <a:schemeClr val="bg2">
                  <a:lumMod val="10000"/>
                </a:schemeClr>
              </a:solidFill>
              <a:latin typeface="Times New Roman" pitchFamily="18" charset="0"/>
              <a:cs typeface="Times New Roman" pitchFamily="18" charset="0"/>
            </a:endParaRPr>
          </a:p>
        </p:txBody>
      </p:sp>
      <p:sp>
        <p:nvSpPr>
          <p:cNvPr id="21" name="Rounded Rectangle 20"/>
          <p:cNvSpPr/>
          <p:nvPr/>
        </p:nvSpPr>
        <p:spPr>
          <a:xfrm>
            <a:off x="582931" y="3281365"/>
            <a:ext cx="3478888" cy="3126030"/>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r>
              <a:rPr lang="en-US" sz="2800" dirty="0" smtClean="0">
                <a:solidFill>
                  <a:schemeClr val="bg2">
                    <a:lumMod val="10000"/>
                  </a:schemeClr>
                </a:solidFill>
                <a:latin typeface="Times New Roman"/>
                <a:ea typeface="Calibri"/>
              </a:rPr>
              <a:t>L</a:t>
            </a:r>
            <a:r>
              <a:rPr lang="vi-VN" sz="2800" dirty="0" smtClean="0">
                <a:solidFill>
                  <a:schemeClr val="bg2">
                    <a:lumMod val="10000"/>
                  </a:schemeClr>
                </a:solidFill>
                <a:latin typeface="Times New Roman"/>
                <a:ea typeface="Calibri"/>
              </a:rPr>
              <a:t>à </a:t>
            </a:r>
            <a:r>
              <a:rPr lang="vi-VN" sz="2800" dirty="0">
                <a:solidFill>
                  <a:schemeClr val="bg2">
                    <a:lumMod val="10000"/>
                  </a:schemeClr>
                </a:solidFill>
                <a:latin typeface="Times New Roman"/>
                <a:ea typeface="Calibri"/>
              </a:rPr>
              <a:t>những rung chuyển đột ngột </a:t>
            </a:r>
            <a:r>
              <a:rPr lang="en-US" sz="2800" dirty="0" err="1">
                <a:solidFill>
                  <a:schemeClr val="bg2">
                    <a:lumMod val="10000"/>
                  </a:schemeClr>
                </a:solidFill>
                <a:latin typeface="Times New Roman"/>
                <a:ea typeface="Calibri"/>
              </a:rPr>
              <a:t>từ</a:t>
            </a:r>
            <a:r>
              <a:rPr lang="en-US" sz="2800" dirty="0">
                <a:solidFill>
                  <a:schemeClr val="bg2">
                    <a:lumMod val="10000"/>
                  </a:schemeClr>
                </a:solidFill>
                <a:latin typeface="Times New Roman"/>
                <a:ea typeface="Calibri"/>
              </a:rPr>
              <a:t> 1 </a:t>
            </a:r>
            <a:r>
              <a:rPr lang="en-US" sz="2800" dirty="0" err="1">
                <a:solidFill>
                  <a:schemeClr val="bg2">
                    <a:lumMod val="10000"/>
                  </a:schemeClr>
                </a:solidFill>
                <a:latin typeface="Times New Roman"/>
                <a:ea typeface="Calibri"/>
              </a:rPr>
              <a:t>điểm</a:t>
            </a:r>
            <a:r>
              <a:rPr lang="en-US" sz="2800" dirty="0">
                <a:solidFill>
                  <a:schemeClr val="bg2">
                    <a:lumMod val="10000"/>
                  </a:schemeClr>
                </a:solidFill>
                <a:latin typeface="Times New Roman"/>
                <a:ea typeface="Calibri"/>
              </a:rPr>
              <a:t> ở </a:t>
            </a:r>
            <a:r>
              <a:rPr lang="en-US" sz="2800" dirty="0" err="1">
                <a:solidFill>
                  <a:schemeClr val="bg2">
                    <a:lumMod val="10000"/>
                  </a:schemeClr>
                </a:solidFill>
                <a:latin typeface="Times New Roman"/>
                <a:ea typeface="Calibri"/>
              </a:rPr>
              <a:t>dưới</a:t>
            </a:r>
            <a:r>
              <a:rPr lang="en-US" sz="2800" dirty="0">
                <a:solidFill>
                  <a:schemeClr val="bg2">
                    <a:lumMod val="10000"/>
                  </a:schemeClr>
                </a:solidFill>
                <a:latin typeface="Times New Roman"/>
                <a:ea typeface="Calibri"/>
              </a:rPr>
              <a:t> </a:t>
            </a:r>
            <a:r>
              <a:rPr lang="en-US" sz="2800" dirty="0" err="1">
                <a:solidFill>
                  <a:schemeClr val="bg2">
                    <a:lumMod val="10000"/>
                  </a:schemeClr>
                </a:solidFill>
                <a:latin typeface="Times New Roman"/>
                <a:ea typeface="Calibri"/>
              </a:rPr>
              <a:t>sâu</a:t>
            </a:r>
            <a:r>
              <a:rPr lang="en-US" sz="2800" dirty="0">
                <a:solidFill>
                  <a:schemeClr val="bg2">
                    <a:lumMod val="10000"/>
                  </a:schemeClr>
                </a:solidFill>
                <a:latin typeface="Times New Roman"/>
                <a:ea typeface="Calibri"/>
              </a:rPr>
              <a:t> </a:t>
            </a:r>
            <a:r>
              <a:rPr lang="en-US" sz="2800" dirty="0" err="1">
                <a:solidFill>
                  <a:schemeClr val="bg2">
                    <a:lumMod val="10000"/>
                  </a:schemeClr>
                </a:solidFill>
                <a:latin typeface="Times New Roman"/>
                <a:ea typeface="Calibri"/>
              </a:rPr>
              <a:t>trong</a:t>
            </a:r>
            <a:r>
              <a:rPr lang="en-US" sz="2800" dirty="0">
                <a:solidFill>
                  <a:schemeClr val="bg2">
                    <a:lumMod val="10000"/>
                  </a:schemeClr>
                </a:solidFill>
                <a:latin typeface="Times New Roman"/>
                <a:ea typeface="Calibri"/>
              </a:rPr>
              <a:t> </a:t>
            </a:r>
            <a:r>
              <a:rPr lang="en-US" sz="2800" dirty="0" err="1">
                <a:solidFill>
                  <a:schemeClr val="bg2">
                    <a:lumMod val="10000"/>
                  </a:schemeClr>
                </a:solidFill>
                <a:latin typeface="Times New Roman"/>
                <a:ea typeface="Calibri"/>
              </a:rPr>
              <a:t>lòng</a:t>
            </a:r>
            <a:r>
              <a:rPr lang="en-US" sz="2800" dirty="0">
                <a:solidFill>
                  <a:schemeClr val="bg2">
                    <a:lumMod val="10000"/>
                  </a:schemeClr>
                </a:solidFill>
                <a:latin typeface="Times New Roman"/>
                <a:ea typeface="Calibri"/>
              </a:rPr>
              <a:t> </a:t>
            </a:r>
            <a:r>
              <a:rPr lang="en-US" sz="2800" dirty="0" err="1">
                <a:solidFill>
                  <a:schemeClr val="bg2">
                    <a:lumMod val="10000"/>
                  </a:schemeClr>
                </a:solidFill>
                <a:latin typeface="Times New Roman"/>
                <a:ea typeface="Calibri"/>
              </a:rPr>
              <a:t>đất</a:t>
            </a:r>
            <a:r>
              <a:rPr lang="en-US" sz="2800" dirty="0">
                <a:solidFill>
                  <a:schemeClr val="bg2">
                    <a:lumMod val="10000"/>
                  </a:schemeClr>
                </a:solidFill>
                <a:latin typeface="Times New Roman"/>
                <a:ea typeface="Calibri"/>
              </a:rPr>
              <a:t>.</a:t>
            </a:r>
            <a:endParaRPr lang="en-US" sz="2800" kern="0" dirty="0">
              <a:solidFill>
                <a:schemeClr val="bg2">
                  <a:lumMod val="10000"/>
                </a:schemeClr>
              </a:solidFill>
              <a:latin typeface="Trebuchet MS" panose="020B0603020202020204"/>
              <a:cs typeface="Arial" pitchFamily="34" charset="0"/>
            </a:endParaRPr>
          </a:p>
        </p:txBody>
      </p:sp>
      <p:sp>
        <p:nvSpPr>
          <p:cNvPr id="26639" name="Oval 15"/>
          <p:cNvSpPr>
            <a:spLocks noChangeArrowheads="1"/>
          </p:cNvSpPr>
          <p:nvPr/>
        </p:nvSpPr>
        <p:spPr bwMode="auto">
          <a:xfrm>
            <a:off x="2831308" y="-7937"/>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582965" y="2040236"/>
            <a:ext cx="2517719"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7" name="Rectangle 23"/>
          <p:cNvSpPr>
            <a:spLocks noChangeArrowheads="1"/>
          </p:cNvSpPr>
          <p:nvPr/>
        </p:nvSpPr>
        <p:spPr bwMode="auto">
          <a:xfrm>
            <a:off x="5315796" y="2040288"/>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cxnSp>
        <p:nvCxnSpPr>
          <p:cNvPr id="5" name="Straight Arrow Connector 4"/>
          <p:cNvCxnSpPr/>
          <p:nvPr/>
        </p:nvCxnSpPr>
        <p:spPr>
          <a:xfrm flipH="1">
            <a:off x="2831308" y="1232279"/>
            <a:ext cx="1230512" cy="5587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86" y="2921920"/>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066255" y="1218058"/>
            <a:ext cx="1009801" cy="598679"/>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228184" y="2818241"/>
            <a:ext cx="0" cy="52119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81"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109"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1417142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par>
                                <p:cTn id="55" presetID="16" presetClass="entr" presetSubtype="21"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42" presetClass="entr" presetSubtype="0" fill="hold" grpId="0" nodeType="withEffect" nodePh="1">
                                  <p:stCondLst>
                                    <p:cond delay="0"/>
                                  </p:stCondLst>
                                  <p:endCondLst>
                                    <p:cond evt="begin" delay="0">
                                      <p:tn val="58"/>
                                    </p:cond>
                                  </p:end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nodePh="1">
                                  <p:stCondLst>
                                    <p:cond delay="0"/>
                                  </p:stCondLst>
                                  <p:endCondLst>
                                    <p:cond evt="begin" delay="0">
                                      <p:tn val="63"/>
                                    </p:cond>
                                  </p:end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7" grpId="0"/>
      <p:bldP spid="40" grpId="0"/>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7173" y="1124744"/>
            <a:ext cx="7632848" cy="547650"/>
          </a:xfrm>
          <a:prstGeom prst="rect">
            <a:avLst/>
          </a:prstGeom>
        </p:spPr>
        <p:txBody>
          <a:bodyPr wrap="square">
            <a:spAutoFit/>
          </a:bodyPr>
          <a:lstStyle/>
          <a:p>
            <a:pPr algn="just">
              <a:lnSpc>
                <a:spcPct val="115000"/>
              </a:lnSpc>
              <a:spcBef>
                <a:spcPts val="600"/>
              </a:spcBef>
            </a:pPr>
            <a:r>
              <a:rPr lang="en-US" sz="2800" dirty="0" err="1" smtClean="0">
                <a:solidFill>
                  <a:srgbClr val="FF0000"/>
                </a:solidFill>
                <a:latin typeface="Times New Roman"/>
                <a:ea typeface="Times New Roman"/>
              </a:rPr>
              <a:t>Xác</a:t>
            </a: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định</a:t>
            </a: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các</a:t>
            </a: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đới</a:t>
            </a: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động</a:t>
            </a: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đất</a:t>
            </a: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trên</a:t>
            </a: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Thế</a:t>
            </a: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Giới</a:t>
            </a:r>
            <a:r>
              <a:rPr lang="en-US" sz="2800" dirty="0" smtClean="0">
                <a:solidFill>
                  <a:srgbClr val="FF0000"/>
                </a:solidFill>
                <a:latin typeface="Times New Roman"/>
                <a:ea typeface="Times New Roman"/>
              </a:rPr>
              <a:t>?</a:t>
            </a:r>
            <a:endParaRPr lang="en-US" sz="2800" dirty="0">
              <a:solidFill>
                <a:srgbClr val="FF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44824"/>
            <a:ext cx="892899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11560" y="188640"/>
            <a:ext cx="7992888" cy="576064"/>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b</a:t>
            </a:r>
            <a:r>
              <a:rPr lang="en-US" sz="3200" smtClean="0">
                <a:solidFill>
                  <a:prstClr val="black"/>
                </a:solidFill>
                <a:latin typeface="Times New Roman" pitchFamily="18" charset="0"/>
                <a:cs typeface="Times New Roman" pitchFamily="18" charset="0"/>
              </a:rPr>
              <a:t>. </a:t>
            </a:r>
            <a:r>
              <a:rPr lang="en-US" sz="3200">
                <a:solidFill>
                  <a:prstClr val="black"/>
                </a:solidFill>
                <a:latin typeface="Times New Roman" pitchFamily="18" charset="0"/>
                <a:cs typeface="Times New Roman" pitchFamily="18" charset="0"/>
              </a:rPr>
              <a:t>Động đất</a:t>
            </a:r>
          </a:p>
        </p:txBody>
      </p:sp>
    </p:spTree>
    <p:extLst>
      <p:ext uri="{BB962C8B-B14F-4D97-AF65-F5344CB8AC3E}">
        <p14:creationId xmlns:p14="http://schemas.microsoft.com/office/powerpoint/2010/main" val="30489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521" y="781402"/>
            <a:ext cx="3609990" cy="3331624"/>
          </a:xfrm>
          <a:prstGeom prst="rect">
            <a:avLst/>
          </a:prstGeom>
          <a:noFill/>
          <a:ln>
            <a:noFill/>
          </a:ln>
        </p:spPr>
      </p:pic>
      <p:sp>
        <p:nvSpPr>
          <p:cNvPr id="5" name="TextBox 4">
            <a:extLst>
              <a:ext uri="{FF2B5EF4-FFF2-40B4-BE49-F238E27FC236}">
                <a16:creationId xmlns:a16="http://schemas.microsoft.com/office/drawing/2014/main" id="{245C86E2-B3B0-441F-A332-6CC602813EAB}"/>
              </a:ext>
            </a:extLst>
          </p:cNvPr>
          <p:cNvSpPr txBox="1"/>
          <p:nvPr/>
        </p:nvSpPr>
        <p:spPr>
          <a:xfrm>
            <a:off x="854767" y="311987"/>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96762"/>
            <a:ext cx="436856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368896"/>
            <a:ext cx="3393709"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B4C95F-BCBB-4AF6-93DA-6D8107C3DE15}"/>
              </a:ext>
            </a:extLst>
          </p:cNvPr>
          <p:cNvPicPr>
            <a:picLocks noChangeAspect="1"/>
          </p:cNvPicPr>
          <p:nvPr/>
        </p:nvPicPr>
        <p:blipFill>
          <a:blip r:embed="rId6"/>
          <a:stretch>
            <a:fillRect/>
          </a:stretch>
        </p:blipFill>
        <p:spPr>
          <a:xfrm>
            <a:off x="4141764" y="4333527"/>
            <a:ext cx="4390675" cy="2177237"/>
          </a:xfrm>
          <a:prstGeom prst="rect">
            <a:avLst/>
          </a:prstGeom>
        </p:spPr>
      </p:pic>
    </p:spTree>
    <p:extLst>
      <p:ext uri="{BB962C8B-B14F-4D97-AF65-F5344CB8AC3E}">
        <p14:creationId xmlns:p14="http://schemas.microsoft.com/office/powerpoint/2010/main" val="347583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par>
                                <p:cTn id="16" presetID="6" presetClass="entr" presetSubtype="16"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id="{1BF2800F-8A1A-4347-9512-29E5DE0A2690}"/>
              </a:ext>
            </a:extLst>
          </p:cNvPr>
          <p:cNvSpPr txBox="1">
            <a:spLocks noChangeArrowheads="1"/>
          </p:cNvSpPr>
          <p:nvPr/>
        </p:nvSpPr>
        <p:spPr bwMode="auto">
          <a:xfrm>
            <a:off x="683568" y="3306779"/>
            <a:ext cx="8208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810000"/>
            <a:ext cx="390557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11"/>
            <a:ext cx="4419922" cy="295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460623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323528" y="152400"/>
            <a:ext cx="3962722"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037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arn(inVertical)">
                                      <p:cBhvr>
                                        <p:cTn id="7" dur="500"/>
                                        <p:tgtEl>
                                          <p:spTgt spid="235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3556"/>
                                        </p:tgtEl>
                                        <p:attrNameLst>
                                          <p:attrName>style.visibility</p:attrName>
                                        </p:attrNameLst>
                                      </p:cBhvr>
                                      <p:to>
                                        <p:strVal val="visible"/>
                                      </p:to>
                                    </p:set>
                                    <p:animEffect transition="in" filter="barn(inVertical)">
                                      <p:cBhvr>
                                        <p:cTn id="18" dur="500"/>
                                        <p:tgtEl>
                                          <p:spTgt spid="23556"/>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2" fill="hold" display="0">
                  <p:stCondLst>
                    <p:cond delay="indefinite"/>
                  </p:stCondLst>
                  <p:endCondLst>
                    <p:cond evt="onNext" delay="0">
                      <p:tgtEl>
                        <p:sldTgt/>
                      </p:tgtEl>
                    </p:cond>
                    <p:cond evt="onPrev" delay="0">
                      <p:tgtEl>
                        <p:sldTgt/>
                      </p:tgtEl>
                    </p:cond>
                  </p:endCondLst>
                </p:cTn>
                <p:tgtEl>
                  <p:spTgt spid="9"/>
                </p:tgtEl>
              </p:cMediaNode>
            </p:video>
          </p:childTnLst>
        </p:cTn>
      </p:par>
    </p:tnLst>
    <p:bldLst>
      <p:bldP spid="235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97"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738464" y="1935373"/>
            <a:ext cx="2569624" cy="975811"/>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908"/>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2411759" y="3281253"/>
            <a:ext cx="1874491" cy="3446469"/>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lvl="0"/>
            <a:r>
              <a:rPr lang="en-US" sz="2800" dirty="0">
                <a:solidFill>
                  <a:schemeClr val="bg2">
                    <a:lumMod val="10000"/>
                  </a:schemeClr>
                </a:solidFill>
                <a:latin typeface="Times New Roman" pitchFamily="18" charset="0"/>
                <a:cs typeface="Times New Roman" pitchFamily="18" charset="0"/>
              </a:rPr>
              <a:t>Do </a:t>
            </a:r>
            <a:r>
              <a:rPr lang="en-US" sz="2800" dirty="0" err="1">
                <a:solidFill>
                  <a:schemeClr val="bg2">
                    <a:lumMod val="10000"/>
                  </a:schemeClr>
                </a:solidFill>
                <a:latin typeface="Times New Roman" pitchFamily="18" charset="0"/>
                <a:cs typeface="Times New Roman" pitchFamily="18" charset="0"/>
              </a:rPr>
              <a:t>tác</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động</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của</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những</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lực</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bên</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trong</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Trái</a:t>
            </a:r>
            <a:r>
              <a:rPr lang="en-US" sz="2800" dirty="0">
                <a:solidFill>
                  <a:schemeClr val="bg2">
                    <a:lumMod val="10000"/>
                  </a:schemeClr>
                </a:solidFill>
                <a:latin typeface="Times New Roman" pitchFamily="18" charset="0"/>
                <a:cs typeface="Times New Roman" pitchFamily="18" charset="0"/>
              </a:rPr>
              <a:t> </a:t>
            </a:r>
            <a:r>
              <a:rPr lang="en-US" sz="2800" dirty="0" err="1">
                <a:solidFill>
                  <a:schemeClr val="bg2">
                    <a:lumMod val="10000"/>
                  </a:schemeClr>
                </a:solidFill>
                <a:latin typeface="Times New Roman" pitchFamily="18" charset="0"/>
                <a:cs typeface="Times New Roman" pitchFamily="18" charset="0"/>
              </a:rPr>
              <a:t>Đất</a:t>
            </a:r>
            <a:endParaRPr lang="vi-VN" sz="2800" dirty="0">
              <a:solidFill>
                <a:schemeClr val="bg2">
                  <a:lumMod val="10000"/>
                </a:schemeClr>
              </a:solidFill>
              <a:latin typeface="Times New Roman" pitchFamily="18" charset="0"/>
              <a:cs typeface="Times New Roman" pitchFamily="18" charset="0"/>
            </a:endParaRPr>
          </a:p>
        </p:txBody>
      </p:sp>
      <p:sp>
        <p:nvSpPr>
          <p:cNvPr id="21" name="Rounded Rectangle 20"/>
          <p:cNvSpPr/>
          <p:nvPr/>
        </p:nvSpPr>
        <p:spPr>
          <a:xfrm>
            <a:off x="2" y="3243642"/>
            <a:ext cx="2267742"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lvl="0" algn="ctr" fontAlgn="base">
              <a:lnSpc>
                <a:spcPct val="120000"/>
              </a:lnSpc>
              <a:spcBef>
                <a:spcPct val="50000"/>
              </a:spcBef>
              <a:spcAft>
                <a:spcPct val="0"/>
              </a:spcAft>
            </a:pPr>
            <a:r>
              <a:rPr lang="en-US" sz="2800" dirty="0">
                <a:solidFill>
                  <a:schemeClr val="bg2">
                    <a:lumMod val="10000"/>
                  </a:schemeClr>
                </a:solidFill>
                <a:latin typeface="Times New Roman"/>
                <a:ea typeface="Calibri"/>
              </a:rPr>
              <a:t>L</a:t>
            </a:r>
            <a:r>
              <a:rPr lang="vi-VN" sz="2800" dirty="0">
                <a:solidFill>
                  <a:schemeClr val="bg2">
                    <a:lumMod val="10000"/>
                  </a:schemeClr>
                </a:solidFill>
                <a:latin typeface="Times New Roman"/>
                <a:ea typeface="Calibri"/>
              </a:rPr>
              <a:t>à những rung chuyển đột ngột </a:t>
            </a:r>
            <a:r>
              <a:rPr lang="en-US" sz="2800" dirty="0" err="1">
                <a:solidFill>
                  <a:schemeClr val="bg2">
                    <a:lumMod val="10000"/>
                  </a:schemeClr>
                </a:solidFill>
                <a:latin typeface="Times New Roman"/>
                <a:ea typeface="Calibri"/>
              </a:rPr>
              <a:t>từ</a:t>
            </a:r>
            <a:r>
              <a:rPr lang="en-US" sz="2800" dirty="0">
                <a:solidFill>
                  <a:schemeClr val="bg2">
                    <a:lumMod val="10000"/>
                  </a:schemeClr>
                </a:solidFill>
                <a:latin typeface="Times New Roman"/>
                <a:ea typeface="Calibri"/>
              </a:rPr>
              <a:t> 1 </a:t>
            </a:r>
            <a:r>
              <a:rPr lang="en-US" sz="2800" dirty="0" err="1">
                <a:solidFill>
                  <a:schemeClr val="bg2">
                    <a:lumMod val="10000"/>
                  </a:schemeClr>
                </a:solidFill>
                <a:latin typeface="Times New Roman"/>
                <a:ea typeface="Calibri"/>
              </a:rPr>
              <a:t>điểm</a:t>
            </a:r>
            <a:r>
              <a:rPr lang="en-US" sz="2800" dirty="0">
                <a:solidFill>
                  <a:schemeClr val="bg2">
                    <a:lumMod val="10000"/>
                  </a:schemeClr>
                </a:solidFill>
                <a:latin typeface="Times New Roman"/>
                <a:ea typeface="Calibri"/>
              </a:rPr>
              <a:t> ở </a:t>
            </a:r>
            <a:r>
              <a:rPr lang="en-US" sz="2800" dirty="0" err="1">
                <a:solidFill>
                  <a:schemeClr val="bg2">
                    <a:lumMod val="10000"/>
                  </a:schemeClr>
                </a:solidFill>
                <a:latin typeface="Times New Roman"/>
                <a:ea typeface="Calibri"/>
              </a:rPr>
              <a:t>dưới</a:t>
            </a:r>
            <a:r>
              <a:rPr lang="en-US" sz="2800" dirty="0">
                <a:solidFill>
                  <a:schemeClr val="bg2">
                    <a:lumMod val="10000"/>
                  </a:schemeClr>
                </a:solidFill>
                <a:latin typeface="Times New Roman"/>
                <a:ea typeface="Calibri"/>
              </a:rPr>
              <a:t> </a:t>
            </a:r>
            <a:r>
              <a:rPr lang="en-US" sz="2800" dirty="0" err="1">
                <a:solidFill>
                  <a:schemeClr val="bg2">
                    <a:lumMod val="10000"/>
                  </a:schemeClr>
                </a:solidFill>
                <a:latin typeface="Times New Roman"/>
                <a:ea typeface="Calibri"/>
              </a:rPr>
              <a:t>sâu</a:t>
            </a:r>
            <a:r>
              <a:rPr lang="en-US" sz="2800" dirty="0">
                <a:solidFill>
                  <a:schemeClr val="bg2">
                    <a:lumMod val="10000"/>
                  </a:schemeClr>
                </a:solidFill>
                <a:latin typeface="Times New Roman"/>
                <a:ea typeface="Calibri"/>
              </a:rPr>
              <a:t> </a:t>
            </a:r>
            <a:r>
              <a:rPr lang="en-US" sz="2800" dirty="0" err="1">
                <a:solidFill>
                  <a:schemeClr val="bg2">
                    <a:lumMod val="10000"/>
                  </a:schemeClr>
                </a:solidFill>
                <a:latin typeface="Times New Roman"/>
                <a:ea typeface="Calibri"/>
              </a:rPr>
              <a:t>trong</a:t>
            </a:r>
            <a:r>
              <a:rPr lang="en-US" sz="2800" dirty="0">
                <a:solidFill>
                  <a:schemeClr val="bg2">
                    <a:lumMod val="10000"/>
                  </a:schemeClr>
                </a:solidFill>
                <a:latin typeface="Times New Roman"/>
                <a:ea typeface="Calibri"/>
              </a:rPr>
              <a:t> </a:t>
            </a:r>
            <a:r>
              <a:rPr lang="en-US" sz="2800" dirty="0" err="1">
                <a:solidFill>
                  <a:schemeClr val="bg2">
                    <a:lumMod val="10000"/>
                  </a:schemeClr>
                </a:solidFill>
                <a:latin typeface="Times New Roman"/>
                <a:ea typeface="Calibri"/>
              </a:rPr>
              <a:t>lòng</a:t>
            </a:r>
            <a:r>
              <a:rPr lang="en-US" sz="2800" dirty="0">
                <a:solidFill>
                  <a:schemeClr val="bg2">
                    <a:lumMod val="10000"/>
                  </a:schemeClr>
                </a:solidFill>
                <a:latin typeface="Times New Roman"/>
                <a:ea typeface="Calibri"/>
              </a:rPr>
              <a:t> </a:t>
            </a:r>
            <a:r>
              <a:rPr lang="en-US" sz="2800" dirty="0" err="1">
                <a:solidFill>
                  <a:schemeClr val="bg2">
                    <a:lumMod val="10000"/>
                  </a:schemeClr>
                </a:solidFill>
                <a:latin typeface="Times New Roman"/>
                <a:ea typeface="Calibri"/>
              </a:rPr>
              <a:t>đất</a:t>
            </a:r>
            <a:r>
              <a:rPr lang="en-US" sz="2800" dirty="0">
                <a:solidFill>
                  <a:schemeClr val="bg2">
                    <a:lumMod val="10000"/>
                  </a:schemeClr>
                </a:solidFill>
                <a:latin typeface="Times New Roman"/>
                <a:ea typeface="Calibri"/>
              </a:rPr>
              <a:t>.</a:t>
            </a:r>
            <a:endParaRPr lang="en-US" sz="2800" b="1" dirty="0">
              <a:solidFill>
                <a:schemeClr val="bg2">
                  <a:lumMod val="10000"/>
                </a:schemeClr>
              </a:solidFill>
              <a:latin typeface="Times New Roman" pitchFamily="18" charset="0"/>
            </a:endParaRPr>
          </a:p>
        </p:txBody>
      </p:sp>
      <p:sp>
        <p:nvSpPr>
          <p:cNvPr id="26639" name="Oval 15"/>
          <p:cNvSpPr>
            <a:spLocks noChangeArrowheads="1"/>
          </p:cNvSpPr>
          <p:nvPr/>
        </p:nvSpPr>
        <p:spPr bwMode="auto">
          <a:xfrm>
            <a:off x="2831308" y="-7937"/>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01"/>
            <a:ext cx="1739504"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7" name="Rectangle 23"/>
          <p:cNvSpPr>
            <a:spLocks noChangeArrowheads="1"/>
          </p:cNvSpPr>
          <p:nvPr/>
        </p:nvSpPr>
        <p:spPr bwMode="auto">
          <a:xfrm>
            <a:off x="2738474" y="1928868"/>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            Nguyên nhân</a:t>
            </a:r>
          </a:p>
        </p:txBody>
      </p:sp>
      <p:sp>
        <p:nvSpPr>
          <p:cNvPr id="26653" name="Rectangle 29"/>
          <p:cNvSpPr>
            <a:spLocks noChangeArrowheads="1"/>
          </p:cNvSpPr>
          <p:nvPr/>
        </p:nvSpPr>
        <p:spPr bwMode="auto">
          <a:xfrm>
            <a:off x="5950746" y="2016125"/>
            <a:ext cx="2083594" cy="66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3"/>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44" y="2863917"/>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908" y="1201793"/>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56"/>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707904" y="2911183"/>
            <a:ext cx="0" cy="370236"/>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81" y="23815"/>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63673" y="3266901"/>
            <a:ext cx="2134509" cy="3460822"/>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6752870" y="3243633"/>
            <a:ext cx="2234897" cy="3484089"/>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dirty="0">
                <a:solidFill>
                  <a:prstClr val="black"/>
                </a:solidFill>
                <a:latin typeface="Times New Roman"/>
              </a:rPr>
              <a:t>Có thể gây nên lở </a:t>
            </a:r>
            <a:r>
              <a:rPr lang="vi-VN" sz="2800" dirty="0" smtClean="0">
                <a:solidFill>
                  <a:prstClr val="black"/>
                </a:solidFill>
                <a:latin typeface="Times New Roman"/>
              </a:rPr>
              <a:t>đất</a:t>
            </a:r>
            <a:r>
              <a:rPr lang="en-US" sz="2800" dirty="0" smtClean="0">
                <a:solidFill>
                  <a:prstClr val="black"/>
                </a:solidFill>
                <a:latin typeface="Times New Roman"/>
              </a:rPr>
              <a:t>, </a:t>
            </a:r>
            <a:r>
              <a:rPr lang="en-US" sz="2800" dirty="0" err="1" smtClean="0">
                <a:solidFill>
                  <a:prstClr val="black"/>
                </a:solidFill>
                <a:latin typeface="Times New Roman"/>
              </a:rPr>
              <a:t>lở</a:t>
            </a:r>
            <a:r>
              <a:rPr lang="en-US" sz="2800" dirty="0" smtClean="0">
                <a:solidFill>
                  <a:prstClr val="black"/>
                </a:solidFill>
                <a:latin typeface="Times New Roman"/>
              </a:rPr>
              <a:t> </a:t>
            </a:r>
            <a:r>
              <a:rPr lang="en-US" sz="2800" dirty="0" err="1" smtClean="0">
                <a:solidFill>
                  <a:prstClr val="black"/>
                </a:solidFill>
                <a:latin typeface="Times New Roman"/>
              </a:rPr>
              <a:t>tuyết</a:t>
            </a:r>
            <a:r>
              <a:rPr lang="en-US" sz="2800" dirty="0" smtClean="0">
                <a:solidFill>
                  <a:prstClr val="black"/>
                </a:solidFill>
                <a:latin typeface="Times New Roman"/>
              </a:rPr>
              <a:t>, </a:t>
            </a:r>
            <a:r>
              <a:rPr lang="vi-VN" sz="2800" dirty="0" smtClean="0">
                <a:solidFill>
                  <a:prstClr val="black"/>
                </a:solidFill>
                <a:latin typeface="Times New Roman"/>
              </a:rPr>
              <a:t>sóng </a:t>
            </a:r>
            <a:r>
              <a:rPr lang="vi-VN" sz="2800" dirty="0">
                <a:solidFill>
                  <a:prstClr val="black"/>
                </a:solidFill>
                <a:latin typeface="Times New Roman"/>
              </a:rPr>
              <a:t>thần khi xảy ra ở biển.</a:t>
            </a:r>
          </a:p>
        </p:txBody>
      </p:sp>
      <p:sp>
        <p:nvSpPr>
          <p:cNvPr id="42" name="Rectangle 29"/>
          <p:cNvSpPr>
            <a:spLocks noChangeArrowheads="1"/>
          </p:cNvSpPr>
          <p:nvPr/>
        </p:nvSpPr>
        <p:spPr bwMode="auto">
          <a:xfrm>
            <a:off x="7102109" y="3519495"/>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950755" y="2743267"/>
            <a:ext cx="777505" cy="50037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58" y="2767025"/>
            <a:ext cx="931786" cy="47661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22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down)">
                                      <p:cBhvr>
                                        <p:cTn id="67" dur="500"/>
                                        <p:tgtEl>
                                          <p:spTgt spid="37"/>
                                        </p:tgtEl>
                                      </p:cBhvr>
                                    </p:animEffect>
                                  </p:childTnLst>
                                </p:cTn>
                              </p:par>
                              <p:par>
                                <p:cTn id="68" presetID="16" presetClass="entr" presetSubtype="21"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down)">
                                      <p:cBhvr>
                                        <p:cTn id="75" dur="500"/>
                                        <p:tgtEl>
                                          <p:spTgt spid="43"/>
                                        </p:tgtEl>
                                      </p:cBhvr>
                                    </p:animEffect>
                                  </p:childTnLst>
                                </p:cTn>
                              </p:par>
                              <p:par>
                                <p:cTn id="76" presetID="22" presetClass="entr" presetSubtype="4" fill="hold"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00"/>
                                        <p:tgtEl>
                                          <p:spTgt spid="45"/>
                                        </p:tgtEl>
                                      </p:cBhvr>
                                    </p:animEffect>
                                  </p:childTnLst>
                                </p:cTn>
                              </p:par>
                              <p:par>
                                <p:cTn id="79" presetID="16" presetClass="entr" presetSubtype="21"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barn(inVertical)">
                                      <p:cBhvr>
                                        <p:cTn id="81" dur="500"/>
                                        <p:tgtEl>
                                          <p:spTgt spid="32"/>
                                        </p:tgtEl>
                                      </p:cBhvr>
                                    </p:animEffect>
                                  </p:childTnLst>
                                </p:cTn>
                              </p:par>
                              <p:par>
                                <p:cTn id="82" presetID="42" presetClass="entr" presetSubtype="0" fill="hold" grpId="0" nodeType="withEffect" nodePh="1">
                                  <p:stCondLst>
                                    <p:cond delay="0"/>
                                  </p:stCondLst>
                                  <p:endCondLst>
                                    <p:cond evt="begin" delay="0">
                                      <p:tn val="82"/>
                                    </p:cond>
                                  </p:endCondLst>
                                  <p:childTnLst>
                                    <p:set>
                                      <p:cBhvr>
                                        <p:cTn id="83" dur="1" fill="hold">
                                          <p:stCondLst>
                                            <p:cond delay="0"/>
                                          </p:stCondLst>
                                        </p:cTn>
                                        <p:tgtEl>
                                          <p:spTgt spid="40"/>
                                        </p:tgtEl>
                                        <p:attrNameLst>
                                          <p:attrName>style.visibility</p:attrName>
                                        </p:attrNameLst>
                                      </p:cBhvr>
                                      <p:to>
                                        <p:strVal val="visible"/>
                                      </p:to>
                                    </p:set>
                                    <p:animEffect transition="in" filter="fade">
                                      <p:cBhvr>
                                        <p:cTn id="84" dur="1000"/>
                                        <p:tgtEl>
                                          <p:spTgt spid="40"/>
                                        </p:tgtEl>
                                      </p:cBhvr>
                                    </p:animEffect>
                                    <p:anim calcmode="lin" valueType="num">
                                      <p:cBhvr>
                                        <p:cTn id="85" dur="1000" fill="hold"/>
                                        <p:tgtEl>
                                          <p:spTgt spid="40"/>
                                        </p:tgtEl>
                                        <p:attrNameLst>
                                          <p:attrName>ppt_x</p:attrName>
                                        </p:attrNameLst>
                                      </p:cBhvr>
                                      <p:tavLst>
                                        <p:tav tm="0">
                                          <p:val>
                                            <p:strVal val="#ppt_x"/>
                                          </p:val>
                                        </p:tav>
                                        <p:tav tm="100000">
                                          <p:val>
                                            <p:strVal val="#ppt_x"/>
                                          </p:val>
                                        </p:tav>
                                      </p:tavLst>
                                    </p:anim>
                                    <p:anim calcmode="lin" valueType="num">
                                      <p:cBhvr>
                                        <p:cTn id="86" dur="1000" fill="hold"/>
                                        <p:tgtEl>
                                          <p:spTgt spid="40"/>
                                        </p:tgtEl>
                                        <p:attrNameLst>
                                          <p:attrName>ppt_y</p:attrName>
                                        </p:attrNameLst>
                                      </p:cBhvr>
                                      <p:tavLst>
                                        <p:tav tm="0">
                                          <p:val>
                                            <p:strVal val="#ppt_y+.1"/>
                                          </p:val>
                                        </p:tav>
                                        <p:tav tm="100000">
                                          <p:val>
                                            <p:strVal val="#ppt_y"/>
                                          </p:val>
                                        </p:tav>
                                      </p:tavLst>
                                    </p:anim>
                                  </p:childTnLst>
                                </p:cTn>
                              </p:par>
                              <p:par>
                                <p:cTn id="87" presetID="16" presetClass="entr" presetSubtype="21"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barn(inVertical)">
                                      <p:cBhvr>
                                        <p:cTn id="89" dur="500"/>
                                        <p:tgtEl>
                                          <p:spTgt spid="41"/>
                                        </p:tgtEl>
                                      </p:cBhvr>
                                    </p:animEffect>
                                  </p:childTnLst>
                                </p:cTn>
                              </p:par>
                              <p:par>
                                <p:cTn id="90" presetID="42" presetClass="entr" presetSubtype="0" fill="hold" grpId="0" nodeType="withEffect" nodePh="1">
                                  <p:stCondLst>
                                    <p:cond delay="0"/>
                                  </p:stCondLst>
                                  <p:endCondLst>
                                    <p:cond evt="begin" delay="0">
                                      <p:tn val="90"/>
                                    </p:cond>
                                  </p:endCondLst>
                                  <p:childTnLst>
                                    <p:set>
                                      <p:cBhvr>
                                        <p:cTn id="91" dur="1" fill="hold">
                                          <p:stCondLst>
                                            <p:cond delay="0"/>
                                          </p:stCondLst>
                                        </p:cTn>
                                        <p:tgtEl>
                                          <p:spTgt spid="42"/>
                                        </p:tgtEl>
                                        <p:attrNameLst>
                                          <p:attrName>style.visibility</p:attrName>
                                        </p:attrNameLst>
                                      </p:cBhvr>
                                      <p:to>
                                        <p:strVal val="visible"/>
                                      </p:to>
                                    </p:set>
                                    <p:animEffect transition="in" filter="fade">
                                      <p:cBhvr>
                                        <p:cTn id="92" dur="1000"/>
                                        <p:tgtEl>
                                          <p:spTgt spid="42"/>
                                        </p:tgtEl>
                                      </p:cBhvr>
                                    </p:animEffect>
                                    <p:anim calcmode="lin" valueType="num">
                                      <p:cBhvr>
                                        <p:cTn id="93" dur="1000" fill="hold"/>
                                        <p:tgtEl>
                                          <p:spTgt spid="42"/>
                                        </p:tgtEl>
                                        <p:attrNameLst>
                                          <p:attrName>ppt_x</p:attrName>
                                        </p:attrNameLst>
                                      </p:cBhvr>
                                      <p:tavLst>
                                        <p:tav tm="0">
                                          <p:val>
                                            <p:strVal val="#ppt_x"/>
                                          </p:val>
                                        </p:tav>
                                        <p:tav tm="100000">
                                          <p:val>
                                            <p:strVal val="#ppt_x"/>
                                          </p:val>
                                        </p:tav>
                                      </p:tavLst>
                                    </p:anim>
                                    <p:anim calcmode="lin" valueType="num">
                                      <p:cBhvr>
                                        <p:cTn id="9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7" grpId="0"/>
      <p:bldP spid="26653" grpId="0"/>
      <p:bldP spid="40"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3397" y="1594377"/>
            <a:ext cx="7737231" cy="2003625"/>
          </a:xfrm>
          <a:prstGeom prst="rect">
            <a:avLst/>
          </a:prstGeom>
          <a:noFill/>
        </p:spPr>
        <p:txBody>
          <a:bodyPr wrap="square" rtlCol="0">
            <a:spAutoFit/>
          </a:bodyPr>
          <a:lstStyle/>
          <a:p>
            <a:pPr algn="just">
              <a:lnSpc>
                <a:spcPct val="115000"/>
              </a:lnSpc>
            </a:pP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hỏi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luận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nhóm</a:t>
            </a:r>
            <a:r>
              <a:rPr lang="en-US" sz="3600" b="1" dirty="0">
                <a:solidFill>
                  <a:srgbClr val="FF0000"/>
                </a:solidFill>
                <a:latin typeface="Times New Roman" pitchFamily="18" charset="0"/>
                <a:cs typeface="Times New Roman" pitchFamily="18" charset="0"/>
              </a:rPr>
              <a:t> : 3 </a:t>
            </a:r>
            <a:r>
              <a:rPr lang="en-US" sz="3600" b="1" dirty="0" err="1">
                <a:solidFill>
                  <a:srgbClr val="FF0000"/>
                </a:solidFill>
                <a:latin typeface="Times New Roman" pitchFamily="18" charset="0"/>
                <a:cs typeface="Times New Roman" pitchFamily="18" charset="0"/>
              </a:rPr>
              <a:t>phút</a:t>
            </a:r>
            <a:endParaRPr lang="en-US" sz="3600" dirty="0">
              <a:solidFill>
                <a:prstClr val="black"/>
              </a:solidFill>
              <a:latin typeface="Times New Roman" pitchFamily="18" charset="0"/>
              <a:cs typeface="Times New Roman" pitchFamily="18" charset="0"/>
            </a:endParaRPr>
          </a:p>
          <a:p>
            <a:pPr algn="just">
              <a:lnSpc>
                <a:spcPct val="115000"/>
              </a:lnSpc>
            </a:pPr>
            <a:r>
              <a:rPr lang="en-US" sz="3600" i="1" dirty="0" err="1">
                <a:solidFill>
                  <a:srgbClr val="FF0000"/>
                </a:solidFill>
                <a:latin typeface="Times New Roman" pitchFamily="18" charset="0"/>
                <a:cs typeface="Times New Roman" pitchFamily="18" charset="0"/>
              </a:rPr>
              <a:t>Nêu</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các</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biện</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pháp</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phòng</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tránh</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khi</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có</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động</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đất</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xảy</a:t>
            </a:r>
            <a:r>
              <a:rPr lang="en-US" sz="3600" i="1" dirty="0">
                <a:solidFill>
                  <a:srgbClr val="FF0000"/>
                </a:solidFill>
                <a:latin typeface="Times New Roman" pitchFamily="18" charset="0"/>
                <a:cs typeface="Times New Roman" pitchFamily="18" charset="0"/>
              </a:rPr>
              <a:t> </a:t>
            </a:r>
            <a:r>
              <a:rPr lang="en-US" sz="3600" i="1" dirty="0" err="1">
                <a:solidFill>
                  <a:srgbClr val="FF0000"/>
                </a:solidFill>
                <a:latin typeface="Times New Roman" pitchFamily="18" charset="0"/>
                <a:cs typeface="Times New Roman" pitchFamily="18" charset="0"/>
              </a:rPr>
              <a:t>ra.</a:t>
            </a:r>
            <a:r>
              <a:rPr lang="en-US" sz="3600" i="1" dirty="0">
                <a:solidFill>
                  <a:srgbClr val="FF0000"/>
                </a:solidFill>
                <a:latin typeface="Times New Roman" pitchFamily="18" charset="0"/>
                <a:cs typeface="Times New Roman" pitchFamily="18" charset="0"/>
              </a:rPr>
              <a:t>   </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621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5C6304-8295-4A8B-BA11-94A9356EB05F}"/>
              </a:ext>
            </a:extLst>
          </p:cNvPr>
          <p:cNvSpPr txBox="1">
            <a:spLocks noChangeArrowheads="1"/>
          </p:cNvSpPr>
          <p:nvPr/>
        </p:nvSpPr>
        <p:spPr bwMode="auto">
          <a:xfrm>
            <a:off x="395536" y="3276600"/>
            <a:ext cx="4062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Lập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trạm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dự</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để</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tán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dân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cư</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16391" name="Picture 7" descr="C:\Users\user\Desktop\imagesCAYGP8OR.jpg">
            <a:extLst>
              <a:ext uri="{FF2B5EF4-FFF2-40B4-BE49-F238E27FC236}">
                <a16:creationId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09601"/>
            <a:ext cx="4062164"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77072"/>
            <a:ext cx="4062164" cy="249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49"/>
            <a:ext cx="4305622" cy="263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83E2895-0FF7-40FC-8491-F406A80C17C1}"/>
              </a:ext>
            </a:extLst>
          </p:cNvPr>
          <p:cNvSpPr txBox="1">
            <a:spLocks noChangeArrowheads="1"/>
          </p:cNvSpPr>
          <p:nvPr/>
        </p:nvSpPr>
        <p:spPr bwMode="auto">
          <a:xfrm>
            <a:off x="4572000" y="3257549"/>
            <a:ext cx="4248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Làm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vật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nhẹ</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bằng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gỗ</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giấy</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9707" name="Picture 11" descr="Kết quả hình ảnh cho trú ẩn khi có động đất">
            <a:extLst>
              <a:ext uri="{FF2B5EF4-FFF2-40B4-BE49-F238E27FC236}">
                <a16:creationId xmlns:a16="http://schemas.microsoft.com/office/drawing/2014/main"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77072"/>
            <a:ext cx="4248472" cy="256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065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15D66-5BE3-4B9F-90F4-A350307091B9}"/>
              </a:ext>
            </a:extLst>
          </p:cNvPr>
          <p:cNvSpPr txBox="1"/>
          <p:nvPr/>
        </p:nvSpPr>
        <p:spPr>
          <a:xfrm>
            <a:off x="467544" y="692696"/>
            <a:ext cx="8280919" cy="1231106"/>
          </a:xfrm>
          <a:prstGeom prst="rect">
            <a:avLst/>
          </a:prstGeom>
          <a:noFill/>
        </p:spPr>
        <p:txBody>
          <a:bodyPr wrap="square" rtlCol="0">
            <a:spAutoFit/>
          </a:bodyPr>
          <a:lstStyle/>
          <a:p>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srgbClr val="FF0000"/>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a16="http://schemas.microsoft.com/office/drawing/2014/main" id="{CF4F4154-945D-4214-B0BA-B636EAFB7577}"/>
              </a:ext>
            </a:extLst>
          </p:cNvPr>
          <p:cNvSpPr txBox="1"/>
          <p:nvPr/>
        </p:nvSpPr>
        <p:spPr>
          <a:xfrm>
            <a:off x="467546" y="2146899"/>
            <a:ext cx="8280918" cy="4057521"/>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nổ</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11093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17726"/>
            <a:ext cx="8185620" cy="6197307"/>
          </a:xfrm>
          <a:prstGeom prst="rect">
            <a:avLst/>
          </a:prstGeom>
        </p:spPr>
      </p:pic>
      <p:sp>
        <p:nvSpPr>
          <p:cNvPr id="2" name="TextBox 1"/>
          <p:cNvSpPr txBox="1"/>
          <p:nvPr/>
        </p:nvSpPr>
        <p:spPr>
          <a:xfrm>
            <a:off x="2051722" y="2204864"/>
            <a:ext cx="6120680" cy="2308324"/>
          </a:xfrm>
          <a:prstGeom prst="rect">
            <a:avLst/>
          </a:prstGeom>
          <a:noFill/>
        </p:spPr>
        <p:txBody>
          <a:bodyPr wrap="square" rtlCol="0">
            <a:spAutoFit/>
          </a:bodyPr>
          <a:lstStyle/>
          <a:p>
            <a:r>
              <a:rPr lang="en-US" sz="7200">
                <a:solidFill>
                  <a:prstClr val="black"/>
                </a:solidFill>
                <a:latin typeface="Times New Roman" pitchFamily="18" charset="0"/>
                <a:cs typeface="Times New Roman" pitchFamily="18" charset="0"/>
              </a:rPr>
              <a:t>HÌNH THÀNH KIẾN THỨC</a:t>
            </a:r>
          </a:p>
        </p:txBody>
      </p:sp>
    </p:spTree>
    <p:extLst>
      <p:ext uri="{BB962C8B-B14F-4D97-AF65-F5344CB8AC3E}">
        <p14:creationId xmlns:p14="http://schemas.microsoft.com/office/powerpoint/2010/main" val="2927401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23528" y="188640"/>
            <a:ext cx="3648075" cy="5445224"/>
          </a:xfrm>
          <a:prstGeom prst="rect">
            <a:avLst/>
          </a:prstGeom>
        </p:spPr>
      </p:pic>
      <p:pic>
        <p:nvPicPr>
          <p:cNvPr id="6" name="Picture 5"/>
          <p:cNvPicPr>
            <a:picLocks noChangeAspect="1"/>
          </p:cNvPicPr>
          <p:nvPr/>
        </p:nvPicPr>
        <p:blipFill>
          <a:blip r:embed="rId3"/>
          <a:stretch>
            <a:fillRect/>
          </a:stretch>
        </p:blipFill>
        <p:spPr>
          <a:xfrm>
            <a:off x="4278812" y="332656"/>
            <a:ext cx="4457474" cy="2466975"/>
          </a:xfrm>
          <a:prstGeom prst="rect">
            <a:avLst/>
          </a:prstGeom>
        </p:spPr>
      </p:pic>
      <p:pic>
        <p:nvPicPr>
          <p:cNvPr id="7" name="Picture 6"/>
          <p:cNvPicPr>
            <a:picLocks noChangeAspect="1"/>
          </p:cNvPicPr>
          <p:nvPr/>
        </p:nvPicPr>
        <p:blipFill>
          <a:blip r:embed="rId4"/>
          <a:stretch>
            <a:fillRect/>
          </a:stretch>
        </p:blipFill>
        <p:spPr>
          <a:xfrm>
            <a:off x="4278811" y="3429000"/>
            <a:ext cx="4843239" cy="3235666"/>
          </a:xfrm>
          <a:prstGeom prst="rect">
            <a:avLst/>
          </a:prstGeom>
        </p:spPr>
      </p:pic>
    </p:spTree>
    <p:extLst>
      <p:ext uri="{BB962C8B-B14F-4D97-AF65-F5344CB8AC3E}">
        <p14:creationId xmlns:p14="http://schemas.microsoft.com/office/powerpoint/2010/main" val="1768277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17726"/>
            <a:ext cx="8185620" cy="6197307"/>
          </a:xfrm>
          <a:prstGeom prst="rect">
            <a:avLst/>
          </a:prstGeom>
        </p:spPr>
      </p:pic>
      <p:sp>
        <p:nvSpPr>
          <p:cNvPr id="2" name="TextBox 1"/>
          <p:cNvSpPr txBox="1"/>
          <p:nvPr/>
        </p:nvSpPr>
        <p:spPr>
          <a:xfrm>
            <a:off x="2051722" y="2204864"/>
            <a:ext cx="6120680" cy="1200329"/>
          </a:xfrm>
          <a:prstGeom prst="rect">
            <a:avLst/>
          </a:prstGeom>
          <a:noFill/>
        </p:spPr>
        <p:txBody>
          <a:bodyPr wrap="square" rtlCol="0">
            <a:spAutoFit/>
          </a:bodyPr>
          <a:lstStyle/>
          <a:p>
            <a:r>
              <a:rPr lang="en-US" sz="7200" smtClean="0">
                <a:solidFill>
                  <a:prstClr val="black"/>
                </a:solidFill>
                <a:latin typeface="Times New Roman" pitchFamily="18" charset="0"/>
                <a:cs typeface="Times New Roman" pitchFamily="18" charset="0"/>
              </a:rPr>
              <a:t>LUYỆN TẬP</a:t>
            </a:r>
            <a:endParaRPr lang="en-US" sz="7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36366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548680"/>
            <a:ext cx="7848872" cy="941796"/>
          </a:xfrm>
          <a:prstGeom prst="rect">
            <a:avLst/>
          </a:prstGeom>
        </p:spPr>
        <p:txBody>
          <a:bodyPr wrap="square">
            <a:spAutoFit/>
          </a:bodyPr>
          <a:lstStyle/>
          <a:p>
            <a:pPr algn="just">
              <a:lnSpc>
                <a:spcPct val="115000"/>
              </a:lnSpc>
              <a:spcAft>
                <a:spcPts val="0"/>
              </a:spcAft>
            </a:pPr>
            <a:r>
              <a:rPr lang="en-US" sz="2400" dirty="0" err="1" smtClean="0">
                <a:solidFill>
                  <a:srgbClr val="FF0000"/>
                </a:solidFill>
                <a:effectLst/>
                <a:latin typeface="Times New Roman"/>
                <a:ea typeface="Times New Roman"/>
                <a:cs typeface="Times New Roman"/>
              </a:rPr>
              <a:t>Câu</a:t>
            </a:r>
            <a:r>
              <a:rPr lang="en-US" sz="2400" dirty="0" smtClean="0">
                <a:solidFill>
                  <a:srgbClr val="FF0000"/>
                </a:solidFill>
                <a:effectLst/>
                <a:latin typeface="Times New Roman"/>
                <a:ea typeface="Times New Roman"/>
                <a:cs typeface="Times New Roman"/>
              </a:rPr>
              <a:t> 1: </a:t>
            </a:r>
            <a:r>
              <a:rPr lang="en-US" sz="2400" dirty="0" err="1" smtClean="0">
                <a:solidFill>
                  <a:srgbClr val="FF0000"/>
                </a:solidFill>
                <a:effectLst/>
                <a:latin typeface="Times New Roman"/>
                <a:ea typeface="Times New Roman"/>
                <a:cs typeface="Times New Roman"/>
              </a:rPr>
              <a:t>Hãy</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vẽ</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hình</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thể</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hiện</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cấu</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tạo</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của</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Trái</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Đất</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và</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mô</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tả</a:t>
            </a:r>
            <a:r>
              <a:rPr lang="en-US" sz="2400" dirty="0" smtClean="0">
                <a:solidFill>
                  <a:srgbClr val="FF0000"/>
                </a:solidFill>
                <a:effectLst/>
                <a:latin typeface="Times New Roman"/>
                <a:ea typeface="Times New Roman"/>
                <a:cs typeface="Times New Roman"/>
              </a:rPr>
              <a:t> 3 </a:t>
            </a:r>
            <a:r>
              <a:rPr lang="en-US" sz="2400" dirty="0" err="1" smtClean="0">
                <a:solidFill>
                  <a:srgbClr val="FF0000"/>
                </a:solidFill>
                <a:effectLst/>
                <a:latin typeface="Times New Roman"/>
                <a:ea typeface="Times New Roman"/>
                <a:cs typeface="Times New Roman"/>
              </a:rPr>
              <a:t>lớp</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cấu</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tạo</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của</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Trái</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Đất</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trên</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hình</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vẽ</a:t>
            </a:r>
            <a:r>
              <a:rPr lang="en-US" sz="2400" dirty="0" smtClean="0">
                <a:solidFill>
                  <a:srgbClr val="FF0000"/>
                </a:solidFill>
                <a:effectLst/>
                <a:latin typeface="Times New Roman"/>
                <a:ea typeface="Times New Roman"/>
                <a:cs typeface="Times New Roman"/>
              </a:rPr>
              <a:t> </a:t>
            </a:r>
            <a:r>
              <a:rPr lang="en-US" sz="2400" dirty="0" err="1" smtClean="0">
                <a:solidFill>
                  <a:srgbClr val="FF0000"/>
                </a:solidFill>
                <a:effectLst/>
                <a:latin typeface="Times New Roman"/>
                <a:ea typeface="Times New Roman"/>
                <a:cs typeface="Times New Roman"/>
              </a:rPr>
              <a:t>đó</a:t>
            </a:r>
            <a:endParaRPr lang="en-US" sz="2400" dirty="0">
              <a:solidFill>
                <a:srgbClr val="FF0000"/>
              </a:solidFill>
              <a:ea typeface="Calibri"/>
              <a:cs typeface="Times New Roman"/>
            </a:endParaRPr>
          </a:p>
        </p:txBody>
      </p:sp>
      <p:sp>
        <p:nvSpPr>
          <p:cNvPr id="7" name="Oval 6"/>
          <p:cNvSpPr/>
          <p:nvPr/>
        </p:nvSpPr>
        <p:spPr>
          <a:xfrm>
            <a:off x="1105954" y="2134726"/>
            <a:ext cx="2482893" cy="2210435"/>
          </a:xfrm>
          <a:prstGeom prst="ellipse">
            <a:avLst/>
          </a:prstGeom>
          <a:solidFill>
            <a:srgbClr val="EEECE1">
              <a:lumMod val="75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Oval 7"/>
          <p:cNvSpPr/>
          <p:nvPr/>
        </p:nvSpPr>
        <p:spPr>
          <a:xfrm>
            <a:off x="1663324" y="2577638"/>
            <a:ext cx="1368152" cy="1324610"/>
          </a:xfrm>
          <a:prstGeom prst="ellipse">
            <a:avLst/>
          </a:prstGeom>
          <a:solidFill>
            <a:srgbClr val="EEECE1">
              <a:lumMod val="5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Text Box 2"/>
          <p:cNvSpPr txBox="1">
            <a:spLocks noChangeArrowheads="1"/>
          </p:cNvSpPr>
          <p:nvPr/>
        </p:nvSpPr>
        <p:spPr bwMode="auto">
          <a:xfrm>
            <a:off x="1979712" y="2933267"/>
            <a:ext cx="2377440" cy="42227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US" sz="1400">
                <a:effectLst/>
                <a:latin typeface="Times New Roman"/>
                <a:ea typeface="Calibri"/>
                <a:cs typeface="Times New Roman"/>
              </a:rPr>
              <a:t>Lớp Nhân</a:t>
            </a:r>
            <a:endParaRPr lang="en-US" sz="1100">
              <a:effectLst/>
              <a:latin typeface="Calibri"/>
              <a:ea typeface="Calibri"/>
              <a:cs typeface="Times New Roman"/>
            </a:endParaRPr>
          </a:p>
        </p:txBody>
      </p:sp>
      <p:sp>
        <p:nvSpPr>
          <p:cNvPr id="10" name="Text Box 2"/>
          <p:cNvSpPr txBox="1">
            <a:spLocks noChangeArrowheads="1"/>
          </p:cNvSpPr>
          <p:nvPr/>
        </p:nvSpPr>
        <p:spPr bwMode="auto">
          <a:xfrm>
            <a:off x="1961095" y="3664124"/>
            <a:ext cx="2377440" cy="74485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US" sz="1400">
                <a:effectLst/>
                <a:latin typeface="Times New Roman"/>
                <a:ea typeface="Calibri"/>
                <a:cs typeface="Times New Roman"/>
              </a:rPr>
              <a:t>Lớp </a:t>
            </a:r>
            <a:endParaRPr lang="en-US" sz="1100">
              <a:effectLst/>
              <a:latin typeface="Calibri"/>
              <a:ea typeface="Calibri"/>
              <a:cs typeface="Times New Roman"/>
            </a:endParaRPr>
          </a:p>
          <a:p>
            <a:pPr>
              <a:lnSpc>
                <a:spcPct val="107000"/>
              </a:lnSpc>
              <a:spcAft>
                <a:spcPts val="800"/>
              </a:spcAft>
            </a:pPr>
            <a:r>
              <a:rPr lang="en-US" sz="1400">
                <a:effectLst/>
                <a:latin typeface="Times New Roman"/>
                <a:ea typeface="Calibri"/>
                <a:cs typeface="Times New Roman"/>
              </a:rPr>
              <a:t>Man-ti</a:t>
            </a:r>
            <a:endParaRPr lang="en-US" sz="1100">
              <a:effectLst/>
              <a:latin typeface="Calibri"/>
              <a:ea typeface="Calibri"/>
              <a:cs typeface="Times New Roman"/>
            </a:endParaRPr>
          </a:p>
        </p:txBody>
      </p:sp>
      <p:sp>
        <p:nvSpPr>
          <p:cNvPr id="11" name="Text Box 2"/>
          <p:cNvSpPr txBox="1">
            <a:spLocks noChangeArrowheads="1"/>
          </p:cNvSpPr>
          <p:nvPr/>
        </p:nvSpPr>
        <p:spPr bwMode="auto">
          <a:xfrm>
            <a:off x="3419872" y="2610687"/>
            <a:ext cx="1152128" cy="655949"/>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US" sz="1400">
                <a:effectLst/>
                <a:latin typeface="Times New Roman"/>
                <a:ea typeface="Calibri"/>
                <a:cs typeface="Times New Roman"/>
              </a:rPr>
              <a:t>Lớp </a:t>
            </a:r>
            <a:endParaRPr lang="en-US" sz="1100">
              <a:effectLst/>
              <a:latin typeface="Calibri"/>
              <a:ea typeface="Calibri"/>
              <a:cs typeface="Times New Roman"/>
            </a:endParaRPr>
          </a:p>
          <a:p>
            <a:pPr>
              <a:lnSpc>
                <a:spcPct val="107000"/>
              </a:lnSpc>
              <a:spcAft>
                <a:spcPts val="800"/>
              </a:spcAft>
            </a:pPr>
            <a:r>
              <a:rPr lang="en-US" sz="1400">
                <a:effectLst/>
                <a:latin typeface="Times New Roman"/>
                <a:ea typeface="Calibri"/>
                <a:cs typeface="Times New Roman"/>
              </a:rPr>
              <a:t>Vỏ Trái Đất</a:t>
            </a:r>
            <a:endParaRPr lang="en-US" sz="1100">
              <a:effectLst/>
              <a:latin typeface="Calibri"/>
              <a:ea typeface="Calibri"/>
              <a:cs typeface="Times New Roman"/>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988840"/>
            <a:ext cx="31337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10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548680"/>
            <a:ext cx="7920880" cy="1083374"/>
          </a:xfrm>
          <a:prstGeom prst="rect">
            <a:avLst/>
          </a:prstGeom>
        </p:spPr>
        <p:txBody>
          <a:bodyPr wrap="square">
            <a:spAutoFit/>
          </a:bodyPr>
          <a:lstStyle/>
          <a:p>
            <a:pPr algn="just">
              <a:lnSpc>
                <a:spcPct val="115000"/>
              </a:lnSpc>
            </a:pPr>
            <a:r>
              <a:rPr lang="en-US" sz="2800" dirty="0" err="1" smtClean="0">
                <a:solidFill>
                  <a:srgbClr val="FF0000"/>
                </a:solidFill>
                <a:latin typeface="Times New Roman"/>
                <a:ea typeface="Times New Roman"/>
                <a:cs typeface="Times New Roman"/>
              </a:rPr>
              <a:t>Câu</a:t>
            </a:r>
            <a:r>
              <a:rPr lang="en-US" sz="2800" dirty="0" smtClean="0">
                <a:solidFill>
                  <a:srgbClr val="FF0000"/>
                </a:solidFill>
                <a:latin typeface="Times New Roman"/>
                <a:ea typeface="Times New Roman"/>
                <a:cs typeface="Times New Roman"/>
              </a:rPr>
              <a:t> </a:t>
            </a:r>
            <a:r>
              <a:rPr lang="en-US" sz="2800" dirty="0">
                <a:solidFill>
                  <a:srgbClr val="FF0000"/>
                </a:solidFill>
                <a:latin typeface="Times New Roman"/>
                <a:ea typeface="Times New Roman"/>
                <a:cs typeface="Times New Roman"/>
              </a:rPr>
              <a:t>2: </a:t>
            </a:r>
            <a:r>
              <a:rPr lang="en-US" sz="2800" dirty="0" err="1">
                <a:solidFill>
                  <a:srgbClr val="FF0000"/>
                </a:solidFill>
                <a:latin typeface="Times New Roman"/>
                <a:ea typeface="Times New Roman"/>
                <a:cs typeface="Times New Roman"/>
              </a:rPr>
              <a:t>Vì</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sao</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có</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tên</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gọi</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là</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vành</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đai</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lửa</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Thái</a:t>
            </a:r>
            <a:r>
              <a:rPr lang="en-US" sz="2800" dirty="0">
                <a:solidFill>
                  <a:srgbClr val="FF0000"/>
                </a:solidFill>
                <a:latin typeface="Times New Roman"/>
                <a:ea typeface="Times New Roman"/>
                <a:cs typeface="Times New Roman"/>
              </a:rPr>
              <a:t> </a:t>
            </a:r>
            <a:r>
              <a:rPr lang="en-US" sz="2800" dirty="0" err="1">
                <a:solidFill>
                  <a:srgbClr val="FF0000"/>
                </a:solidFill>
                <a:latin typeface="Times New Roman"/>
                <a:ea typeface="Times New Roman"/>
                <a:cs typeface="Times New Roman"/>
              </a:rPr>
              <a:t>Bình</a:t>
            </a:r>
            <a:r>
              <a:rPr lang="en-US" sz="2800" dirty="0">
                <a:solidFill>
                  <a:srgbClr val="FF0000"/>
                </a:solidFill>
                <a:latin typeface="Times New Roman"/>
                <a:ea typeface="Times New Roman"/>
                <a:cs typeface="Times New Roman"/>
              </a:rPr>
              <a:t> </a:t>
            </a:r>
            <a:r>
              <a:rPr lang="en-US" sz="2800" dirty="0" err="1" smtClean="0">
                <a:solidFill>
                  <a:srgbClr val="FF0000"/>
                </a:solidFill>
                <a:latin typeface="Times New Roman"/>
                <a:ea typeface="Times New Roman"/>
                <a:cs typeface="Times New Roman"/>
              </a:rPr>
              <a:t>Dương</a:t>
            </a:r>
            <a:r>
              <a:rPr lang="en-US" sz="2800" dirty="0" smtClean="0">
                <a:solidFill>
                  <a:srgbClr val="FF0000"/>
                </a:solidFill>
                <a:latin typeface="Times New Roman"/>
                <a:ea typeface="Times New Roman"/>
                <a:cs typeface="Times New Roman"/>
              </a:rPr>
              <a:t>?</a:t>
            </a:r>
            <a:endParaRPr lang="en-US" sz="2800" dirty="0">
              <a:solidFill>
                <a:srgbClr val="FF0000"/>
              </a:solidFill>
              <a:ea typeface="Calibri"/>
              <a:cs typeface="Times New Roman"/>
            </a:endParaRPr>
          </a:p>
        </p:txBody>
      </p:sp>
      <p:sp>
        <p:nvSpPr>
          <p:cNvPr id="2" name="TextBox 1"/>
          <p:cNvSpPr txBox="1"/>
          <p:nvPr/>
        </p:nvSpPr>
        <p:spPr>
          <a:xfrm>
            <a:off x="323528" y="1484784"/>
            <a:ext cx="8424936" cy="4401205"/>
          </a:xfrm>
          <a:prstGeom prst="rect">
            <a:avLst/>
          </a:prstGeom>
          <a:noFill/>
        </p:spPr>
        <p:txBody>
          <a:bodyPr wrap="square" rtlCol="0">
            <a:spAutoFit/>
          </a:bodyPr>
          <a:lstStyle/>
          <a:p>
            <a:r>
              <a:rPr lang="vi-VN" sz="2800" dirty="0">
                <a:latin typeface="+mj-lt"/>
              </a:rPr>
              <a:t>- Tên gọi "vành đai lửa Thái Bình Dương" vì khu vực bao quanh Thái Bình Dương thường xuyên xảy ra động đất và phun trào núi lửa; có hình dạng giống vành móng ngựa và dài khoảng 40.000km. </a:t>
            </a:r>
          </a:p>
          <a:p>
            <a:r>
              <a:rPr lang="vi-VN" sz="2800" dirty="0">
                <a:latin typeface="+mj-lt"/>
              </a:rPr>
              <a:t>- Khoảng 71% trận động đất có cường độ mạnh nhất thế giới diễn ra tại vành đai lửa; đó là  một dãy liên tục các rãnh đại dương, vòng cung đảo, quần đảo, các dãy núi lửa và sự chuyển động của các mảng kiến tạo. Nó còn có tên gọi khác là vành đai địa chấn Thái Bình Dương. </a:t>
            </a:r>
          </a:p>
          <a:p>
            <a:endParaRPr lang="en-US" sz="2800" dirty="0">
              <a:latin typeface="+mj-lt"/>
            </a:endParaRPr>
          </a:p>
        </p:txBody>
      </p:sp>
    </p:spTree>
    <p:extLst>
      <p:ext uri="{BB962C8B-B14F-4D97-AF65-F5344CB8AC3E}">
        <p14:creationId xmlns:p14="http://schemas.microsoft.com/office/powerpoint/2010/main" val="42581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3568" y="-317726"/>
            <a:ext cx="8185620" cy="6197307"/>
          </a:xfrm>
          <a:prstGeom prst="rect">
            <a:avLst/>
          </a:prstGeom>
        </p:spPr>
      </p:pic>
      <p:sp>
        <p:nvSpPr>
          <p:cNvPr id="2" name="TextBox 1"/>
          <p:cNvSpPr txBox="1"/>
          <p:nvPr/>
        </p:nvSpPr>
        <p:spPr>
          <a:xfrm>
            <a:off x="2051722" y="2204864"/>
            <a:ext cx="6120680" cy="1200329"/>
          </a:xfrm>
          <a:prstGeom prst="rect">
            <a:avLst/>
          </a:prstGeom>
          <a:noFill/>
        </p:spPr>
        <p:txBody>
          <a:bodyPr wrap="square" rtlCol="0">
            <a:spAutoFit/>
          </a:bodyPr>
          <a:lstStyle/>
          <a:p>
            <a:r>
              <a:rPr lang="en-US" sz="7200">
                <a:solidFill>
                  <a:prstClr val="black"/>
                </a:solidFill>
                <a:latin typeface="Times New Roman" pitchFamily="18" charset="0"/>
                <a:cs typeface="Times New Roman" pitchFamily="18" charset="0"/>
              </a:rPr>
              <a:t>V</a:t>
            </a:r>
            <a:r>
              <a:rPr lang="en-US" sz="7200" smtClean="0">
                <a:solidFill>
                  <a:prstClr val="black"/>
                </a:solidFill>
                <a:latin typeface="Times New Roman" pitchFamily="18" charset="0"/>
                <a:cs typeface="Times New Roman" pitchFamily="18" charset="0"/>
              </a:rPr>
              <a:t>ẬN DỤNG</a:t>
            </a:r>
            <a:endParaRPr lang="en-US" sz="72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8158037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419180"/>
            <a:ext cx="7992888" cy="2677656"/>
          </a:xfrm>
          <a:prstGeom prst="rect">
            <a:avLst/>
          </a:prstGeom>
        </p:spPr>
        <p:txBody>
          <a:bodyPr wrap="square">
            <a:spAutoFit/>
          </a:bodyPr>
          <a:lstStyle/>
          <a:p>
            <a:pPr algn="just">
              <a:spcAft>
                <a:spcPts val="0"/>
              </a:spcAft>
            </a:pPr>
            <a:r>
              <a:rPr lang="en-US" sz="2800" i="1" dirty="0" err="1" smtClean="0">
                <a:solidFill>
                  <a:srgbClr val="000000"/>
                </a:solidFill>
                <a:effectLst/>
                <a:latin typeface="Times New Roman"/>
                <a:ea typeface="Times New Roman"/>
              </a:rPr>
              <a:t>Giả</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sử</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em</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đang</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đi</a:t>
            </a:r>
            <a:r>
              <a:rPr lang="en-US" sz="2800" i="1" dirty="0" smtClean="0">
                <a:solidFill>
                  <a:srgbClr val="000000"/>
                </a:solidFill>
                <a:effectLst/>
                <a:latin typeface="Times New Roman"/>
                <a:ea typeface="Times New Roman"/>
              </a:rPr>
              <a:t> du </a:t>
            </a:r>
            <a:r>
              <a:rPr lang="en-US" sz="2800" i="1" dirty="0" err="1" smtClean="0">
                <a:solidFill>
                  <a:srgbClr val="000000"/>
                </a:solidFill>
                <a:effectLst/>
                <a:latin typeface="Times New Roman"/>
                <a:ea typeface="Times New Roman"/>
              </a:rPr>
              <a:t>lịch</a:t>
            </a:r>
            <a:r>
              <a:rPr lang="en-US" sz="2800" i="1" dirty="0" smtClean="0">
                <a:solidFill>
                  <a:srgbClr val="000000"/>
                </a:solidFill>
                <a:effectLst/>
                <a:latin typeface="Times New Roman"/>
                <a:ea typeface="Times New Roman"/>
              </a:rPr>
              <a:t> ở </a:t>
            </a:r>
            <a:r>
              <a:rPr lang="en-US" sz="2800" i="1" dirty="0" err="1" smtClean="0">
                <a:solidFill>
                  <a:srgbClr val="000000"/>
                </a:solidFill>
                <a:effectLst/>
                <a:latin typeface="Times New Roman"/>
                <a:ea typeface="Times New Roman"/>
              </a:rPr>
              <a:t>Nhật</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Bản</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em</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sẽ</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làm</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gì</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nếu</a:t>
            </a:r>
            <a:endParaRPr lang="en-US" sz="2800" dirty="0" smtClean="0">
              <a:effectLst/>
            </a:endParaRPr>
          </a:p>
          <a:p>
            <a:pPr algn="just">
              <a:spcAft>
                <a:spcPts val="0"/>
              </a:spcAft>
            </a:pP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Đang</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đi</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ngoài</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đường</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thì</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xảy</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ra</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động</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đất</a:t>
            </a:r>
            <a:endParaRPr lang="en-US" sz="2800" dirty="0" smtClean="0">
              <a:effectLst/>
            </a:endParaRPr>
          </a:p>
          <a:p>
            <a:pPr algn="just">
              <a:spcAft>
                <a:spcPts val="0"/>
              </a:spcAft>
            </a:pP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Đang</a:t>
            </a:r>
            <a:r>
              <a:rPr lang="en-US" sz="2800" i="1" dirty="0" smtClean="0">
                <a:solidFill>
                  <a:srgbClr val="000000"/>
                </a:solidFill>
                <a:effectLst/>
                <a:latin typeface="Times New Roman"/>
                <a:ea typeface="Times New Roman"/>
              </a:rPr>
              <a:t> ở </a:t>
            </a:r>
            <a:r>
              <a:rPr lang="en-US" sz="2800" i="1" dirty="0" err="1" smtClean="0">
                <a:solidFill>
                  <a:srgbClr val="000000"/>
                </a:solidFill>
                <a:effectLst/>
                <a:latin typeface="Times New Roman"/>
                <a:ea typeface="Times New Roman"/>
              </a:rPr>
              <a:t>trong</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nhà</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thì</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xảy</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ra</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động</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đất</a:t>
            </a:r>
            <a:endParaRPr lang="en-US" sz="2800" dirty="0" smtClean="0">
              <a:effectLst/>
            </a:endParaRPr>
          </a:p>
          <a:p>
            <a:pPr algn="just">
              <a:spcAft>
                <a:spcPts val="0"/>
              </a:spcAft>
            </a:pP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Đang</a:t>
            </a:r>
            <a:r>
              <a:rPr lang="en-US" sz="2800" i="1" dirty="0" smtClean="0">
                <a:solidFill>
                  <a:srgbClr val="000000"/>
                </a:solidFill>
                <a:effectLst/>
                <a:latin typeface="Times New Roman"/>
                <a:ea typeface="Times New Roman"/>
              </a:rPr>
              <a:t> ở </a:t>
            </a:r>
            <a:r>
              <a:rPr lang="en-US" sz="2800" i="1" dirty="0" err="1" smtClean="0">
                <a:solidFill>
                  <a:srgbClr val="000000"/>
                </a:solidFill>
                <a:effectLst/>
                <a:latin typeface="Times New Roman"/>
                <a:ea typeface="Times New Roman"/>
              </a:rPr>
              <a:t>trong</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nhà</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hoặc</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khách</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sạn</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thì</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xảy</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ra</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động</a:t>
            </a:r>
            <a:r>
              <a:rPr lang="en-US" sz="2800" i="1" dirty="0" smtClean="0">
                <a:solidFill>
                  <a:srgbClr val="000000"/>
                </a:solidFill>
                <a:effectLst/>
                <a:latin typeface="Times New Roman"/>
                <a:ea typeface="Times New Roman"/>
              </a:rPr>
              <a:t> </a:t>
            </a:r>
            <a:r>
              <a:rPr lang="en-US" sz="2800" i="1" dirty="0" err="1" smtClean="0">
                <a:solidFill>
                  <a:srgbClr val="000000"/>
                </a:solidFill>
                <a:effectLst/>
                <a:latin typeface="Times New Roman"/>
                <a:ea typeface="Times New Roman"/>
              </a:rPr>
              <a:t>đất</a:t>
            </a:r>
            <a:endParaRPr lang="en-US" sz="2800" dirty="0">
              <a:effectLst/>
            </a:endParaRPr>
          </a:p>
        </p:txBody>
      </p:sp>
      <p:sp>
        <p:nvSpPr>
          <p:cNvPr id="2" name="TextBox 1"/>
          <p:cNvSpPr txBox="1"/>
          <p:nvPr/>
        </p:nvSpPr>
        <p:spPr>
          <a:xfrm>
            <a:off x="323528" y="3129093"/>
            <a:ext cx="7992888" cy="3108543"/>
          </a:xfrm>
          <a:prstGeom prst="rect">
            <a:avLst/>
          </a:prstGeom>
          <a:noFill/>
        </p:spPr>
        <p:txBody>
          <a:bodyPr wrap="square" rtlCol="0">
            <a:spAutoFit/>
          </a:bodyPr>
          <a:lstStyle/>
          <a:p>
            <a:pPr algn="just"/>
            <a:r>
              <a:rPr lang="en-US" sz="2800" b="1" dirty="0" err="1" smtClean="0">
                <a:solidFill>
                  <a:srgbClr val="008000"/>
                </a:solidFill>
                <a:latin typeface="Times New Roman" pitchFamily="18" charset="0"/>
                <a:cs typeface="Times New Roman" pitchFamily="18" charset="0"/>
              </a:rPr>
              <a:t>Gợi</a:t>
            </a:r>
            <a:r>
              <a:rPr lang="en-US" sz="2800" b="1" dirty="0" smtClean="0">
                <a:solidFill>
                  <a:srgbClr val="008000"/>
                </a:solidFill>
                <a:latin typeface="Times New Roman" pitchFamily="18" charset="0"/>
                <a:cs typeface="Times New Roman" pitchFamily="18" charset="0"/>
              </a:rPr>
              <a:t> ý </a:t>
            </a:r>
            <a:r>
              <a:rPr lang="en-US" sz="2800" b="1" dirty="0" err="1" smtClean="0">
                <a:solidFill>
                  <a:srgbClr val="008000"/>
                </a:solidFill>
                <a:latin typeface="Times New Roman" pitchFamily="18" charset="0"/>
                <a:cs typeface="Times New Roman" pitchFamily="18" charset="0"/>
              </a:rPr>
              <a:t>trả</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lời</a:t>
            </a:r>
            <a:endParaRPr lang="vi-VN" sz="2800" dirty="0">
              <a:solidFill>
                <a:srgbClr val="333333"/>
              </a:solidFill>
              <a:latin typeface="Times New Roman" pitchFamily="18" charset="0"/>
              <a:cs typeface="Times New Roman" pitchFamily="18" charset="0"/>
            </a:endParaRPr>
          </a:p>
          <a:p>
            <a:pPr algn="just"/>
            <a:r>
              <a:rPr lang="vi-VN" sz="2800" dirty="0">
                <a:solidFill>
                  <a:srgbClr val="333333"/>
                </a:solidFill>
                <a:latin typeface="Times New Roman" pitchFamily="18" charset="0"/>
                <a:cs typeface="Times New Roman" pitchFamily="18" charset="0"/>
              </a:rPr>
              <a:t>- Đang đi ngoài đường thì chạy đến nơi đất trống, tránh xa những vật có thể rơi xuống.</a:t>
            </a:r>
          </a:p>
          <a:p>
            <a:pPr algn="just"/>
            <a:r>
              <a:rPr lang="vi-VN" sz="2800" dirty="0">
                <a:solidFill>
                  <a:srgbClr val="333333"/>
                </a:solidFill>
                <a:latin typeface="Times New Roman" pitchFamily="18" charset="0"/>
                <a:cs typeface="Times New Roman" pitchFamily="18" charset="0"/>
              </a:rPr>
              <a:t>- Đang ở trong cửa hàng thì tìm góc phòng để đứng, tránh cửa kính, che mặt và đầu bằng sách, báo...</a:t>
            </a:r>
          </a:p>
          <a:p>
            <a:pPr algn="just"/>
            <a:r>
              <a:rPr lang="vi-VN" sz="2800" dirty="0">
                <a:solidFill>
                  <a:srgbClr val="333333"/>
                </a:solidFill>
                <a:latin typeface="Times New Roman" pitchFamily="18" charset="0"/>
                <a:cs typeface="Times New Roman" pitchFamily="18" charset="0"/>
              </a:rPr>
              <a:t>- Đang ở trong nhà hoặc khách sạn thì nên chui xuống gầm bàn, gầm giường.</a:t>
            </a:r>
            <a:endParaRPr lang="vi-VN" sz="2800" b="0" i="0" dirty="0">
              <a:solidFill>
                <a:srgbClr val="333333"/>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80590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1682" y="260648"/>
            <a:ext cx="5976664" cy="1008112"/>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black"/>
                </a:solidFill>
                <a:latin typeface="Times New Roman" pitchFamily="18" charset="0"/>
                <a:cs typeface="Times New Roman" pitchFamily="18" charset="0"/>
              </a:rPr>
              <a:t>NỘI DUNG CHÍNH</a:t>
            </a:r>
          </a:p>
        </p:txBody>
      </p:sp>
      <p:sp>
        <p:nvSpPr>
          <p:cNvPr id="4" name="Rectangle 3"/>
          <p:cNvSpPr/>
          <p:nvPr/>
        </p:nvSpPr>
        <p:spPr>
          <a:xfrm>
            <a:off x="1763689" y="1556792"/>
            <a:ext cx="5904656" cy="1080120"/>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1. Cấu tạo bên trong của Trái Đất</a:t>
            </a:r>
          </a:p>
        </p:txBody>
      </p:sp>
      <p:sp>
        <p:nvSpPr>
          <p:cNvPr id="10" name="Rectangle 9"/>
          <p:cNvSpPr/>
          <p:nvPr/>
        </p:nvSpPr>
        <p:spPr>
          <a:xfrm>
            <a:off x="1665155" y="4149080"/>
            <a:ext cx="5931197" cy="1080120"/>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3. </a:t>
            </a:r>
            <a:r>
              <a:rPr lang="en-US" sz="3200" smtClean="0">
                <a:solidFill>
                  <a:prstClr val="black"/>
                </a:solidFill>
                <a:latin typeface="Times New Roman" pitchFamily="18" charset="0"/>
                <a:cs typeface="Times New Roman" pitchFamily="18" charset="0"/>
              </a:rPr>
              <a:t>Núi lửa và động đất</a:t>
            </a:r>
            <a:endParaRPr lang="en-US" sz="3200">
              <a:solidFill>
                <a:prstClr val="black"/>
              </a:solidFill>
              <a:latin typeface="Times New Roman" pitchFamily="18" charset="0"/>
              <a:cs typeface="Times New Roman" pitchFamily="18" charset="0"/>
            </a:endParaRPr>
          </a:p>
        </p:txBody>
      </p:sp>
      <p:sp>
        <p:nvSpPr>
          <p:cNvPr id="8" name="Rectangle 7"/>
          <p:cNvSpPr/>
          <p:nvPr/>
        </p:nvSpPr>
        <p:spPr>
          <a:xfrm>
            <a:off x="1734454" y="2852936"/>
            <a:ext cx="5904656" cy="1080120"/>
          </a:xfrm>
          <a:prstGeom prst="rect">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2. Các mảng kiến tạo</a:t>
            </a:r>
          </a:p>
        </p:txBody>
      </p:sp>
    </p:spTree>
    <p:extLst>
      <p:ext uri="{BB962C8B-B14F-4D97-AF65-F5344CB8AC3E}">
        <p14:creationId xmlns:p14="http://schemas.microsoft.com/office/powerpoint/2010/main" val="325175121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7" name="Rectangle 6"/>
          <p:cNvSpPr/>
          <p:nvPr/>
        </p:nvSpPr>
        <p:spPr>
          <a:xfrm>
            <a:off x="231031"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1. Cấu tạo bên trong của Trái Đất</a:t>
            </a:r>
          </a:p>
        </p:txBody>
      </p:sp>
      <p:sp>
        <p:nvSpPr>
          <p:cNvPr id="3" name="TextBox 2"/>
          <p:cNvSpPr txBox="1"/>
          <p:nvPr/>
        </p:nvSpPr>
        <p:spPr>
          <a:xfrm>
            <a:off x="365035" y="692696"/>
            <a:ext cx="4154711" cy="301621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Hoạt</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động</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nhóm</a:t>
            </a:r>
            <a:endParaRPr lang="en-US" sz="2800" i="1" dirty="0">
              <a:solidFill>
                <a:srgbClr val="FF0000"/>
              </a:solidFill>
              <a:latin typeface="Times New Roman" pitchFamily="18" charset="0"/>
              <a:cs typeface="Times New Roman" pitchFamily="18" charset="0"/>
            </a:endParaRPr>
          </a:p>
          <a:p>
            <a:r>
              <a:rPr lang="vi-VN" sz="2400" i="1" dirty="0">
                <a:solidFill>
                  <a:prstClr val="black"/>
                </a:solidFill>
                <a:latin typeface="Times New Roman" pitchFamily="18" charset="0"/>
                <a:cs typeface="Times New Roman" pitchFamily="18" charset="0"/>
              </a:rPr>
              <a:t>+ Nhóm 1: Tìm hiểu đặc điểm của lớp vỏ Trái Đất.</a:t>
            </a:r>
            <a:endParaRPr lang="en-US" sz="2400" dirty="0">
              <a:solidFill>
                <a:prstClr val="black"/>
              </a:solidFill>
              <a:latin typeface="Times New Roman" pitchFamily="18" charset="0"/>
              <a:cs typeface="Times New Roman" pitchFamily="18" charset="0"/>
            </a:endParaRPr>
          </a:p>
          <a:p>
            <a:r>
              <a:rPr lang="vi-VN" sz="2400" i="1" dirty="0">
                <a:solidFill>
                  <a:prstClr val="black"/>
                </a:solidFill>
                <a:latin typeface="Times New Roman" pitchFamily="18" charset="0"/>
                <a:cs typeface="Times New Roman" pitchFamily="18" charset="0"/>
              </a:rPr>
              <a:t>+ Nhóm 2: Tìm hiểu đặc điểm của lớp man -ti.</a:t>
            </a:r>
            <a:endParaRPr lang="en-US" sz="2400" dirty="0">
              <a:solidFill>
                <a:prstClr val="black"/>
              </a:solidFill>
              <a:latin typeface="Times New Roman" pitchFamily="18" charset="0"/>
              <a:cs typeface="Times New Roman" pitchFamily="18" charset="0"/>
            </a:endParaRPr>
          </a:p>
          <a:p>
            <a:r>
              <a:rPr lang="vi-VN" sz="2400" i="1" dirty="0">
                <a:solidFill>
                  <a:prstClr val="black"/>
                </a:solidFill>
                <a:latin typeface="Times New Roman" pitchFamily="18" charset="0"/>
                <a:cs typeface="Times New Roman" pitchFamily="18" charset="0"/>
              </a:rPr>
              <a:t>+ Nhóm 3: Tìm hiểu đặc điểm của lớp nhân</a:t>
            </a:r>
            <a:endParaRPr lang="en-US" sz="2400" dirty="0">
              <a:solidFill>
                <a:prstClr val="black"/>
              </a:solidFill>
              <a:latin typeface="Times New Roman" pitchFamily="18" charset="0"/>
              <a:cs typeface="Times New Roman" pitchFamily="18" charset="0"/>
            </a:endParaRPr>
          </a:p>
          <a:p>
            <a:endParaRPr lang="en-US"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705951805"/>
              </p:ext>
            </p:extLst>
          </p:nvPr>
        </p:nvGraphicFramePr>
        <p:xfrm>
          <a:off x="539552" y="3645024"/>
          <a:ext cx="7416875" cy="2952327"/>
        </p:xfrm>
        <a:graphic>
          <a:graphicData uri="http://schemas.openxmlformats.org/drawingml/2006/table">
            <a:tbl>
              <a:tblPr firstRow="1" firstCol="1" bandRow="1">
                <a:tableStyleId>{08FB837D-C827-4EFA-A057-4D05807E0F7C}</a:tableStyleId>
              </a:tblPr>
              <a:tblGrid>
                <a:gridCol w="1854219">
                  <a:extLst>
                    <a:ext uri="{9D8B030D-6E8A-4147-A177-3AD203B41FA5}">
                      <a16:colId xmlns:a16="http://schemas.microsoft.com/office/drawing/2014/main" val="20000"/>
                    </a:ext>
                  </a:extLst>
                </a:gridCol>
                <a:gridCol w="1625617">
                  <a:extLst>
                    <a:ext uri="{9D8B030D-6E8A-4147-A177-3AD203B41FA5}">
                      <a16:colId xmlns:a16="http://schemas.microsoft.com/office/drawing/2014/main" val="20001"/>
                    </a:ext>
                  </a:extLst>
                </a:gridCol>
                <a:gridCol w="2081409">
                  <a:extLst>
                    <a:ext uri="{9D8B030D-6E8A-4147-A177-3AD203B41FA5}">
                      <a16:colId xmlns:a16="http://schemas.microsoft.com/office/drawing/2014/main" val="20002"/>
                    </a:ext>
                  </a:extLst>
                </a:gridCol>
                <a:gridCol w="1855630">
                  <a:extLst>
                    <a:ext uri="{9D8B030D-6E8A-4147-A177-3AD203B41FA5}">
                      <a16:colId xmlns:a16="http://schemas.microsoft.com/office/drawing/2014/main" val="20003"/>
                    </a:ext>
                  </a:extLst>
                </a:gridCol>
              </a:tblGrid>
              <a:tr h="984109">
                <a:tc>
                  <a:txBody>
                    <a:bodyPr/>
                    <a:lstStyle/>
                    <a:p>
                      <a:pPr algn="just">
                        <a:lnSpc>
                          <a:spcPct val="115000"/>
                        </a:lnSpc>
                        <a:spcAft>
                          <a:spcPts val="0"/>
                        </a:spcAft>
                      </a:pPr>
                      <a:r>
                        <a:rPr lang="nl-NL" sz="2800" smtClean="0">
                          <a:solidFill>
                            <a:schemeClr val="tx1"/>
                          </a:solidFill>
                          <a:effectLst/>
                          <a:latin typeface="Times New Roman" pitchFamily="18" charset="0"/>
                          <a:cs typeface="Times New Roman" pitchFamily="18" charset="0"/>
                        </a:rPr>
                        <a:t>Lớp</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800">
                          <a:solidFill>
                            <a:schemeClr val="tx1"/>
                          </a:solidFill>
                          <a:effectLst/>
                          <a:latin typeface="Times New Roman" pitchFamily="18" charset="0"/>
                          <a:cs typeface="Times New Roman" pitchFamily="18" charset="0"/>
                        </a:rPr>
                        <a:t>Lớp vỏ</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800">
                          <a:solidFill>
                            <a:schemeClr val="tx1"/>
                          </a:solidFill>
                          <a:effectLst/>
                          <a:latin typeface="Times New Roman" pitchFamily="18" charset="0"/>
                          <a:cs typeface="Times New Roman" pitchFamily="18" charset="0"/>
                        </a:rPr>
                        <a:t>Lớp manti</a:t>
                      </a:r>
                      <a:endParaRPr lang="en-US" sz="28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800">
                          <a:solidFill>
                            <a:schemeClr val="tx1"/>
                          </a:solidFill>
                          <a:effectLst/>
                          <a:latin typeface="Times New Roman" pitchFamily="18" charset="0"/>
                          <a:cs typeface="Times New Roman" pitchFamily="18" charset="0"/>
                        </a:rPr>
                        <a:t>Lớp nhân</a:t>
                      </a:r>
                      <a:endParaRPr lang="en-US" sz="2800">
                        <a:solidFill>
                          <a:schemeClr val="tx1"/>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984109">
                <a:tc>
                  <a:txBody>
                    <a:bodyPr/>
                    <a:lstStyle/>
                    <a:p>
                      <a:pPr algn="just">
                        <a:lnSpc>
                          <a:spcPct val="115000"/>
                        </a:lnSpc>
                        <a:spcAft>
                          <a:spcPts val="0"/>
                        </a:spcAft>
                      </a:pPr>
                      <a:r>
                        <a:rPr lang="nl-NL" sz="2800">
                          <a:effectLst/>
                          <a:latin typeface="Times New Roman" pitchFamily="18" charset="0"/>
                          <a:cs typeface="Times New Roman" pitchFamily="18" charset="0"/>
                        </a:rPr>
                        <a:t>Độ dày</a:t>
                      </a:r>
                      <a:endParaRPr lang="en-US" sz="28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800">
                          <a:effectLst/>
                          <a:latin typeface="Times New Roman" pitchFamily="18" charset="0"/>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800">
                          <a:effectLst/>
                          <a:latin typeface="Times New Roman" pitchFamily="18" charset="0"/>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800">
                          <a:effectLst/>
                          <a:latin typeface="Times New Roman" pitchFamily="18" charset="0"/>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984109">
                <a:tc>
                  <a:txBody>
                    <a:bodyPr/>
                    <a:lstStyle/>
                    <a:p>
                      <a:pPr algn="just">
                        <a:lnSpc>
                          <a:spcPct val="115000"/>
                        </a:lnSpc>
                        <a:spcAft>
                          <a:spcPts val="0"/>
                        </a:spcAft>
                      </a:pPr>
                      <a:r>
                        <a:rPr lang="nl-NL" sz="2800">
                          <a:effectLst/>
                          <a:latin typeface="Times New Roman" pitchFamily="18" charset="0"/>
                          <a:cs typeface="Times New Roman" pitchFamily="18" charset="0"/>
                        </a:rPr>
                        <a:t>Đặc điểm</a:t>
                      </a:r>
                      <a:endParaRPr lang="en-US" sz="28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800">
                          <a:effectLst/>
                          <a:latin typeface="Times New Roman" pitchFamily="18" charset="0"/>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800">
                          <a:effectLst/>
                          <a:latin typeface="Times New Roman" pitchFamily="18" charset="0"/>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2800">
                          <a:effectLst/>
                          <a:latin typeface="Times New Roman" pitchFamily="18" charset="0"/>
                          <a:cs typeface="Times New Roman" pitchFamily="18" charset="0"/>
                        </a:rPr>
                        <a:t> </a:t>
                      </a:r>
                      <a:endParaRPr lang="en-US" sz="2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bl>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908720"/>
            <a:ext cx="371475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788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7" name="Rectangle 6"/>
          <p:cNvSpPr/>
          <p:nvPr/>
        </p:nvSpPr>
        <p:spPr>
          <a:xfrm>
            <a:off x="231031"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1. Cấu tạo bên trong của Trái Đất</a:t>
            </a:r>
          </a:p>
        </p:txBody>
      </p:sp>
      <p:sp>
        <p:nvSpPr>
          <p:cNvPr id="3" name="TextBox 2"/>
          <p:cNvSpPr txBox="1"/>
          <p:nvPr/>
        </p:nvSpPr>
        <p:spPr>
          <a:xfrm>
            <a:off x="365035" y="980806"/>
            <a:ext cx="7807365" cy="1107996"/>
          </a:xfrm>
          <a:prstGeom prst="rect">
            <a:avLst/>
          </a:prstGeom>
          <a:noFill/>
        </p:spPr>
        <p:txBody>
          <a:bodyPr wrap="square" rtlCol="0">
            <a:spAutoFit/>
          </a:bodyPr>
          <a:lstStyle/>
          <a:p>
            <a:r>
              <a:rPr lang="en-US" sz="2400" i="1">
                <a:solidFill>
                  <a:srgbClr val="FF0000"/>
                </a:solidFill>
                <a:latin typeface="Times New Roman" pitchFamily="18" charset="0"/>
                <a:cs typeface="Times New Roman" pitchFamily="18" charset="0"/>
              </a:rPr>
              <a:t>Hoạt động nhóm</a:t>
            </a:r>
          </a:p>
          <a:p>
            <a:r>
              <a:rPr lang="vi-VN" sz="2400" i="1">
                <a:solidFill>
                  <a:srgbClr val="FF0000"/>
                </a:solidFill>
                <a:latin typeface="Times New Roman" pitchFamily="18" charset="0"/>
                <a:cs typeface="Times New Roman" pitchFamily="18" charset="0"/>
              </a:rPr>
              <a:t>+ Nhóm 1: Tìm hiểu đặc điểm của lớp vỏ Trái Đất.</a:t>
            </a:r>
            <a:endParaRPr lang="en-US" sz="2400">
              <a:solidFill>
                <a:srgbClr val="FF0000"/>
              </a:solidFill>
              <a:latin typeface="Times New Roman" pitchFamily="18" charset="0"/>
              <a:cs typeface="Times New Roman" pitchFamily="18" charset="0"/>
            </a:endParaRPr>
          </a:p>
          <a:p>
            <a:endParaRPr lang="en-US">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26843482"/>
              </p:ext>
            </p:extLst>
          </p:nvPr>
        </p:nvGraphicFramePr>
        <p:xfrm>
          <a:off x="539552" y="2130167"/>
          <a:ext cx="3943350" cy="4683687"/>
        </p:xfrm>
        <a:graphic>
          <a:graphicData uri="http://schemas.openxmlformats.org/drawingml/2006/table">
            <a:tbl>
              <a:tblPr firstRow="1" firstCol="1" bandRow="1"/>
              <a:tblGrid>
                <a:gridCol w="1502229">
                  <a:extLst>
                    <a:ext uri="{9D8B030D-6E8A-4147-A177-3AD203B41FA5}">
                      <a16:colId xmlns:a16="http://schemas.microsoft.com/office/drawing/2014/main" val="20000"/>
                    </a:ext>
                  </a:extLst>
                </a:gridCol>
                <a:gridCol w="2441121">
                  <a:extLst>
                    <a:ext uri="{9D8B030D-6E8A-4147-A177-3AD203B41FA5}">
                      <a16:colId xmlns:a16="http://schemas.microsoft.com/office/drawing/2014/main" val="20001"/>
                    </a:ext>
                  </a:extLst>
                </a:gridCol>
              </a:tblGrid>
              <a:tr h="378789">
                <a:tc>
                  <a:txBody>
                    <a:bodyPr/>
                    <a:lstStyle/>
                    <a:p>
                      <a:pPr algn="just">
                        <a:lnSpc>
                          <a:spcPct val="115000"/>
                        </a:lnSpc>
                        <a:spcAft>
                          <a:spcPts val="0"/>
                        </a:spcAft>
                      </a:pPr>
                      <a:r>
                        <a:rPr lang="nl-NL" sz="2400" smtClean="0">
                          <a:effectLst/>
                          <a:latin typeface="Times New Roman"/>
                          <a:ea typeface="Calibri"/>
                          <a:cs typeface="Times New Roman"/>
                        </a:rPr>
                        <a:t>Lớp</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Lớp vỏ</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98071">
                <a:tc>
                  <a:txBody>
                    <a:bodyPr/>
                    <a:lstStyle/>
                    <a:p>
                      <a:pPr algn="just">
                        <a:lnSpc>
                          <a:spcPct val="115000"/>
                        </a:lnSpc>
                        <a:spcAft>
                          <a:spcPts val="0"/>
                        </a:spcAft>
                      </a:pPr>
                      <a:r>
                        <a:rPr lang="nl-NL" sz="2400" dirty="0">
                          <a:effectLst/>
                          <a:latin typeface="Times New Roman"/>
                          <a:ea typeface="Calibri"/>
                          <a:cs typeface="Times New Roman"/>
                        </a:rPr>
                        <a:t>Độ dày</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dirty="0">
                          <a:effectLst/>
                          <a:latin typeface="Times New Roman"/>
                          <a:ea typeface="Calibri"/>
                          <a:cs typeface="Times New Roman"/>
                        </a:rPr>
                        <a:t>từ 5 - </a:t>
                      </a:r>
                      <a:r>
                        <a:rPr lang="nl-NL" sz="2400" dirty="0" smtClean="0">
                          <a:effectLst/>
                          <a:latin typeface="Times New Roman"/>
                          <a:ea typeface="Calibri"/>
                          <a:cs typeface="Times New Roman"/>
                        </a:rPr>
                        <a:t>10km</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94820">
                <a:tc>
                  <a:txBody>
                    <a:bodyPr/>
                    <a:lstStyle/>
                    <a:p>
                      <a:pPr algn="just">
                        <a:lnSpc>
                          <a:spcPct val="115000"/>
                        </a:lnSpc>
                        <a:spcAft>
                          <a:spcPts val="0"/>
                        </a:spcAft>
                      </a:pPr>
                      <a:r>
                        <a:rPr lang="nl-NL" sz="2400">
                          <a:effectLst/>
                          <a:latin typeface="Times New Roman"/>
                          <a:ea typeface="Calibri"/>
                          <a:cs typeface="Times New Roman"/>
                        </a:rPr>
                        <a:t>Đặc điểm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dirty="0">
                          <a:effectLst/>
                          <a:latin typeface="Times New Roman"/>
                          <a:ea typeface="Calibri"/>
                          <a:cs typeface="Times New Roman"/>
                        </a:rPr>
                        <a:t>Đây là lớp mỏng nhất của Trái Đất</a:t>
                      </a:r>
                      <a:endParaRPr lang="en-US" sz="2400" dirty="0">
                        <a:effectLst/>
                        <a:latin typeface="Calibri"/>
                        <a:ea typeface="Calibri"/>
                        <a:cs typeface="Times New Roman"/>
                      </a:endParaRPr>
                    </a:p>
                    <a:p>
                      <a:pPr algn="just">
                        <a:lnSpc>
                          <a:spcPct val="115000"/>
                        </a:lnSpc>
                        <a:spcAft>
                          <a:spcPts val="0"/>
                        </a:spcAft>
                      </a:pPr>
                      <a:r>
                        <a:rPr lang="nl-NL" sz="2400" dirty="0">
                          <a:effectLst/>
                          <a:latin typeface="Times New Roman"/>
                          <a:ea typeface="Calibri"/>
                          <a:cs typeface="Times New Roman"/>
                        </a:rPr>
                        <a:t>- Được cấu tạo bởi các loại đá rắn: đá trầm tích, đá </a:t>
                      </a:r>
                      <a:r>
                        <a:rPr lang="nl-NL" sz="2400" dirty="0" smtClean="0">
                          <a:effectLst/>
                          <a:latin typeface="Times New Roman"/>
                          <a:ea typeface="Calibri"/>
                          <a:cs typeface="Times New Roman"/>
                        </a:rPr>
                        <a:t>mácma</a:t>
                      </a:r>
                    </a:p>
                    <a:p>
                      <a:pPr algn="just">
                        <a:lnSpc>
                          <a:spcPct val="115000"/>
                        </a:lnSpc>
                        <a:spcAft>
                          <a:spcPts val="0"/>
                        </a:spcAft>
                      </a:pPr>
                      <a:r>
                        <a:rPr lang="nl-NL" sz="2400" dirty="0" smtClean="0">
                          <a:effectLst/>
                          <a:latin typeface="Times New Roman"/>
                          <a:ea typeface="Calibri"/>
                          <a:cs typeface="Times New Roman"/>
                        </a:rPr>
                        <a:t>- Vỏ</a:t>
                      </a:r>
                      <a:r>
                        <a:rPr lang="nl-NL" sz="2400" baseline="0" dirty="0" smtClean="0">
                          <a:effectLst/>
                          <a:latin typeface="Times New Roman"/>
                          <a:ea typeface="Calibri"/>
                          <a:cs typeface="Times New Roman"/>
                        </a:rPr>
                        <a:t> lục địa và vỏ đại dương</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019" y="2444001"/>
            <a:ext cx="3714750" cy="364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060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7" name="Rectangle 6"/>
          <p:cNvSpPr/>
          <p:nvPr/>
        </p:nvSpPr>
        <p:spPr>
          <a:xfrm>
            <a:off x="231031"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1. Cấu tạo bên trong của Trái Đất</a:t>
            </a:r>
          </a:p>
        </p:txBody>
      </p:sp>
      <p:sp>
        <p:nvSpPr>
          <p:cNvPr id="3" name="TextBox 2"/>
          <p:cNvSpPr txBox="1"/>
          <p:nvPr/>
        </p:nvSpPr>
        <p:spPr>
          <a:xfrm>
            <a:off x="365035" y="980806"/>
            <a:ext cx="6799253" cy="1107996"/>
          </a:xfrm>
          <a:prstGeom prst="rect">
            <a:avLst/>
          </a:prstGeom>
          <a:noFill/>
        </p:spPr>
        <p:txBody>
          <a:bodyPr wrap="square" rtlCol="0">
            <a:spAutoFit/>
          </a:bodyPr>
          <a:lstStyle/>
          <a:p>
            <a:r>
              <a:rPr lang="en-US" sz="2400" i="1">
                <a:solidFill>
                  <a:prstClr val="black"/>
                </a:solidFill>
                <a:latin typeface="Times New Roman" pitchFamily="18" charset="0"/>
                <a:cs typeface="Times New Roman" pitchFamily="18" charset="0"/>
              </a:rPr>
              <a:t>Hoạt động nhóm</a:t>
            </a:r>
          </a:p>
          <a:p>
            <a:r>
              <a:rPr lang="vi-VN" sz="2400" i="1" smtClean="0">
                <a:solidFill>
                  <a:prstClr val="black"/>
                </a:solidFill>
                <a:latin typeface="Times New Roman" pitchFamily="18" charset="0"/>
                <a:cs typeface="Times New Roman" pitchFamily="18" charset="0"/>
              </a:rPr>
              <a:t>+ </a:t>
            </a:r>
            <a:r>
              <a:rPr lang="vi-VN" sz="2400" i="1">
                <a:solidFill>
                  <a:prstClr val="black"/>
                </a:solidFill>
                <a:latin typeface="Times New Roman" pitchFamily="18" charset="0"/>
                <a:cs typeface="Times New Roman" pitchFamily="18" charset="0"/>
              </a:rPr>
              <a:t>Nhóm 2: Tìm hiểu đặc điểm của lớp man -ti.</a:t>
            </a:r>
            <a:endParaRPr lang="en-US" sz="2400">
              <a:solidFill>
                <a:prstClr val="black"/>
              </a:solidFill>
              <a:latin typeface="Times New Roman" pitchFamily="18" charset="0"/>
              <a:cs typeface="Times New Roman" pitchFamily="18" charset="0"/>
            </a:endParaRPr>
          </a:p>
          <a:p>
            <a:endParaRPr lang="en-US">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68508713"/>
              </p:ext>
            </p:extLst>
          </p:nvPr>
        </p:nvGraphicFramePr>
        <p:xfrm>
          <a:off x="368165" y="2276872"/>
          <a:ext cx="3959851" cy="3625659"/>
        </p:xfrm>
        <a:graphic>
          <a:graphicData uri="http://schemas.openxmlformats.org/drawingml/2006/table">
            <a:tbl>
              <a:tblPr firstRow="1" firstCol="1" bandRow="1"/>
              <a:tblGrid>
                <a:gridCol w="1152128">
                  <a:extLst>
                    <a:ext uri="{9D8B030D-6E8A-4147-A177-3AD203B41FA5}">
                      <a16:colId xmlns:a16="http://schemas.microsoft.com/office/drawing/2014/main" val="20000"/>
                    </a:ext>
                  </a:extLst>
                </a:gridCol>
                <a:gridCol w="2807723">
                  <a:extLst>
                    <a:ext uri="{9D8B030D-6E8A-4147-A177-3AD203B41FA5}">
                      <a16:colId xmlns:a16="http://schemas.microsoft.com/office/drawing/2014/main" val="20001"/>
                    </a:ext>
                  </a:extLst>
                </a:gridCol>
              </a:tblGrid>
              <a:tr h="0">
                <a:tc>
                  <a:txBody>
                    <a:bodyPr/>
                    <a:lstStyle/>
                    <a:p>
                      <a:pPr algn="just">
                        <a:lnSpc>
                          <a:spcPct val="115000"/>
                        </a:lnSpc>
                        <a:spcAft>
                          <a:spcPts val="0"/>
                        </a:spcAft>
                      </a:pPr>
                      <a:r>
                        <a:rPr lang="nl-NL" sz="2400" smtClean="0">
                          <a:effectLst/>
                          <a:latin typeface="Times New Roman"/>
                          <a:ea typeface="Calibri"/>
                          <a:cs typeface="Times New Roman"/>
                        </a:rPr>
                        <a:t>Lớp</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Lớp manti</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98071">
                <a:tc>
                  <a:txBody>
                    <a:bodyPr/>
                    <a:lstStyle/>
                    <a:p>
                      <a:pPr algn="just">
                        <a:lnSpc>
                          <a:spcPct val="115000"/>
                        </a:lnSpc>
                        <a:spcAft>
                          <a:spcPts val="0"/>
                        </a:spcAft>
                      </a:pPr>
                      <a:r>
                        <a:rPr lang="nl-NL" sz="2400">
                          <a:effectLst/>
                          <a:latin typeface="Times New Roman"/>
                          <a:ea typeface="Calibri"/>
                          <a:cs typeface="Times New Roman"/>
                        </a:rPr>
                        <a:t>Độ dày</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dirty="0">
                          <a:effectLst/>
                          <a:latin typeface="Times New Roman"/>
                          <a:ea typeface="Calibri"/>
                          <a:cs typeface="Times New Roman"/>
                        </a:rPr>
                        <a:t>2900km</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06964">
                <a:tc>
                  <a:txBody>
                    <a:bodyPr/>
                    <a:lstStyle/>
                    <a:p>
                      <a:pPr algn="just">
                        <a:lnSpc>
                          <a:spcPct val="115000"/>
                        </a:lnSpc>
                        <a:spcAft>
                          <a:spcPts val="0"/>
                        </a:spcAft>
                      </a:pPr>
                      <a:r>
                        <a:rPr lang="nl-NL" sz="2400">
                          <a:effectLst/>
                          <a:latin typeface="Times New Roman"/>
                          <a:ea typeface="Calibri"/>
                          <a:cs typeface="Times New Roman"/>
                        </a:rPr>
                        <a:t>Đặc điểm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dirty="0">
                          <a:effectLst/>
                          <a:latin typeface="Times New Roman"/>
                          <a:ea typeface="Calibri"/>
                          <a:cs typeface="Times New Roman"/>
                        </a:rPr>
                        <a:t>- Vật chất chủ yếu là sắt và niken, si lic ở trạng thái rắn. </a:t>
                      </a:r>
                      <a:endParaRPr lang="en-US" sz="2400" dirty="0">
                        <a:effectLst/>
                        <a:latin typeface="Calibri"/>
                        <a:ea typeface="Calibri"/>
                        <a:cs typeface="Times New Roman"/>
                      </a:endParaRPr>
                    </a:p>
                    <a:p>
                      <a:pPr algn="just">
                        <a:lnSpc>
                          <a:spcPct val="115000"/>
                        </a:lnSpc>
                        <a:spcAft>
                          <a:spcPts val="0"/>
                        </a:spcAft>
                      </a:pPr>
                      <a:r>
                        <a:rPr lang="nl-NL" sz="2400" dirty="0">
                          <a:effectLst/>
                          <a:latin typeface="Times New Roman"/>
                          <a:ea typeface="Calibri"/>
                          <a:cs typeface="Times New Roman"/>
                        </a:rPr>
                        <a:t>- Nhiệt độ từ 1300 - 2000</a:t>
                      </a:r>
                      <a:r>
                        <a:rPr lang="nl-NL" sz="2400" baseline="30000" dirty="0">
                          <a:effectLst/>
                          <a:latin typeface="Times New Roman"/>
                          <a:ea typeface="Calibri"/>
                          <a:cs typeface="Times New Roman"/>
                        </a:rPr>
                        <a:t>0</a:t>
                      </a:r>
                      <a:r>
                        <a:rPr lang="nl-NL" sz="2400" dirty="0">
                          <a:effectLst/>
                          <a:latin typeface="Times New Roman"/>
                          <a:ea typeface="Calibri"/>
                          <a:cs typeface="Times New Roman"/>
                        </a:rPr>
                        <a:t>C</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204864"/>
            <a:ext cx="3713163"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522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7" name="Rectangle 6"/>
          <p:cNvSpPr/>
          <p:nvPr/>
        </p:nvSpPr>
        <p:spPr>
          <a:xfrm>
            <a:off x="231031" y="116632"/>
            <a:ext cx="7725395" cy="50405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prstClr val="black"/>
                </a:solidFill>
                <a:latin typeface="Times New Roman" pitchFamily="18" charset="0"/>
                <a:cs typeface="Times New Roman" pitchFamily="18" charset="0"/>
              </a:rPr>
              <a:t>1. Cấu tạo bên trong của Trái Đất</a:t>
            </a:r>
          </a:p>
        </p:txBody>
      </p:sp>
      <p:sp>
        <p:nvSpPr>
          <p:cNvPr id="3" name="TextBox 2"/>
          <p:cNvSpPr txBox="1"/>
          <p:nvPr/>
        </p:nvSpPr>
        <p:spPr>
          <a:xfrm>
            <a:off x="365035" y="980806"/>
            <a:ext cx="7663349" cy="1107996"/>
          </a:xfrm>
          <a:prstGeom prst="rect">
            <a:avLst/>
          </a:prstGeom>
          <a:noFill/>
        </p:spPr>
        <p:txBody>
          <a:bodyPr wrap="square" rtlCol="0">
            <a:spAutoFit/>
          </a:bodyPr>
          <a:lstStyle/>
          <a:p>
            <a:r>
              <a:rPr lang="en-US" sz="2400" i="1">
                <a:solidFill>
                  <a:prstClr val="black"/>
                </a:solidFill>
                <a:latin typeface="Times New Roman" pitchFamily="18" charset="0"/>
                <a:cs typeface="Times New Roman" pitchFamily="18" charset="0"/>
              </a:rPr>
              <a:t>Hoạt động </a:t>
            </a:r>
            <a:r>
              <a:rPr lang="en-US" sz="2400" i="1" smtClean="0">
                <a:solidFill>
                  <a:prstClr val="black"/>
                </a:solidFill>
                <a:latin typeface="Times New Roman" pitchFamily="18" charset="0"/>
                <a:cs typeface="Times New Roman" pitchFamily="18" charset="0"/>
              </a:rPr>
              <a:t>nhóm</a:t>
            </a:r>
            <a:endParaRPr lang="en-US" sz="2400">
              <a:solidFill>
                <a:prstClr val="black"/>
              </a:solidFill>
              <a:latin typeface="Times New Roman" pitchFamily="18" charset="0"/>
              <a:cs typeface="Times New Roman" pitchFamily="18" charset="0"/>
            </a:endParaRPr>
          </a:p>
          <a:p>
            <a:r>
              <a:rPr lang="vi-VN" sz="2400" i="1">
                <a:solidFill>
                  <a:prstClr val="black"/>
                </a:solidFill>
                <a:latin typeface="Times New Roman" pitchFamily="18" charset="0"/>
                <a:cs typeface="Times New Roman" pitchFamily="18" charset="0"/>
              </a:rPr>
              <a:t>+ Nhóm 3: Tìm hiểu đặc điểm của lớp nhân</a:t>
            </a:r>
            <a:endParaRPr lang="en-US" sz="2400">
              <a:solidFill>
                <a:prstClr val="black"/>
              </a:solidFill>
              <a:latin typeface="Times New Roman" pitchFamily="18" charset="0"/>
              <a:cs typeface="Times New Roman" pitchFamily="18" charset="0"/>
            </a:endParaRPr>
          </a:p>
          <a:p>
            <a:endParaRPr lang="en-US">
              <a:solidFill>
                <a:prstClr val="black"/>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852325641"/>
              </p:ext>
            </p:extLst>
          </p:nvPr>
        </p:nvGraphicFramePr>
        <p:xfrm>
          <a:off x="539552" y="1916832"/>
          <a:ext cx="4248472" cy="4329995"/>
        </p:xfrm>
        <a:graphic>
          <a:graphicData uri="http://schemas.openxmlformats.org/drawingml/2006/table">
            <a:tbl>
              <a:tblPr firstRow="1" firstCol="1" bandRow="1"/>
              <a:tblGrid>
                <a:gridCol w="1580526">
                  <a:extLst>
                    <a:ext uri="{9D8B030D-6E8A-4147-A177-3AD203B41FA5}">
                      <a16:colId xmlns:a16="http://schemas.microsoft.com/office/drawing/2014/main" val="20000"/>
                    </a:ext>
                  </a:extLst>
                </a:gridCol>
                <a:gridCol w="2667946">
                  <a:extLst>
                    <a:ext uri="{9D8B030D-6E8A-4147-A177-3AD203B41FA5}">
                      <a16:colId xmlns:a16="http://schemas.microsoft.com/office/drawing/2014/main" val="20001"/>
                    </a:ext>
                  </a:extLst>
                </a:gridCol>
              </a:tblGrid>
              <a:tr h="670279">
                <a:tc>
                  <a:txBody>
                    <a:bodyPr/>
                    <a:lstStyle/>
                    <a:p>
                      <a:pPr algn="just">
                        <a:lnSpc>
                          <a:spcPct val="115000"/>
                        </a:lnSpc>
                        <a:spcAft>
                          <a:spcPts val="0"/>
                        </a:spcAft>
                      </a:pPr>
                      <a:r>
                        <a:rPr lang="nl-NL" sz="2400" smtClean="0">
                          <a:effectLst/>
                          <a:latin typeface="Times New Roman"/>
                          <a:ea typeface="Calibri"/>
                          <a:cs typeface="Times New Roman"/>
                        </a:rPr>
                        <a:t>Đặc</a:t>
                      </a:r>
                      <a:r>
                        <a:rPr lang="nl-NL" sz="2400" baseline="0" smtClean="0">
                          <a:effectLst/>
                          <a:latin typeface="Times New Roman"/>
                          <a:ea typeface="Calibri"/>
                          <a:cs typeface="Times New Roman"/>
                        </a:rPr>
                        <a:t> điểm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a:effectLst/>
                          <a:latin typeface="Times New Roman"/>
                          <a:ea typeface="Calibri"/>
                          <a:cs typeface="Times New Roman"/>
                        </a:rPr>
                        <a:t>Lớp </a:t>
                      </a:r>
                      <a:r>
                        <a:rPr lang="nl-NL" sz="2400" smtClean="0">
                          <a:effectLst/>
                          <a:latin typeface="Times New Roman"/>
                          <a:ea typeface="Calibri"/>
                          <a:cs typeface="Times New Roman"/>
                        </a:rPr>
                        <a:t> nhân</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2586">
                <a:tc>
                  <a:txBody>
                    <a:bodyPr/>
                    <a:lstStyle/>
                    <a:p>
                      <a:pPr algn="just">
                        <a:lnSpc>
                          <a:spcPct val="115000"/>
                        </a:lnSpc>
                        <a:spcAft>
                          <a:spcPts val="0"/>
                        </a:spcAft>
                      </a:pPr>
                      <a:r>
                        <a:rPr lang="nl-NL" sz="2400">
                          <a:effectLst/>
                          <a:latin typeface="Times New Roman"/>
                          <a:ea typeface="Calibri"/>
                          <a:cs typeface="Times New Roman"/>
                        </a:rPr>
                        <a:t>Độ dày</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smtClean="0">
                          <a:effectLst/>
                          <a:latin typeface="Times New Roman"/>
                          <a:ea typeface="Calibri"/>
                          <a:cs typeface="Times New Roman"/>
                        </a:rPr>
                        <a:t>Gần </a:t>
                      </a:r>
                      <a:r>
                        <a:rPr lang="nl-NL" sz="2400">
                          <a:effectLst/>
                          <a:latin typeface="Times New Roman"/>
                          <a:ea typeface="Calibri"/>
                          <a:cs typeface="Times New Roman"/>
                        </a:rPr>
                        <a:t>3400km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37130">
                <a:tc>
                  <a:txBody>
                    <a:bodyPr/>
                    <a:lstStyle/>
                    <a:p>
                      <a:pPr algn="just">
                        <a:lnSpc>
                          <a:spcPct val="115000"/>
                        </a:lnSpc>
                        <a:spcAft>
                          <a:spcPts val="0"/>
                        </a:spcAft>
                      </a:pPr>
                      <a:r>
                        <a:rPr lang="nl-NL" sz="2400">
                          <a:effectLst/>
                          <a:latin typeface="Times New Roman"/>
                          <a:ea typeface="Calibri"/>
                          <a:cs typeface="Times New Roman"/>
                        </a:rPr>
                        <a:t>Đặc điểm</a:t>
                      </a:r>
                      <a:endParaRPr lang="en-US" sz="24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2400" dirty="0">
                          <a:effectLst/>
                          <a:latin typeface="Times New Roman"/>
                          <a:ea typeface="Calibri"/>
                          <a:cs typeface="Times New Roman"/>
                        </a:rPr>
                        <a:t>- Vật chất chủ yếu là sắt</a:t>
                      </a:r>
                      <a:endParaRPr lang="en-US" sz="2400" dirty="0">
                        <a:effectLst/>
                        <a:latin typeface="Calibri"/>
                        <a:ea typeface="Calibri"/>
                        <a:cs typeface="Times New Roman"/>
                      </a:endParaRPr>
                    </a:p>
                    <a:p>
                      <a:pPr algn="just">
                        <a:lnSpc>
                          <a:spcPct val="115000"/>
                        </a:lnSpc>
                        <a:spcAft>
                          <a:spcPts val="0"/>
                        </a:spcAft>
                      </a:pPr>
                      <a:r>
                        <a:rPr lang="nl-NL" sz="2400" dirty="0">
                          <a:effectLst/>
                          <a:latin typeface="Times New Roman"/>
                          <a:ea typeface="Calibri"/>
                          <a:cs typeface="Times New Roman"/>
                        </a:rPr>
                        <a:t>- Chia thành 2 lớp</a:t>
                      </a:r>
                      <a:endParaRPr lang="en-US" sz="2400" dirty="0">
                        <a:effectLst/>
                        <a:latin typeface="Calibri"/>
                        <a:ea typeface="Calibri"/>
                        <a:cs typeface="Times New Roman"/>
                      </a:endParaRPr>
                    </a:p>
                    <a:p>
                      <a:pPr algn="just">
                        <a:lnSpc>
                          <a:spcPct val="115000"/>
                        </a:lnSpc>
                        <a:spcAft>
                          <a:spcPts val="0"/>
                        </a:spcAft>
                      </a:pPr>
                      <a:r>
                        <a:rPr lang="nl-NL" sz="2400" dirty="0">
                          <a:effectLst/>
                          <a:latin typeface="Times New Roman"/>
                          <a:ea typeface="Calibri"/>
                          <a:cs typeface="Times New Roman"/>
                        </a:rPr>
                        <a:t>+ Lõi trong rắn</a:t>
                      </a:r>
                      <a:endParaRPr lang="en-US" sz="2400" dirty="0">
                        <a:effectLst/>
                        <a:latin typeface="Calibri"/>
                        <a:ea typeface="Calibri"/>
                        <a:cs typeface="Times New Roman"/>
                      </a:endParaRPr>
                    </a:p>
                    <a:p>
                      <a:pPr algn="just">
                        <a:lnSpc>
                          <a:spcPct val="115000"/>
                        </a:lnSpc>
                        <a:spcAft>
                          <a:spcPts val="0"/>
                        </a:spcAft>
                      </a:pPr>
                      <a:r>
                        <a:rPr lang="nl-NL" sz="2400" dirty="0" smtClean="0">
                          <a:effectLst/>
                          <a:latin typeface="Times New Roman"/>
                          <a:ea typeface="Calibri"/>
                          <a:cs typeface="Times New Roman"/>
                        </a:rPr>
                        <a:t>+ Lõi </a:t>
                      </a:r>
                      <a:r>
                        <a:rPr lang="nl-NL" sz="2400" dirty="0">
                          <a:effectLst/>
                          <a:latin typeface="Times New Roman"/>
                          <a:ea typeface="Calibri"/>
                          <a:cs typeface="Times New Roman"/>
                        </a:rPr>
                        <a:t>ngoài lỏng</a:t>
                      </a:r>
                      <a:endParaRPr lang="en-US" sz="2400" dirty="0">
                        <a:effectLst/>
                        <a:latin typeface="Calibri"/>
                        <a:ea typeface="Calibri"/>
                        <a:cs typeface="Times New Roman"/>
                      </a:endParaRPr>
                    </a:p>
                    <a:p>
                      <a:pPr algn="just">
                        <a:lnSpc>
                          <a:spcPct val="115000"/>
                        </a:lnSpc>
                        <a:spcAft>
                          <a:spcPts val="0"/>
                        </a:spcAft>
                      </a:pPr>
                      <a:r>
                        <a:rPr lang="nl-NL" sz="2400" dirty="0">
                          <a:effectLst/>
                          <a:latin typeface="Times New Roman"/>
                          <a:ea typeface="Calibri"/>
                          <a:cs typeface="Times New Roman"/>
                        </a:rPr>
                        <a:t>- Nhiệt độ 4000 - 5000</a:t>
                      </a:r>
                      <a:r>
                        <a:rPr lang="nl-NL" sz="2400" baseline="30000" dirty="0">
                          <a:effectLst/>
                          <a:latin typeface="Times New Roman"/>
                          <a:ea typeface="Calibri"/>
                          <a:cs typeface="Times New Roman"/>
                        </a:rPr>
                        <a:t>0</a:t>
                      </a:r>
                      <a:r>
                        <a:rPr lang="nl-NL" sz="2400" dirty="0">
                          <a:effectLst/>
                          <a:latin typeface="Times New Roman"/>
                          <a:ea typeface="Calibri"/>
                          <a:cs typeface="Times New Roman"/>
                        </a:rPr>
                        <a:t>C</a:t>
                      </a:r>
                      <a:endParaRPr lang="en-US" sz="2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813" y="2276872"/>
            <a:ext cx="3714750" cy="364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949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1595</Words>
  <Application>Microsoft Office PowerPoint</Application>
  <PresentationFormat>On-screen Show (4:3)</PresentationFormat>
  <Paragraphs>205</Paragraphs>
  <Slides>45</Slides>
  <Notes>7</Notes>
  <HiddenSlides>0</HiddenSlides>
  <MMClips>1</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45</vt:i4>
      </vt:variant>
    </vt:vector>
  </HeadingPairs>
  <TitlesOfParts>
    <vt:vector size="64" baseType="lpstr">
      <vt:lpstr>宋体</vt:lpstr>
      <vt:lpstr>Arial</vt:lpstr>
      <vt:lpstr>Calibri</vt:lpstr>
      <vt:lpstr>Calibri Light</vt:lpstr>
      <vt:lpstr>Lato Light</vt:lpstr>
      <vt:lpstr>Lato Regular</vt:lpstr>
      <vt:lpstr>SVN-Student</vt:lpstr>
      <vt:lpstr>Times New Roman</vt:lpstr>
      <vt:lpstr>Trebuchet MS</vt:lpstr>
      <vt:lpstr>2_Office Theme</vt:lpstr>
      <vt:lpstr>1_Office Theme</vt:lpstr>
      <vt:lpstr>11_Office Theme</vt:lpstr>
      <vt:lpstr>6_Office Theme</vt:lpstr>
      <vt:lpstr>9_Office Theme</vt:lpstr>
      <vt:lpstr>7_Office Theme</vt:lpstr>
      <vt:lpstr>6_Default Design</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37</cp:revision>
  <dcterms:created xsi:type="dcterms:W3CDTF">2021-08-08T23:35:19Z</dcterms:created>
  <dcterms:modified xsi:type="dcterms:W3CDTF">2023-11-24T07:40:12Z</dcterms:modified>
</cp:coreProperties>
</file>