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05888b2d5ed04978" Type="http://schemas.microsoft.com/office/2007/relationships/ui/extensibility" Target="customUI/customUI14.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77" r:id="rId1"/>
    <p:sldMasterId id="2147483691" r:id="rId2"/>
    <p:sldMasterId id="2147483704" r:id="rId3"/>
  </p:sldMasterIdLst>
  <p:notesMasterIdLst>
    <p:notesMasterId r:id="rId34"/>
  </p:notesMasterIdLst>
  <p:sldIdLst>
    <p:sldId id="570" r:id="rId4"/>
    <p:sldId id="384" r:id="rId5"/>
    <p:sldId id="389" r:id="rId6"/>
    <p:sldId id="258" r:id="rId7"/>
    <p:sldId id="385" r:id="rId8"/>
    <p:sldId id="355" r:id="rId9"/>
    <p:sldId id="357" r:id="rId10"/>
    <p:sldId id="390" r:id="rId11"/>
    <p:sldId id="358" r:id="rId12"/>
    <p:sldId id="573" r:id="rId13"/>
    <p:sldId id="575" r:id="rId14"/>
    <p:sldId id="576" r:id="rId15"/>
    <p:sldId id="574" r:id="rId16"/>
    <p:sldId id="577" r:id="rId17"/>
    <p:sldId id="578" r:id="rId18"/>
    <p:sldId id="581" r:id="rId19"/>
    <p:sldId id="371" r:id="rId20"/>
    <p:sldId id="372" r:id="rId21"/>
    <p:sldId id="373" r:id="rId22"/>
    <p:sldId id="374" r:id="rId23"/>
    <p:sldId id="375" r:id="rId24"/>
    <p:sldId id="376" r:id="rId25"/>
    <p:sldId id="377" r:id="rId26"/>
    <p:sldId id="378" r:id="rId27"/>
    <p:sldId id="379" r:id="rId28"/>
    <p:sldId id="380" r:id="rId29"/>
    <p:sldId id="381" r:id="rId30"/>
    <p:sldId id="579" r:id="rId31"/>
    <p:sldId id="580" r:id="rId32"/>
    <p:sldId id="382"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ần Thị Minh Hoàn" initials="TTMH" lastIdx="12" clrIdx="0">
    <p:extLst>
      <p:ext uri="{19B8F6BF-5375-455C-9EA6-DF929625EA0E}">
        <p15:presenceInfo xmlns:p15="http://schemas.microsoft.com/office/powerpoint/2012/main" userId="S::hoanttm@banmaischoolvn.onmicrosoft.com::ed8069e1-463c-4c2a-a2b9-4b4a3dda8c23" providerId="AD"/>
      </p:ext>
    </p:extLst>
  </p:cmAuthor>
  <p:cmAuthor id="2" name="Lê Hải" initials="LH" lastIdx="21" clrIdx="1">
    <p:extLst>
      <p:ext uri="{19B8F6BF-5375-455C-9EA6-DF929625EA0E}">
        <p15:presenceInfo xmlns:p15="http://schemas.microsoft.com/office/powerpoint/2012/main" userId="Lê Hải" providerId="None"/>
      </p:ext>
    </p:extLst>
  </p:cmAuthor>
  <p:cmAuthor id="3" name="PN2" initials="P" lastIdx="12" clrIdx="2">
    <p:extLst>
      <p:ext uri="{19B8F6BF-5375-455C-9EA6-DF929625EA0E}">
        <p15:presenceInfo xmlns:p15="http://schemas.microsoft.com/office/powerpoint/2012/main" userId="PN2" providerId="None"/>
      </p:ext>
    </p:extLst>
  </p:cmAuthor>
  <p:cmAuthor id="4" name="Admin" initials="A" lastIdx="5" clrIdx="3">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D5D"/>
    <a:srgbClr val="B2896D"/>
    <a:srgbClr val="7030A0"/>
    <a:srgbClr val="93C995"/>
    <a:srgbClr val="F99325"/>
    <a:srgbClr val="824D4B"/>
    <a:srgbClr val="F7CE69"/>
    <a:srgbClr val="A7D6AA"/>
    <a:srgbClr val="FCD977"/>
    <a:srgbClr val="FFF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95B093-3FE5-4DDE-8782-9B58C9F8D058}" v="172" dt="2021-07-21T02:46:25.26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2244" autoAdjust="0"/>
  </p:normalViewPr>
  <p:slideViewPr>
    <p:cSldViewPr>
      <p:cViewPr varScale="1">
        <p:scale>
          <a:sx n="35" d="100"/>
          <a:sy n="35" d="100"/>
        </p:scale>
        <p:origin x="56" y="496"/>
      </p:cViewPr>
      <p:guideLst>
        <p:guide orient="horz" pos="1776"/>
        <p:guide pos="3840"/>
      </p:guideLst>
    </p:cSldViewPr>
  </p:slideViewPr>
  <p:notesTextViewPr>
    <p:cViewPr>
      <p:scale>
        <a:sx n="3" d="2"/>
        <a:sy n="3" d="2"/>
      </p:scale>
      <p:origin x="0" y="0"/>
    </p:cViewPr>
  </p:notesTextViewPr>
  <p:sorterViewPr>
    <p:cViewPr>
      <p:scale>
        <a:sx n="125" d="100"/>
        <a:sy n="125" d="100"/>
      </p:scale>
      <p:origin x="0" y="-130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692DEB-DB49-42EF-A9FA-89132D9A9ACC}" type="doc">
      <dgm:prSet loTypeId="urn:microsoft.com/office/officeart/2008/layout/VerticalCurvedList" loCatId="list" qsTypeId="urn:microsoft.com/office/officeart/2005/8/quickstyle/simple4" qsCatId="simple" csTypeId="urn:microsoft.com/office/officeart/2005/8/colors/colorful5" csCatId="colorful" phldr="1"/>
      <dgm:spPr/>
      <dgm:t>
        <a:bodyPr/>
        <a:lstStyle/>
        <a:p>
          <a:endParaRPr lang="en-US"/>
        </a:p>
      </dgm:t>
    </dgm:pt>
    <dgm:pt modelId="{6E0BB13B-7B1D-4D65-85CC-C1589939F442}">
      <dgm:prSet phldrT="[Text]" custT="1"/>
      <dgm:spPr>
        <a:solidFill>
          <a:schemeClr val="tx2">
            <a:lumMod val="75000"/>
          </a:schemeClr>
        </a:solidFill>
        <a:effectLst>
          <a:outerShdw blurRad="50800" dist="38100" algn="l" rotWithShape="0">
            <a:prstClr val="black">
              <a:alpha val="40000"/>
            </a:prstClr>
          </a:outerShdw>
        </a:effectLs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sz="3200">
              <a:latin typeface="Times New Roman" panose="02020603050405020304" pitchFamily="18" charset="0"/>
              <a:cs typeface="Times New Roman" panose="02020603050405020304" pitchFamily="18" charset="0"/>
            </a:rPr>
            <a:t>- Làm bài tập sau: Bài tập 6, 7, 8, 10 SGK trang 121.</a:t>
          </a:r>
          <a:endParaRPr lang="en-US" sz="3200" b="1">
            <a:ln>
              <a:solidFill>
                <a:schemeClr val="tx1"/>
              </a:solid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dgm:t>
    </dgm:pt>
    <dgm:pt modelId="{2FE71766-B388-4FA3-9B41-E450425E38D0}" type="sibTrans" cxnId="{8485F478-0A67-4923-87C6-FC13CE1907B2}">
      <dgm:prSet/>
      <dgm:spPr/>
      <dgm:t>
        <a:bodyPr/>
        <a:lstStyle/>
        <a:p>
          <a:endParaRPr lang="en-US" sz="2800">
            <a:ln>
              <a:solidFill>
                <a:schemeClr val="tx1"/>
              </a:solidFill>
            </a:ln>
            <a:solidFill>
              <a:schemeClr val="tx1"/>
            </a:solidFill>
          </a:endParaRPr>
        </a:p>
      </dgm:t>
    </dgm:pt>
    <dgm:pt modelId="{20F5965A-3744-426E-811C-52160201678E}" type="parTrans" cxnId="{8485F478-0A67-4923-87C6-FC13CE1907B2}">
      <dgm:prSet/>
      <dgm:spPr/>
      <dgm:t>
        <a:bodyPr/>
        <a:lstStyle/>
        <a:p>
          <a:endParaRPr lang="en-US" sz="2800">
            <a:ln>
              <a:solidFill>
                <a:schemeClr val="tx1"/>
              </a:solidFill>
            </a:ln>
            <a:solidFill>
              <a:schemeClr val="tx1"/>
            </a:solidFill>
          </a:endParaRPr>
        </a:p>
      </dgm:t>
    </dgm:pt>
    <dgm:pt modelId="{B4F90155-938B-44E0-9913-D193F3B6860A}">
      <dgm:prSet phldrT="[Text]" custT="1"/>
      <dgm:spPr>
        <a:solidFill>
          <a:schemeClr val="accent3">
            <a:lumMod val="50000"/>
          </a:schemeClr>
        </a:solidFill>
        <a:effectLst>
          <a:outerShdw blurRad="50800" dist="38100" algn="l" rotWithShape="0">
            <a:prstClr val="black">
              <a:alpha val="40000"/>
            </a:prstClr>
          </a:outerShdw>
        </a:effectLst>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sz="3200" dirty="0">
              <a:latin typeface="Times New Roman" panose="02020603050405020304" pitchFamily="18" charset="0"/>
              <a:cs typeface="Times New Roman" panose="02020603050405020304" pitchFamily="18" charset="0"/>
            </a:rPr>
            <a:t>- Ghi nhớ định </a:t>
          </a:r>
          <a:r>
            <a:rPr lang="vi-VN" sz="3200">
              <a:latin typeface="Times New Roman" panose="02020603050405020304" pitchFamily="18" charset="0"/>
              <a:cs typeface="Times New Roman" panose="02020603050405020304" pitchFamily="18" charset="0"/>
            </a:rPr>
            <a:t>lí </a:t>
          </a:r>
          <a:r>
            <a:rPr lang="en-US" sz="3200">
              <a:latin typeface="Times New Roman" panose="02020603050405020304" pitchFamily="18" charset="0"/>
              <a:cs typeface="Times New Roman" panose="02020603050405020304" pitchFamily="18" charset="0"/>
            </a:rPr>
            <a:t>Pythagore</a:t>
          </a:r>
          <a:r>
            <a:rPr lang="vi-VN" sz="320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các dấu hiệu nhận biết các tứ giác và áp dụng vào giải toán.</a:t>
          </a:r>
          <a:endParaRPr lang="en-US" sz="3200" dirty="0">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3200" b="1" dirty="0">
            <a:ln>
              <a:solidFill>
                <a:schemeClr val="tx1"/>
              </a:solid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dgm:t>
    </dgm:pt>
    <dgm:pt modelId="{E4D17B15-F1E7-4D60-99B5-DC208941B632}" type="sibTrans" cxnId="{DD6B9120-0BE5-4DA8-909E-E99DBA803D55}">
      <dgm:prSet/>
      <dgm:spPr>
        <a:effectLst>
          <a:outerShdw blurRad="50800" dist="38100" algn="l" rotWithShape="0">
            <a:prstClr val="black">
              <a:alpha val="40000"/>
            </a:prstClr>
          </a:outerShdw>
        </a:effectLst>
      </dgm:spPr>
      <dgm:t>
        <a:bodyPr/>
        <a:lstStyle/>
        <a:p>
          <a:endParaRPr lang="en-US" sz="2800">
            <a:ln>
              <a:solidFill>
                <a:schemeClr val="tx1"/>
              </a:solidFill>
            </a:ln>
            <a:solidFill>
              <a:schemeClr val="tx1"/>
            </a:solidFill>
          </a:endParaRPr>
        </a:p>
      </dgm:t>
    </dgm:pt>
    <dgm:pt modelId="{660DDBFC-7B0B-40D0-AF1C-14D1F6EABF74}" type="parTrans" cxnId="{DD6B9120-0BE5-4DA8-909E-E99DBA803D55}">
      <dgm:prSet/>
      <dgm:spPr/>
      <dgm:t>
        <a:bodyPr/>
        <a:lstStyle/>
        <a:p>
          <a:endParaRPr lang="en-US" sz="2800">
            <a:ln>
              <a:solidFill>
                <a:schemeClr val="tx1"/>
              </a:solidFill>
            </a:ln>
            <a:solidFill>
              <a:schemeClr val="tx1"/>
            </a:solidFill>
          </a:endParaRPr>
        </a:p>
      </dgm:t>
    </dgm:pt>
    <dgm:pt modelId="{77ECF623-A6CE-4B51-961B-44B7A3D486EF}" type="pres">
      <dgm:prSet presAssocID="{32692DEB-DB49-42EF-A9FA-89132D9A9ACC}" presName="Name0" presStyleCnt="0">
        <dgm:presLayoutVars>
          <dgm:chMax val="7"/>
          <dgm:chPref val="7"/>
          <dgm:dir/>
        </dgm:presLayoutVars>
      </dgm:prSet>
      <dgm:spPr/>
    </dgm:pt>
    <dgm:pt modelId="{0E39C5B6-DC7B-4C62-87C3-86AEE82DD240}" type="pres">
      <dgm:prSet presAssocID="{32692DEB-DB49-42EF-A9FA-89132D9A9ACC}" presName="Name1" presStyleCnt="0"/>
      <dgm:spPr/>
    </dgm:pt>
    <dgm:pt modelId="{7836CBF4-2E19-42A0-BF5B-4344C39259DB}" type="pres">
      <dgm:prSet presAssocID="{32692DEB-DB49-42EF-A9FA-89132D9A9ACC}" presName="cycle" presStyleCnt="0"/>
      <dgm:spPr/>
    </dgm:pt>
    <dgm:pt modelId="{16DD7465-1AF2-442A-A838-63BCA7E7FC10}" type="pres">
      <dgm:prSet presAssocID="{32692DEB-DB49-42EF-A9FA-89132D9A9ACC}" presName="srcNode" presStyleLbl="node1" presStyleIdx="0" presStyleCnt="2"/>
      <dgm:spPr/>
    </dgm:pt>
    <dgm:pt modelId="{43ECD050-E6AA-42C6-9CF4-B78105DC9BAE}" type="pres">
      <dgm:prSet presAssocID="{32692DEB-DB49-42EF-A9FA-89132D9A9ACC}" presName="conn" presStyleLbl="parChTrans1D2" presStyleIdx="0" presStyleCnt="1"/>
      <dgm:spPr/>
    </dgm:pt>
    <dgm:pt modelId="{2AC730BD-E94E-4852-87AB-AE846CA05039}" type="pres">
      <dgm:prSet presAssocID="{32692DEB-DB49-42EF-A9FA-89132D9A9ACC}" presName="extraNode" presStyleLbl="node1" presStyleIdx="0" presStyleCnt="2"/>
      <dgm:spPr/>
    </dgm:pt>
    <dgm:pt modelId="{9A82D140-96C9-4F68-AD06-682AFBC1BCD2}" type="pres">
      <dgm:prSet presAssocID="{32692DEB-DB49-42EF-A9FA-89132D9A9ACC}" presName="dstNode" presStyleLbl="node1" presStyleIdx="0" presStyleCnt="2"/>
      <dgm:spPr/>
    </dgm:pt>
    <dgm:pt modelId="{E0CB86D9-EAB1-4FA7-95F8-09A6D6F4137A}" type="pres">
      <dgm:prSet presAssocID="{B4F90155-938B-44E0-9913-D193F3B6860A}" presName="text_1" presStyleLbl="node1" presStyleIdx="0" presStyleCnt="2" custScaleY="133100">
        <dgm:presLayoutVars>
          <dgm:bulletEnabled val="1"/>
        </dgm:presLayoutVars>
      </dgm:prSet>
      <dgm:spPr/>
    </dgm:pt>
    <dgm:pt modelId="{82AEDA85-1127-4D7B-B11C-A43BABCB0FBC}" type="pres">
      <dgm:prSet presAssocID="{B4F90155-938B-44E0-9913-D193F3B6860A}" presName="accent_1" presStyleCnt="0"/>
      <dgm:spPr/>
    </dgm:pt>
    <dgm:pt modelId="{4BCE6809-3420-4C68-B961-34A6C4274F70}" type="pres">
      <dgm:prSet presAssocID="{B4F90155-938B-44E0-9913-D193F3B6860A}" presName="accentRepeatNode" presStyleLbl="solidFgAcc1" presStyleIdx="0" presStyleCnt="2"/>
      <dgm:spPr>
        <a:effectLst>
          <a:outerShdw blurRad="50800" dist="38100" algn="l" rotWithShape="0">
            <a:prstClr val="black">
              <a:alpha val="40000"/>
            </a:prstClr>
          </a:outerShdw>
        </a:effectLst>
      </dgm:spPr>
    </dgm:pt>
    <dgm:pt modelId="{72A0D50A-54CC-41CA-8A4A-259352C56021}" type="pres">
      <dgm:prSet presAssocID="{6E0BB13B-7B1D-4D65-85CC-C1589939F442}" presName="text_2" presStyleLbl="node1" presStyleIdx="1" presStyleCnt="2" custScaleY="110001">
        <dgm:presLayoutVars>
          <dgm:bulletEnabled val="1"/>
        </dgm:presLayoutVars>
      </dgm:prSet>
      <dgm:spPr/>
    </dgm:pt>
    <dgm:pt modelId="{341064B8-EEE3-473A-AE51-2B74BA5B0ABE}" type="pres">
      <dgm:prSet presAssocID="{6E0BB13B-7B1D-4D65-85CC-C1589939F442}" presName="accent_2" presStyleCnt="0"/>
      <dgm:spPr/>
    </dgm:pt>
    <dgm:pt modelId="{9AAE29D4-080B-4A1E-A8C0-1CBC6B2E2076}" type="pres">
      <dgm:prSet presAssocID="{6E0BB13B-7B1D-4D65-85CC-C1589939F442}" presName="accentRepeatNode" presStyleLbl="solidFgAcc1" presStyleIdx="1" presStyleCnt="2"/>
      <dgm:spPr>
        <a:effectLst>
          <a:outerShdw blurRad="50800" dist="38100" algn="l" rotWithShape="0">
            <a:prstClr val="black">
              <a:alpha val="40000"/>
            </a:prstClr>
          </a:outerShdw>
        </a:effectLst>
      </dgm:spPr>
    </dgm:pt>
  </dgm:ptLst>
  <dgm:cxnLst>
    <dgm:cxn modelId="{DD6B9120-0BE5-4DA8-909E-E99DBA803D55}" srcId="{32692DEB-DB49-42EF-A9FA-89132D9A9ACC}" destId="{B4F90155-938B-44E0-9913-D193F3B6860A}" srcOrd="0" destOrd="0" parTransId="{660DDBFC-7B0B-40D0-AF1C-14D1F6EABF74}" sibTransId="{E4D17B15-F1E7-4D60-99B5-DC208941B632}"/>
    <dgm:cxn modelId="{B808765E-4E58-49A5-98A0-BA22F6CF9D21}" type="presOf" srcId="{B4F90155-938B-44E0-9913-D193F3B6860A}" destId="{E0CB86D9-EAB1-4FA7-95F8-09A6D6F4137A}" srcOrd="0" destOrd="0" presId="urn:microsoft.com/office/officeart/2008/layout/VerticalCurvedList"/>
    <dgm:cxn modelId="{8485F478-0A67-4923-87C6-FC13CE1907B2}" srcId="{32692DEB-DB49-42EF-A9FA-89132D9A9ACC}" destId="{6E0BB13B-7B1D-4D65-85CC-C1589939F442}" srcOrd="1" destOrd="0" parTransId="{20F5965A-3744-426E-811C-52160201678E}" sibTransId="{2FE71766-B388-4FA3-9B41-E450425E38D0}"/>
    <dgm:cxn modelId="{3E01EC8B-9E00-41E6-80E1-BCF14330CEF4}" type="presOf" srcId="{32692DEB-DB49-42EF-A9FA-89132D9A9ACC}" destId="{77ECF623-A6CE-4B51-961B-44B7A3D486EF}" srcOrd="0" destOrd="0" presId="urn:microsoft.com/office/officeart/2008/layout/VerticalCurvedList"/>
    <dgm:cxn modelId="{E25720C5-C72B-418D-973B-051E2F95CC67}" type="presOf" srcId="{6E0BB13B-7B1D-4D65-85CC-C1589939F442}" destId="{72A0D50A-54CC-41CA-8A4A-259352C56021}" srcOrd="0" destOrd="0" presId="urn:microsoft.com/office/officeart/2008/layout/VerticalCurvedList"/>
    <dgm:cxn modelId="{4D82C0F9-BD60-4454-9ABA-A1F90B9037A3}" type="presOf" srcId="{E4D17B15-F1E7-4D60-99B5-DC208941B632}" destId="{43ECD050-E6AA-42C6-9CF4-B78105DC9BAE}" srcOrd="0" destOrd="0" presId="urn:microsoft.com/office/officeart/2008/layout/VerticalCurvedList"/>
    <dgm:cxn modelId="{9A3039C4-9919-4C1F-AD7C-F6A223D827EE}" type="presParOf" srcId="{77ECF623-A6CE-4B51-961B-44B7A3D486EF}" destId="{0E39C5B6-DC7B-4C62-87C3-86AEE82DD240}" srcOrd="0" destOrd="0" presId="urn:microsoft.com/office/officeart/2008/layout/VerticalCurvedList"/>
    <dgm:cxn modelId="{5CDDFD99-1D74-4E03-A2BA-F8F5B3509762}" type="presParOf" srcId="{0E39C5B6-DC7B-4C62-87C3-86AEE82DD240}" destId="{7836CBF4-2E19-42A0-BF5B-4344C39259DB}" srcOrd="0" destOrd="0" presId="urn:microsoft.com/office/officeart/2008/layout/VerticalCurvedList"/>
    <dgm:cxn modelId="{F8335985-4B88-4984-8B81-4839E047922C}" type="presParOf" srcId="{7836CBF4-2E19-42A0-BF5B-4344C39259DB}" destId="{16DD7465-1AF2-442A-A838-63BCA7E7FC10}" srcOrd="0" destOrd="0" presId="urn:microsoft.com/office/officeart/2008/layout/VerticalCurvedList"/>
    <dgm:cxn modelId="{7A5ACAD6-16BF-4196-A12F-55DE6E325256}" type="presParOf" srcId="{7836CBF4-2E19-42A0-BF5B-4344C39259DB}" destId="{43ECD050-E6AA-42C6-9CF4-B78105DC9BAE}" srcOrd="1" destOrd="0" presId="urn:microsoft.com/office/officeart/2008/layout/VerticalCurvedList"/>
    <dgm:cxn modelId="{3892BB10-F9AB-447E-BE8F-9148DB409B44}" type="presParOf" srcId="{7836CBF4-2E19-42A0-BF5B-4344C39259DB}" destId="{2AC730BD-E94E-4852-87AB-AE846CA05039}" srcOrd="2" destOrd="0" presId="urn:microsoft.com/office/officeart/2008/layout/VerticalCurvedList"/>
    <dgm:cxn modelId="{C0EB0968-090F-4B14-A269-B60CEE78AAD3}" type="presParOf" srcId="{7836CBF4-2E19-42A0-BF5B-4344C39259DB}" destId="{9A82D140-96C9-4F68-AD06-682AFBC1BCD2}" srcOrd="3" destOrd="0" presId="urn:microsoft.com/office/officeart/2008/layout/VerticalCurvedList"/>
    <dgm:cxn modelId="{645AEE86-3308-4615-A1B7-B72967D9359F}" type="presParOf" srcId="{0E39C5B6-DC7B-4C62-87C3-86AEE82DD240}" destId="{E0CB86D9-EAB1-4FA7-95F8-09A6D6F4137A}" srcOrd="1" destOrd="0" presId="urn:microsoft.com/office/officeart/2008/layout/VerticalCurvedList"/>
    <dgm:cxn modelId="{EF2EF440-0698-48E0-9935-317E564B5529}" type="presParOf" srcId="{0E39C5B6-DC7B-4C62-87C3-86AEE82DD240}" destId="{82AEDA85-1127-4D7B-B11C-A43BABCB0FBC}" srcOrd="2" destOrd="0" presId="urn:microsoft.com/office/officeart/2008/layout/VerticalCurvedList"/>
    <dgm:cxn modelId="{47D1FB59-857B-4C43-B6D0-3DB079FF047C}" type="presParOf" srcId="{82AEDA85-1127-4D7B-B11C-A43BABCB0FBC}" destId="{4BCE6809-3420-4C68-B961-34A6C4274F70}" srcOrd="0" destOrd="0" presId="urn:microsoft.com/office/officeart/2008/layout/VerticalCurvedList"/>
    <dgm:cxn modelId="{B10AAD44-9B3D-4663-94AD-2025023851AB}" type="presParOf" srcId="{0E39C5B6-DC7B-4C62-87C3-86AEE82DD240}" destId="{72A0D50A-54CC-41CA-8A4A-259352C56021}" srcOrd="3" destOrd="0" presId="urn:microsoft.com/office/officeart/2008/layout/VerticalCurvedList"/>
    <dgm:cxn modelId="{38DB7BE1-8C9D-414B-8688-28083065C3A3}" type="presParOf" srcId="{0E39C5B6-DC7B-4C62-87C3-86AEE82DD240}" destId="{341064B8-EEE3-473A-AE51-2B74BA5B0ABE}" srcOrd="4" destOrd="0" presId="urn:microsoft.com/office/officeart/2008/layout/VerticalCurvedList"/>
    <dgm:cxn modelId="{AE64DD75-A7F9-4A6E-A850-00B553E1E11A}" type="presParOf" srcId="{341064B8-EEE3-473A-AE51-2B74BA5B0ABE}" destId="{9AAE29D4-080B-4A1E-A8C0-1CBC6B2E207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CD050-E6AA-42C6-9CF4-B78105DC9BAE}">
      <dsp:nvSpPr>
        <dsp:cNvPr id="0" name=""/>
        <dsp:cNvSpPr/>
      </dsp:nvSpPr>
      <dsp:spPr>
        <a:xfrm>
          <a:off x="-6579724" y="-1014251"/>
          <a:ext cx="7893916" cy="7893916"/>
        </a:xfrm>
        <a:prstGeom prst="blockArc">
          <a:avLst>
            <a:gd name="adj1" fmla="val 18900000"/>
            <a:gd name="adj2" fmla="val 2700000"/>
            <a:gd name="adj3" fmla="val 274"/>
          </a:avLst>
        </a:prstGeom>
        <a:noFill/>
        <a:ln w="9525" cap="flat" cmpd="sng" algn="ctr">
          <a:solidFill>
            <a:schemeClr val="accent6">
              <a:hueOff val="0"/>
              <a:satOff val="0"/>
              <a:lumOff val="0"/>
              <a:alphaOff val="0"/>
            </a:schemeClr>
          </a:solidFill>
          <a:prstDash val="solid"/>
        </a:ln>
        <a:effectLst>
          <a:outerShdw blurRad="50800" dist="38100" algn="l" rotWithShape="0">
            <a:prstClr val="black">
              <a:alpha val="40000"/>
            </a:prstClr>
          </a:outerShdw>
        </a:effectLst>
      </dsp:spPr>
      <dsp:style>
        <a:lnRef idx="1">
          <a:scrgbClr r="0" g="0" b="0"/>
        </a:lnRef>
        <a:fillRef idx="0">
          <a:scrgbClr r="0" g="0" b="0"/>
        </a:fillRef>
        <a:effectRef idx="0">
          <a:scrgbClr r="0" g="0" b="0"/>
        </a:effectRef>
        <a:fontRef idx="minor"/>
      </dsp:style>
    </dsp:sp>
    <dsp:sp modelId="{E0CB86D9-EAB1-4FA7-95F8-09A6D6F4137A}">
      <dsp:nvSpPr>
        <dsp:cNvPr id="0" name=""/>
        <dsp:cNvSpPr/>
      </dsp:nvSpPr>
      <dsp:spPr>
        <a:xfrm>
          <a:off x="1078209" y="560616"/>
          <a:ext cx="9787450" cy="2230265"/>
        </a:xfrm>
        <a:prstGeom prst="rect">
          <a:avLst/>
        </a:prstGeom>
        <a:solidFill>
          <a:schemeClr val="accent3">
            <a:lumMod val="50000"/>
          </a:schemeClr>
        </a:solidFill>
        <a:ln>
          <a:noFill/>
        </a:ln>
        <a:effectLst>
          <a:outerShdw blurRad="50800" dist="38100" algn="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0032" tIns="81280" rIns="81280" bIns="81280" numCol="1" spcCol="1270"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sz="3200" kern="1200" dirty="0">
              <a:latin typeface="Times New Roman" panose="02020603050405020304" pitchFamily="18" charset="0"/>
              <a:cs typeface="Times New Roman" panose="02020603050405020304" pitchFamily="18" charset="0"/>
            </a:rPr>
            <a:t>- Ghi nhớ định </a:t>
          </a:r>
          <a:r>
            <a:rPr lang="vi-VN" sz="3200" kern="1200">
              <a:latin typeface="Times New Roman" panose="02020603050405020304" pitchFamily="18" charset="0"/>
              <a:cs typeface="Times New Roman" panose="02020603050405020304" pitchFamily="18" charset="0"/>
            </a:rPr>
            <a:t>lí </a:t>
          </a:r>
          <a:r>
            <a:rPr lang="en-US" sz="3200" kern="1200">
              <a:latin typeface="Times New Roman" panose="02020603050405020304" pitchFamily="18" charset="0"/>
              <a:cs typeface="Times New Roman" panose="02020603050405020304" pitchFamily="18" charset="0"/>
            </a:rPr>
            <a:t>Pythagore</a:t>
          </a:r>
          <a:r>
            <a:rPr lang="vi-VN" sz="3200" kern="1200">
              <a:latin typeface="Times New Roman" panose="02020603050405020304" pitchFamily="18" charset="0"/>
              <a:cs typeface="Times New Roman" panose="02020603050405020304" pitchFamily="18" charset="0"/>
            </a:rPr>
            <a:t>, </a:t>
          </a:r>
          <a:r>
            <a:rPr lang="vi-VN" sz="3200" kern="1200" dirty="0">
              <a:latin typeface="Times New Roman" panose="02020603050405020304" pitchFamily="18" charset="0"/>
              <a:cs typeface="Times New Roman" panose="02020603050405020304" pitchFamily="18" charset="0"/>
            </a:rPr>
            <a:t>các dấu hiệu nhận biết các tứ giác và áp dụng vào giải toán.</a:t>
          </a:r>
          <a:endParaRPr lang="en-US" sz="3200" kern="1200" dirty="0">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3200" b="1" kern="1200" dirty="0">
            <a:ln>
              <a:solidFill>
                <a:schemeClr val="tx1"/>
              </a:solid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dsp:txBody>
      <dsp:txXfrm>
        <a:off x="1078209" y="560616"/>
        <a:ext cx="9787450" cy="2230265"/>
      </dsp:txXfrm>
    </dsp:sp>
    <dsp:sp modelId="{4BCE6809-3420-4C68-B961-34A6C4274F70}">
      <dsp:nvSpPr>
        <dsp:cNvPr id="0" name=""/>
        <dsp:cNvSpPr/>
      </dsp:nvSpPr>
      <dsp:spPr>
        <a:xfrm>
          <a:off x="30940" y="628479"/>
          <a:ext cx="2094539" cy="2094539"/>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sp>
    <dsp:sp modelId="{72A0D50A-54CC-41CA-8A4A-259352C56021}">
      <dsp:nvSpPr>
        <dsp:cNvPr id="0" name=""/>
        <dsp:cNvSpPr/>
      </dsp:nvSpPr>
      <dsp:spPr>
        <a:xfrm>
          <a:off x="1078209" y="3268059"/>
          <a:ext cx="9787450" cy="1843211"/>
        </a:xfrm>
        <a:prstGeom prst="rect">
          <a:avLst/>
        </a:prstGeom>
        <a:solidFill>
          <a:schemeClr val="tx2">
            <a:lumMod val="75000"/>
          </a:schemeClr>
        </a:solidFill>
        <a:ln>
          <a:noFill/>
        </a:ln>
        <a:effectLst>
          <a:outerShdw blurRad="50800" dist="38100" algn="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0032" tIns="81280" rIns="81280" bIns="81280" numCol="1" spcCol="1270"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sz="3200" kern="1200">
              <a:latin typeface="Times New Roman" panose="02020603050405020304" pitchFamily="18" charset="0"/>
              <a:cs typeface="Times New Roman" panose="02020603050405020304" pitchFamily="18" charset="0"/>
            </a:rPr>
            <a:t>- Làm bài tập sau: Bài tập 6, 7, 8, 10 SGK trang 121.</a:t>
          </a:r>
          <a:endParaRPr lang="en-US" sz="3200" b="1" kern="1200">
            <a:ln>
              <a:solidFill>
                <a:schemeClr val="tx1"/>
              </a:solidFill>
            </a:ln>
            <a:solidFill>
              <a:schemeClr val="tx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dsp:txBody>
      <dsp:txXfrm>
        <a:off x="1078209" y="3268059"/>
        <a:ext cx="9787450" cy="1843211"/>
      </dsp:txXfrm>
    </dsp:sp>
    <dsp:sp modelId="{9AAE29D4-080B-4A1E-A8C0-1CBC6B2E2076}">
      <dsp:nvSpPr>
        <dsp:cNvPr id="0" name=""/>
        <dsp:cNvSpPr/>
      </dsp:nvSpPr>
      <dsp:spPr>
        <a:xfrm>
          <a:off x="30940" y="3142395"/>
          <a:ext cx="2094539" cy="2094539"/>
        </a:xfrm>
        <a:prstGeom prst="ellipse">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50800" dist="38100" algn="l" rotWithShape="0">
            <a:prstClr val="black">
              <a:alpha val="40000"/>
            </a:prstClr>
          </a:outerShdw>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7T15:13:09.057"/>
    </inkml:context>
    <inkml:brush xml:id="br0">
      <inkml:brushProperty name="width" value="0.15" units="cm"/>
      <inkml:brushProperty name="height" value="0.15" units="cm"/>
      <inkml:brushProperty name="color" value="#3165BB"/>
    </inkml:brush>
    <inkml:brush xml:id="br1">
      <inkml:brushProperty name="width" value="0.2" units="cm"/>
      <inkml:brushProperty name="height" value="0.2" units="cm"/>
      <inkml:brushProperty name="color" value="#3165BB"/>
    </inkml:brush>
  </inkml:definitions>
  <inkml:trace contextRef="#ctx0" brushRef="#br0">8022 4346 2312</inkml:trace>
  <inkml:trace contextRef="#ctx0" brushRef="#br1" timeOffset="1">1882 1163 672,'0'0'0,"0"-3"24,0 3-24,0-3 64,-2 0 48,1 0 56,0 2 64,1 0 48,0-1 8,0 2-288,0 0 280,0 0-80,0 0-24,0 0 120,0 3 168,0 4 200,0-7-664,2 3 817,0 10 23,0 0-40,-1 4-40,-1 0-88,3 4-56,-3-21-616,0 24 560,0 3-55,0 3-49,0 2-88,0 1-56,0 4-48,0-37-264,0 37 184,-1 3-32,-1 3-64,-1 1-16,2 3-48,-1 1 8,2-48-32,-1 49 0,0-1 0,1 0 8,-1-1 8,1 0-16,0-2 24,0-45-24,0 45-40,2 0 0,0-4-24,0-3-128,0-3-72,1-3-160,-3-32 424,7 29-496,-5-1-104,1-4-113,0-2-87,4-3-120,-7-4-160,0-15 1080,3 13-1257,-1-3-175,0-7 128,0 0 472,-2 0 376,0-3 176,0 0 280,0-3-288,0 3 288</inkml:trace>
  <inkml:trace contextRef="#ctx0" brushRef="#br1" timeOffset="2">1446 1158 4096,'0'0'0,"-18"-12"1641,18 12-1641,-16-10-64,-1-3 56,5 5 56,10 7-24,-2 0-8,2 0-24,2 1 8,-3 0 32,1-1 32,1 0 40,1 0 40,3-1-8,0-1 56,-3 3-192,11-3 216,1-5 64,2 5 80,4-1 16,2 1-24,3-5-32,-23 8-320,27-2 264,2-1-16,1 0-8,4 0-32,4 2-23,0 1-33,-38 0-152,39-1 128,0 1 8,0 0-16,0 1-24,0 2-16,2 0-24,-41-3-56,41 3 24,1-1 32,0 0 8,0-1-8,1 2-8,1-3-32,-44 0-16,44 0 8,-1 0 0,1 0 8,-3 0-8,-3-1 16,0-1-16,-38 2-8,34-2 16,-1-1 8,-4-5 16,0 6-64,-4-3-168,-1-4-56,-24 9 248,20-4-328,-2-6 0,-2 1 47,-2 1-31,-1 1-40,-3-1 48,-10 8 304,7-7-264,-4-1 56,-1-1 56,-2 1 8,0 1 16,-4-1 24,4 8 104,-11-10-64,0-1 40,-2 0 8,-1 1-8,-3 0 32,1 3-8,16 7 0,-17-4 64,-3-5 56,3 8 48,-3-2 0,1 3 0,1 0-24,18 0-144,-19 2 136,2 0 16,1 7 32,-1 0 8,2 1 8,0 2 32,15-12-232,-14 13 224,1 3 49,0 0 15,1 2 0,1 1 0,2 2 0,9-21-288,-9 22 320,5 3 16,-5 2 16,6 0-56,1 4-40,-1-1-80,3-30-176,-2 30 144,1 3 0,-1 0-32,1 3-88,0 3-40,0 0-64,1-39 80,-2 43-112,-1-1-8,0 1 0,0 2-32,0 0-24,1 4 8,2-49 168,-1 47-168,1 0 24,2-2 48,5-2 0,-4 1 32,8-3 16,-11-41 48,3 41-48,7-3 56,-7-1-8,7-3 24,-7-2 8,6-4-24,-9-28-8,3 27 64,8-4 16,-10-3 8,8-3-40,-6-4-24,-1-3-24,-2-10 0,9 8-88,-9-6-64,1 1-64,-1-3-8,2 0 40,-2 0 48,0 0 136,0-3-200,0-4-104,0-3-136,0-3-129,0-3-63,2-6 8,-2 22 624,0-26-592,2-1 64,-2-4 88,0-2 40,2-2 96,-2-3 80,0 38 224,0-39-128,0 1 80,0-1 48,0 4 16,2-2 24,0 4 32,-2 33-72,3-31 104,4 2 72,-5 6 72,8 4 32,-7 5 24,6 4-56,-9 10-248,3-8 184,4 5-56,-6 3-56,8 0-32,-6 0 0,6 3 16,-9-3-56,8 9 88,-5-1-8,8 2 16,-8 3-56,7 3 0,-2 1-8,-8-17-32,8 18 56,-6 1 24,8 2-16,-7 2-8,6 0-16,-8 2-40,-1-25 0,3 26 16,0 0 0,0 2 16,5-1 24,-6 0-8,1-1-8,-3-26-40,9 25 16,-7 0 24,8-1 24,-7-1 8,8-2 24,-4-1-96,-7-20 0,9 19-64,1 1-80,0-3-216,2-2-112,0 0-192,1-5-224,-13-10 888,12 10-1008,3-7-97,-1-1-55,2 0 112,1-2 280,2-3 368,-19 3 400,19-8-168,0-1 112,1-2-40,-20 11 96</inkml:trace>
  <inkml:trace contextRef="#ctx0" brushRef="#br1" timeOffset="3">3050 1803 3976,'0'0'0,"-14"-12"2321,1 1-961,-3-2-464,2 5 113,2 5-105,12 3-904,-12-4 816,0 0-216,-2 1-176,-1 0-120,-1 1-96,0 2-88,16 0-120,-17 0 0,0 0-88,0 3-8,1 6-48,1-7-16,1 12-16,1-5-48,13-9 224,-13 11-216,1 2 0,2 2 48,-2 1-32,0 2 24,12-18 176,-13 20-176,-1 1 8,1 5 48,0-1 40,3 3 80,1 0 64,9-28-64,-4 26 136,1 0 48,0-2 16,2 0-48,1 0-16,1-1-8,-1-23-128,9 20 120,-1 0 40,1-2 32,1-2 32,3-3 40,0-2-32,-13-11-232,14 9 216,3-2-24,-2-4-8,2 0 40,1-1-16,0-2-48,-18 0-160,20-1 72,0-7-160,0-1-160,0-1-152,1 0-112,-2-3-48,-19 13 560,19-14-600,-1-3-8,-2 1 0,-1-1 8,0 0 23,-2 0 57,-13 17 520,12-19-472,-1 0 56,-3 0 88,0 0 88,-6 0 48,1 0 64,-3 19 128,3-20-104,-2 0 32,-1-1 32,0 1 40,-1 0 24,-2 0 0,3 20-24,-7-19 48,4-1 48,-6 3 120,7 2 192,-7 3 176,6 3 184,3 9-768,-7-4 857,4 0-33,0 1-112,0 3-176,0 0-184,1 0-192,2 0-160,-2 0 88,1 3-32,1 6 32,-2-1 24,1 0 40,1 4 8,0-12-160,0 11 160,0 2 8,-1 0 0,1 1 16,0 2-8,0 0-24,0-16-152,0 17 121,0-2-25,1 2-8,2 1 8,-2 0-24,1 1-16,-2-19-56,2 18 48,0 0-16,-2 1 0,2-1 24,0 1 0,0 0-24,-2-19-32,3 16 8,-1 0-104,6-1-168,-6-1-217,7 0-247,-6-2-320,-3-12 1048,11 9-1424,-8-1-265,8-6-215,-2 0-72,0 1 151,0 0 433,-9-3 1392,11 0-808,0-3 408,-1-4 232,0-3-352,-10 10 520</inkml:trace>
  <inkml:trace contextRef="#ctx0" brushRef="#br1" timeOffset="4">3226 1713 7721,'0'0'0,"-4"-10"2425,-6 6-1593,10 4-832,-4-9 776,-3 9-272,6 3-168,-1 10-40,-1-2-32,2 4-32,1-15-232,-3 15 208,1 2-32,1 2-8,0 1-15,-1 0-1,2 1-24,0-21-128,-1 23 136,1 0-72,0-2 0,1 2 24,2 1-40,0-1 16,-3-23-64,3 22 56,-1-2-48,6 1 8,-6-2 0,0-1 24,1 2-8,-3-20-32,8 16 32,-6-2 0,1-1-24,5-4 16,-5 2-8,0-3 24,-3-8-40,8 3 0,-8 4 0,3-7-16,-1 3 40,-1-2 8,2-1-8,-3 0-24,0 0 56,1 0-40,-1-1 0,2 0 24,1-2-64,-2-7-40,-1 10 64,2-10-144,0-2-48,1-1 0,0-2 8,-1-2 8,0-2-40,-2 19 216,2-20-217,-1-2-31,1-1 40,0-1 64,-2-2 40,2 1 56,-2 25 48,3-28-56,5 2 32,-6 1 0,8 0 24,-3 5 8,-4 2 32,-3 18-40,12-15 88,-4 3-8,0 2 0,-6 3-8,9 4-56,-8 0 16,-3 3-32,10-1 40,-7 1 24,5 2 8,-5 1 0,9 7-8,-9 0 0,-3-10-64,12 11 32,-5 4 0,-4 0-24,6 3 16,-8 3-8,8 2 0,-9-23-16,0 24 24,2 1 25,0 0-1,0-1 0,0 2-32,-2-2 16,0-24-32,0 24 32,0 1 0,0 0-8,0-1-104,0-1-161,0 0-231,0-23 472,0 20-872,3-1-528,4-4-464,-5-2-369,1-1-151,5-3 295,-8-9 2089,2 3-1304,7 0 608,-6-3 96,7-1 536,-10 1 64</inkml:trace>
  <inkml:trace contextRef="#ctx0" brushRef="#br1" timeOffset="5">3617 1408 9754,'0'0'0,"-12"-3"2016,12 3-2016,-9-3 24,0 2-168,6 1-56,1 8 16,0-5 96,1 6 40,1-9 48,0 1-64,0 2 32,2 6 96,1-7 120,4 1 144,-4 0 112,10-1 64,-13-2-504,10 1 480,4-1-72,2 0-88,2 0-96,1-1-31,1-4-65,-20 5-128,21-7 104,2 4 0,-1-5-24,-1 4-80,-1-7 32,-1 3-24,-19 8-8,18-9 24,-1-2 136,0 2-8,-3-3-8,1 0-24,-3-1-72,-12 13-48,11-12 24,0-1-56,-1-1-56,-2-1-64,0 1-32,-5-2-24,-3 16 208,2-15-232,1-1 0,0 0-33,-1-2 17,-2-2 0,0-1-64,0 21 312,-1-23-376,-1-2-64,-1 0 32,-4-2 88,3-2 80,-8 3 88,12 26 152,-9-29-104,-3 0 24,0-1 72,-2-1 40,0-1-32,-1 2 0,15 30 0,-15-30 48,-2 5 104,1 1 168,0 7 80,2 4 24,14 13-424,-15-10 336,0 7-104,2 1-112,0 2-80,2 0-16,1 10-24,10-10 0,-10 9 8,1 4 32,2 4 88,4 4 40,-7 3 16,8 2 0,2-26-184,-5 27 192,-2 3-15,5 4 15,0 1-8,1 1-72,0 2 16,1-38-128,0 40 144,0 2-16,0 1 32,3 0-48,0 0-24,0 0 0,-3-43-88,3 45 48,0 2-40,0 2-32,-2-1-8,-1-2-48,0 1 16,0-47 64,0 45-96,3 1-16,0 0 16,4-2 8,-4-3-8,7-1 8,-10-40 88,3 37-80,6-1 0,-7-1 48,1-2 16,0-1-16,-1-4 32,-2-28 0,2 27 0,0-3 8,-2-5 24,0-1-8,0-5 8,0-3 16,0-10-48,0 9-8,0-9-16,0 1-8,0-1 0,2 0 24,-2 0-48,0 0 56,0-3-128,2-5-104,0-2-73,1-3-15,0-5-16,4-2 64,-7 20 272,2-22-224,6-3 16,-5-2 24,7-2-16,-7-1 24,10-1 56,-13 31 120,7-30-80,3 1 8,-1 2 24,1 3 32,1 2 32,0 2 48,-11 20-64,12-17 128,-1 2-24,-1 3 16,1 2 8,0 7-64,-2-1-16,-9 4-48,11-3 40,0 3-16,0 0-8,1 8 0,1 1-32,-1 4 0,-12-13 16,13 16 40,0 4-8,0 3 56,-2-2 24,1 3-16,-2 1 32,-10-25-128,8 27 104,1 0-56,-1 1 8,1-1-32,-2 2 8,0-1 0,-7-28-32,9 26 40,-7-2-8,10-2 16,-5-3-8,1-3-112,0 0-136,-8-16 208,7 13-472,1-3-448,0 0-600,-1-7-665,2 5-655,-1-8 415,-8 0 2425,8 0-1488,0-1 312,-8 1 1176</inkml:trace>
  <inkml:trace contextRef="#ctx0" brushRef="#br1" timeOffset="6">5131 509 7785,'0'0'0,"-9"-14"2137,9 14-2137,-4-10 240,-5 1-88,7 7 0,1 2-72,0 11-128,0 1 8,1-12 40,0 18-16,0 3 32,0 4 40,0 3 32,0 3 24,0-31-112,1 34 104,-1 3 32,2 3 8,-2 3 8,0 1 64,0 0 40,0 1 24,0-45-280,0 45 336,0 2-24,8 2-32,-5-1 8,10 0-80,-3 1-48,-10-49-160,10 47 112,1 0-72,1 2-16,-1-2-24,-1 0 24,0-6 8,-10-41-32,9 41 56,0-5-48,2-2-112,-1-2-104,1-4-144,1-1-176,-12-27 528,14 24-664,0-1-176,1-6-224,0-3-249,0-2-231,0-9-144,-15-3 1688,14 7-1641,-1-7 297,1-2 496,2-6 288,-3-3-616,-13 11 1176</inkml:trace>
  <inkml:trace contextRef="#ctx0" brushRef="#br1" timeOffset="7">5692 194 8265,'0'0'0,"0"0"0,-4-14 2345,-4 5-1889,5-1-120,-1 9-48,1 1-240,0 11-96,3-11 48,-7 11-40,4 4 64,1 5 72,1 5 40,0 5 56,0 3 64,1-33-256,-1 34 256,0 4 24,0 5 32,0 3-16,1 3 16,0 2-31,0-3-17,0-48-264,2 52 256,1 0-64,5 3 24,-5 0-16,6 1-40,-6-2-48,-3-54-112,9 54 88,-1 2-24,0 0-32,3-1 40,0-4-48,-1-3-24,-10-48 0,10 47 32,1-3-24,-2-2-8,0-3 48,0-4-32,-9-35-16,9 34 16,-1-2-16,0-4-80,0-2-88,-1-2-40,-4-2-128,-3-22 336,10 20-496,-7-2-161,4-3-215,-7-1-272,3-4-224,-1-2-385,-2-8 1753,0 3-2064,0 0 104,0 0 327,-1-3 577,-2-2 192,-7-2-360,10 4 1224</inkml:trace>
  <inkml:trace contextRef="#ctx0" brushRef="#br1" timeOffset="8">4881 1203 8705,'0'0'0,"-34"-16"1873,0 4-1561,-6-3 8,7 7 16,8 6-128,25 2-208,-23 0 88,3 0-72,3 9-24,4-8-24,2 7 16,2-6-16,9-2 32,-3 2-56,0-1-32,3 2 16,2 0 48,8 0 144,3-2 160,-13-1-280,20 2 416,7-2 80,7 0-32,9 0-72,4-3-88,6-6-63,-53 9-241,58-8 208,6 0-32,6 1 24,2-1 8,5 1-16,-1 2 24,-76 5-216,75-11 168,0 4-64,-3 3-40,0-6-64,-2 2 24,-2 1-40,-68 7 16,64-9-32,-1 5-48,-3-4-72,-5 5-88,-3-1 24,-5-3-32,-47 7 248,40-3-272,-2-1 40,-4 1-32,-2 0 55,-5 0 81,-4 2 16,-23 1 112,20-1-80,-5 0 16,-5 1 16,-2 0-48,-6 2 24,-2 1 0,0-3 72,0 2-64,0 1 48,-3 8 40,-8-2 16,1 2 64,-1 2 24,11-13-128,-15 13 152,-1 3 40,-2 0-32,-3 2-24,-2 0 49,0 1-25,23-19-160,-23 20 112,1 1 16,0 1-32,-1-1 0,2 2 80,1 0 8,20-23-184,-19 21 200,3-1 16,1 2-24,3-2-64,1-2-16,2-2-32,9-16-80,-4 17 32,-4-3 0,6 0-32,1-1-8,1-2 40,0 0 16,0-11-48,0 8 24,3 0 8,5-5-24,-5 6 16,6-8 48,-2 2 0,-7-3-72,8 2 48,1-2 8,0 0-16,2-2-56,1-5-72,2 3-104,-14 4 192,13-12-320,1 3-40,-1-3-112,-1 1-72,1-2-49,1-2-47,-14 15 640,12-16-648,1-2 40,-2 0 16,-2-1 64,-1-1 120,1-1 104,-9 21 304,3-21-200,6 0 120,-7 0 72,1 1 56,5-1 40,-6 2 56,-2 19-144,3-17 240,0 2 152,0 2 152,-1 4 96,1 5 72,-1-5-8,-2 9-704,0-1 609,0 0-129,0-1-192,0 2-160,0 0-32,0 3 40,0-3-136,0 1 160,1 2 104,-1 8 16,3-3-24,-3 2 8,0 0-80,0-10-184,0 11 120,0 1 8,0 1-56,-2 2 8,1 1-8,0-1-32,1-15-40,-2 15 40,2 0-8,-1 2-32,-1 0-24,2-1 48,0 1-16,0-17-8,0 17 0,3-2 0,0-1-8,4 0 0,-5 0 64,6-1 0,-8-13-56,7 12 16,1-2 0,1 0-24,0-1 8,1 0 48,0-2-16,-10-7-32,10 3 0,1 6 0,0-8-32,0 2-88,1-3-48,0 0-64,-12 0 232,11-1-312,1-2-16,-2-1-32,1-6-72,2 2 16,-3-2-8,-10 10 424,11-11-456,-2 0 55,1-1 9,-2-2 80,1-1 104,-1 0 72,-8 15 136,3-17-88,6 0 48,-6-1 8,-1-1 40,1 0 40,0-2 8,-3 21-56,3-20 16,-1 0 56,-2 1 24,1 2 72,2 0 120,-3 3 128,0 14-416,1-14 513,-1 2 71,0 4 48,2 4-56,-2-4-8,0 7-88,0 1-480,0-3 288,0 3-136,0 0-104,0 0-72,0 3 24,2 6 24,-2-9-24,2 8 0,-2 4 80,2 2 0,-2 1 8,0 2 8,0 1-32,0-18-64,0 18 88,0-1-32,0 3 32,-1-2-56,0 0 16,-1 2 16,2-20-64,-2 17 24,2 1 0,-3 1-40,3-3 8,-2 1 40,1-2-16,1-15-16,0 13-16,0-1-8,3-2-24,-2 1-128,1-3-184,1 0-312,-3-8 672,3 3-1208,0 5-536,5-8-761,-7 1-656,8 1 393,-6-2 703,-3 0 2065,11 0-3304,-11 0 3304</inkml:trace>
  <inkml:trace contextRef="#ctx0" brushRef="#br1" timeOffset="9">6672 804 15051,'0'0'0,"-3"-14"1888,-8 4-1712,2 1-24,9 9-152,-8-3 80,4 2-88,-5 1-8,6 0-16,-5 0-40,5 3-16,3-3 88,-8 7-200,6-7-144,-3 3-128,-3 0-128,5-1-128,-4 1-89,7-3 817,-3 3-1000,-1-1-256,1-2-272,-1 1-385,1-1-159,1 3 327,2-3 1745,-1 0-1232,1 0-872,0-2 992,0 2 1112</inkml:trace>
  <inkml:trace contextRef="#ctx0" brushRef="#br1" timeOffset="10">6140 251 7521,'0'0'0,"-4"-28"1768,-4 3-1423,5-5 87,1 4 0,2 8-176,0 18-256,3-18 152,8 1-72,0 1-24,3 0-40,3 3-32,1 2 32,-18 11-16,20-11 8,1 2-40,1 4 16,0-2 0,1 6 0,1 1 96,-24 0-80,22 1 80,-1 11-16,-2 0 16,-3 2-24,-2 4-32,-5 2 24,-9-20-48,3 24 72,-1 0-16,-3 3 8,-12 2 16,-1 1-16,-7 1-16,21-31-48,-23 34 64,-3-2-128,-4 3-440,-1 0-880,-2 0-1225,1 2 249,32-37 2360,-32 35-4401,32-35 4401</inkml:trace>
  <inkml:trace contextRef="#ctx0" brushRef="#br1" timeOffset="11">5 1097 272,'0'0'0,"-1"-8"536,1-1-136,-2 0 8,1 7 144,1-1 16,0 3-568,0-3 528,-1 0 8,1 0 8,0 1-7,0 1-57,0 1-128,0 0-352,0 0 200,0 0-72,0 0 32,0 2 88,0 1 88,0 7 24,0-10-360,0 8 352,1 2-72,-1 3-56,3 0-40,-2 1-48,1 3-32,-2-17-104,2 17 96,0-1 0,1 3 0,0-1 8,-1 2-16,1 2-56,-3-22-32,2 22-16,1 5-64,-2-1-8,2 2-40,0 2-40,-1 2-16,-2-32 184,3 34-224,-1 0-24,1 3 16,-2 0-48,2 2 8,0 2 0,-3-41 272,8 44-272,-6 1 56,0 0 16,1 2 72,-1-3 8,1 2 56,-3-46 64,1 44-56,2 2 40,-1-2 64,0 0 24,0-4 40,0-1-16,-2-39-96,3 35 104,0-2 16,0-1 24,0-1 16,0-4-24,4-1-8,-7-26-128,2 24 120,6-2 16,-5-2 8,7-2 8,-7-1-40,8 0-32,-11-17-80,8 14 96,1 2 0,0-1 48,1-2 0,0-1 8,2-2-40,-12-10-112,11 10 120,1 0-8,2-1 24,-1-6-24,2 6 0,1-7-16,-16-2-96,16 3 120,2 0 8,1-1 25,1-2 7,2 0-24,2-3-8,-24 3-128,24-4 112,1-6 8,-1 2 16,-1-1-8,-2-3-24,2-2-16,-23 14-88,21-15 80,1-1-16,-1-3 16,0 2-16,0-3 8,-1-1-24,-20 21-48,20-22 24,-2 0 32,2-3 0,-3 1-72,-2-1 8,1-1-24,-16 26 32,13-25 8,-1 2 56,-1-1 16,-3 1-8,1 1-56,-6-1-16,-3 23 0,10-24-8,-8 0-8,0 0 32,0 2 16,-2 1 0,-1 0-8,1 21-24,-4-22 0,-6 2-8,3 1 8,-2 2-48,-1 2-16,-1 0-24,11 15 88,-13-14-96,0 4 80,0 1 8,2 7-8,-3-1-24,1 0-72,13 3 112,-14 0-104,0 0-8,-1 1 8,2 10 8,1-2-24,2 2 0,10-11 120,-12 14-112,1 0 32,2 2 24,0 4 8,1 1 24,5 0 8,3-21 16,-9 23-16,6 3 56,0-1 48,0 2 8,0-1 24,2 0-48,1-26-72,0 26 64,0-1 40,1 1 48,8 1 40,-6-1 40,9-1 24,-12-25-256,11 25 272,1-3 16,1-2-24,2-3-16,1-1-16,1-2-48,-17-14-184,19 12 168,0 1 8,0-2-64,0-1 8,1-3 16,1-4-40,-21-3-96,20 10 112,2-9-152,-1 2-200,0-1-200,0-2-216,-2 0-136,-19 0 792,19-2-992,1-2-225,-3-4-167,1 0-176,-1 0-193,-1-2 33,-16 10 1720,16-11-1240,-2-1 504,-3 0 368,-1-2-96,-10 14 464</inkml:trace>
  <inkml:trace contextRef="#ctx0" brushRef="#br1" timeOffset="12">541 1766 3688,'0'0'0,"-17"-13"2257,4 2-1897,-4-1-320,8 3-24,9 9-16,-2-2 24,-1-7-16,1 6 0,1-5 40,1-1 16,0-2 40,0 11-104,3-12 184,6-1 88,-7-1 80,7 0 80,-1 1 48,0 0 32,0 1 25,-8 12-537,11-12 528,-2-1 24,2 2 8,1 2-24,1 1-64,-13 8-472,14-4 416,0-4-72,1 7-32,2 0-8,0 0-16,3 1-48,-20 0-240,18 0 209,0 2-41,-1 5-40,1-4 0,-1 6-8,1 0-48,-18-9-72,17 8 152,1 1-32,-3 0 16,2 0 0,1-1-192,1 1-328,-19-9 384,19 10-985,1 0-999,0 0-1161,3 1-455,2 2 1071,1-2-55,-26-11 2584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7T10:54:52.354"/>
    </inkml:context>
    <inkml:brush xml:id="br0">
      <inkml:brushProperty name="width" value="0.15" units="cm"/>
      <inkml:brushProperty name="height" value="0.15" units="cm"/>
      <inkml:brushProperty name="color" value="#3165BB"/>
    </inkml:brush>
    <inkml:brush xml:id="br1">
      <inkml:brushProperty name="width" value="0.2" units="cm"/>
      <inkml:brushProperty name="height" value="0.2" units="cm"/>
      <inkml:brushProperty name="color" value="#3165BB"/>
    </inkml:brush>
  </inkml:definitions>
  <inkml:trace contextRef="#ctx0" brushRef="#br0">8022 4346 2312</inkml:trace>
  <inkml:trace contextRef="#ctx0" brushRef="#br1" timeOffset="1">1882 1163 672,'0'0'0,"0"-3"24,0 3-24,0-3 64,-2 0 48,1 0 56,0 2 64,1 0 48,0-1 8,0 2-288,0 0 280,0 0-80,0 0-24,0 0 120,0 3 168,0 4 200,0-7-664,2 3 817,0 10 23,0 0-40,-1 4-40,-1 0-88,3 4-56,-3-21-616,0 24 560,0 3-55,0 3-49,0 2-88,0 1-56,0 4-48,0-37-264,0 37 184,-1 3-32,-1 3-64,-1 1-16,2 3-48,-1 1 8,2-48-32,-1 49 0,0-1 0,1 0 8,-1-1 8,1 0-16,0-2 24,0-45-24,0 45-40,2 0 0,0-4-24,0-3-128,0-3-72,1-3-160,-3-32 424,7 29-496,-5-1-104,1-4-113,0-2-87,4-3-120,-7-4-160,0-15 1080,3 13-1257,-1-3-175,0-7 128,0 0 472,-2 0 376,0-3 176,0 0 280,0-3-288,0 3 288</inkml:trace>
  <inkml:trace contextRef="#ctx0" brushRef="#br1" timeOffset="2">1446 1158 4096,'0'0'0,"-18"-12"1641,18 12-1641,-16-10-64,-1-3 56,5 5 56,10 7-24,-2 0-8,2 0-24,2 1 8,-3 0 32,1-1 32,1 0 40,1 0 40,3-1-8,0-1 56,-3 3-192,11-3 216,1-5 64,2 5 80,4-1 16,2 1-24,3-5-32,-23 8-320,27-2 264,2-1-16,1 0-8,4 0-32,4 2-23,0 1-33,-38 0-152,39-1 128,0 1 8,0 0-16,0 1-24,0 2-16,2 0-24,-41-3-56,41 3 24,1-1 32,0 0 8,0-1-8,1 2-8,1-3-32,-44 0-16,44 0 8,-1 0 0,1 0 8,-3 0-8,-3-1 16,0-1-16,-38 2-8,34-2 16,-1-1 8,-4-5 16,0 6-64,-4-3-168,-1-4-56,-24 9 248,20-4-328,-2-6 0,-2 1 47,-2 1-31,-1 1-40,-3-1 48,-10 8 304,7-7-264,-4-1 56,-1-1 56,-2 1 8,0 1 16,-4-1 24,4 8 104,-11-10-64,0-1 40,-2 0 8,-1 1-8,-3 0 32,1 3-8,16 7 0,-17-4 64,-3-5 56,3 8 48,-3-2 0,1 3 0,1 0-24,18 0-144,-19 2 136,2 0 16,1 7 32,-1 0 8,2 1 8,0 2 32,15-12-232,-14 13 224,1 3 49,0 0 15,1 2 0,1 1 0,2 2 0,9-21-288,-9 22 320,5 3 16,-5 2 16,6 0-56,1 4-40,-1-1-80,3-30-176,-2 30 144,1 3 0,-1 0-32,1 3-88,0 3-40,0 0-64,1-39 80,-2 43-112,-1-1-8,0 1 0,0 2-32,0 0-24,1 4 8,2-49 168,-1 47-168,1 0 24,2-2 48,5-2 0,-4 1 32,8-3 16,-11-41 48,3 41-48,7-3 56,-7-1-8,7-3 24,-7-2 8,6-4-24,-9-28-8,3 27 64,8-4 16,-10-3 8,8-3-40,-6-4-24,-1-3-24,-2-10 0,9 8-88,-9-6-64,1 1-64,-1-3-8,2 0 40,-2 0 48,0 0 136,0-3-200,0-4-104,0-3-136,0-3-129,0-3-63,2-6 8,-2 22 624,0-26-592,2-1 64,-2-4 88,0-2 40,2-2 96,-2-3 80,0 38 224,0-39-128,0 1 80,0-1 48,0 4 16,2-2 24,0 4 32,-2 33-72,3-31 104,4 2 72,-5 6 72,8 4 32,-7 5 24,6 4-56,-9 10-248,3-8 184,4 5-56,-6 3-56,8 0-32,-6 0 0,6 3 16,-9-3-56,8 9 88,-5-1-8,8 2 16,-8 3-56,7 3 0,-2 1-8,-8-17-32,8 18 56,-6 1 24,8 2-16,-7 2-8,6 0-16,-8 2-40,-1-25 0,3 26 16,0 0 0,0 2 16,5-1 24,-6 0-8,1-1-8,-3-26-40,9 25 16,-7 0 24,8-1 24,-7-1 8,8-2 24,-4-1-96,-7-20 0,9 19-64,1 1-80,0-3-216,2-2-112,0 0-192,1-5-224,-13-10 888,12 10-1008,3-7-97,-1-1-55,2 0 112,1-2 280,2-3 368,-19 3 400,19-8-168,0-1 112,1-2-40,-20 11 96</inkml:trace>
  <inkml:trace contextRef="#ctx0" brushRef="#br1" timeOffset="3">3050 1803 3976,'0'0'0,"-14"-12"2321,1 1-961,-3-2-464,2 5 113,2 5-105,12 3-904,-12-4 816,0 0-216,-2 1-176,-1 0-120,-1 1-96,0 2-88,16 0-120,-17 0 0,0 0-88,0 3-8,1 6-48,1-7-16,1 12-16,1-5-48,13-9 224,-13 11-216,1 2 0,2 2 48,-2 1-32,0 2 24,12-18 176,-13 20-176,-1 1 8,1 5 48,0-1 40,3 3 80,1 0 64,9-28-64,-4 26 136,1 0 48,0-2 16,2 0-48,1 0-16,1-1-8,-1-23-128,9 20 120,-1 0 40,1-2 32,1-2 32,3-3 40,0-2-32,-13-11-232,14 9 216,3-2-24,-2-4-8,2 0 40,1-1-16,0-2-48,-18 0-160,20-1 72,0-7-160,0-1-160,0-1-152,1 0-112,-2-3-48,-19 13 560,19-14-600,-1-3-8,-2 1 0,-1-1 8,0 0 23,-2 0 57,-13 17 520,12-19-472,-1 0 56,-3 0 88,0 0 88,-6 0 48,1 0 64,-3 19 128,3-20-104,-2 0 32,-1-1 32,0 1 40,-1 0 24,-2 0 0,3 20-24,-7-19 48,4-1 48,-6 3 120,7 2 192,-7 3 176,6 3 184,3 9-768,-7-4 857,4 0-33,0 1-112,0 3-176,0 0-184,1 0-192,2 0-160,-2 0 88,1 3-32,1 6 32,-2-1 24,1 0 40,1 4 8,0-12-160,0 11 160,0 2 8,-1 0 0,1 1 16,0 2-8,0 0-24,0-16-152,0 17 121,0-2-25,1 2-8,2 1 8,-2 0-24,1 1-16,-2-19-56,2 18 48,0 0-16,-2 1 0,2-1 24,0 1 0,0 0-24,-2-19-32,3 16 8,-1 0-104,6-1-168,-6-1-217,7 0-247,-6-2-320,-3-12 1048,11 9-1424,-8-1-265,8-6-215,-2 0-72,0 1 151,0 0 433,-9-3 1392,11 0-808,0-3 408,-1-4 232,0-3-352,-10 10 520</inkml:trace>
  <inkml:trace contextRef="#ctx0" brushRef="#br1" timeOffset="4">3226 1713 7721,'0'0'0,"-4"-10"2425,-6 6-1593,10 4-832,-4-9 776,-3 9-272,6 3-168,-1 10-40,-1-2-32,2 4-32,1-15-232,-3 15 208,1 2-32,1 2-8,0 1-15,-1 0-1,2 1-24,0-21-128,-1 23 136,1 0-72,0-2 0,1 2 24,2 1-40,0-1 16,-3-23-64,3 22 56,-1-2-48,6 1 8,-6-2 0,0-1 24,1 2-8,-3-20-32,8 16 32,-6-2 0,1-1-24,5-4 16,-5 2-8,0-3 24,-3-8-40,8 3 0,-8 4 0,3-7-16,-1 3 40,-1-2 8,2-1-8,-3 0-24,0 0 56,1 0-40,-1-1 0,2 0 24,1-2-64,-2-7-40,-1 10 64,2-10-144,0-2-48,1-1 0,0-2 8,-1-2 8,0-2-40,-2 19 216,2-20-217,-1-2-31,1-1 40,0-1 64,-2-2 40,2 1 56,-2 25 48,3-28-56,5 2 32,-6 1 0,8 0 24,-3 5 8,-4 2 32,-3 18-40,12-15 88,-4 3-8,0 2 0,-6 3-8,9 4-56,-8 0 16,-3 3-32,10-1 40,-7 1 24,5 2 8,-5 1 0,9 7-8,-9 0 0,-3-10-64,12 11 32,-5 4 0,-4 0-24,6 3 16,-8 3-8,8 2 0,-9-23-16,0 24 24,2 1 25,0 0-1,0-1 0,0 2-32,-2-2 16,0-24-32,0 24 32,0 1 0,0 0-8,0-1-104,0-1-161,0 0-231,0-23 472,0 20-872,3-1-528,4-4-464,-5-2-369,1-1-151,5-3 295,-8-9 2089,2 3-1304,7 0 608,-6-3 96,7-1 536,-10 1 64</inkml:trace>
  <inkml:trace contextRef="#ctx0" brushRef="#br1" timeOffset="5">3617 1408 9754,'0'0'0,"-12"-3"2016,12 3-2016,-9-3 24,0 2-168,6 1-56,1 8 16,0-5 96,1 6 40,1-9 48,0 1-64,0 2 32,2 6 96,1-7 120,4 1 144,-4 0 112,10-1 64,-13-2-504,10 1 480,4-1-72,2 0-88,2 0-96,1-1-31,1-4-65,-20 5-128,21-7 104,2 4 0,-1-5-24,-1 4-80,-1-7 32,-1 3-24,-19 8-8,18-9 24,-1-2 136,0 2-8,-3-3-8,1 0-24,-3-1-72,-12 13-48,11-12 24,0-1-56,-1-1-56,-2-1-64,0 1-32,-5-2-24,-3 16 208,2-15-232,1-1 0,0 0-33,-1-2 17,-2-2 0,0-1-64,0 21 312,-1-23-376,-1-2-64,-1 0 32,-4-2 88,3-2 80,-8 3 88,12 26 152,-9-29-104,-3 0 24,0-1 72,-2-1 40,0-1-32,-1 2 0,15 30 0,-15-30 48,-2 5 104,1 1 168,0 7 80,2 4 24,14 13-424,-15-10 336,0 7-104,2 1-112,0 2-80,2 0-16,1 10-24,10-10 0,-10 9 8,1 4 32,2 4 88,4 4 40,-7 3 16,8 2 0,2-26-184,-5 27 192,-2 3-15,5 4 15,0 1-8,1 1-72,0 2 16,1-38-128,0 40 144,0 2-16,0 1 32,3 0-48,0 0-24,0 0 0,-3-43-88,3 45 48,0 2-40,0 2-32,-2-1-8,-1-2-48,0 1 16,0-47 64,0 45-96,3 1-16,0 0 16,4-2 8,-4-3-8,7-1 8,-10-40 88,3 37-80,6-1 0,-7-1 48,1-2 16,0-1-16,-1-4 32,-2-28 0,2 27 0,0-3 8,-2-5 24,0-1-8,0-5 8,0-3 16,0-10-48,0 9-8,0-9-16,0 1-8,0-1 0,2 0 24,-2 0-48,0 0 56,0-3-128,2-5-104,0-2-73,1-3-15,0-5-16,4-2 64,-7 20 272,2-22-224,6-3 16,-5-2 24,7-2-16,-7-1 24,10-1 56,-13 31 120,7-30-80,3 1 8,-1 2 24,1 3 32,1 2 32,0 2 48,-11 20-64,12-17 128,-1 2-24,-1 3 16,1 2 8,0 7-64,-2-1-16,-9 4-48,11-3 40,0 3-16,0 0-8,1 8 0,1 1-32,-1 4 0,-12-13 16,13 16 40,0 4-8,0 3 56,-2-2 24,1 3-16,-2 1 32,-10-25-128,8 27 104,1 0-56,-1 1 8,1-1-32,-2 2 8,0-1 0,-7-28-32,9 26 40,-7-2-8,10-2 16,-5-3-8,1-3-112,0 0-136,-8-16 208,7 13-472,1-3-448,0 0-600,-1-7-665,2 5-655,-1-8 415,-8 0 2425,8 0-1488,0-1 312,-8 1 1176</inkml:trace>
  <inkml:trace contextRef="#ctx0" brushRef="#br1" timeOffset="6">5131 509 7785,'0'0'0,"-9"-14"2137,9 14-2137,-4-10 240,-5 1-88,7 7 0,1 2-72,0 11-128,0 1 8,1-12 40,0 18-16,0 3 32,0 4 40,0 3 32,0 3 24,0-31-112,1 34 104,-1 3 32,2 3 8,-2 3 8,0 1 64,0 0 40,0 1 24,0-45-280,0 45 336,0 2-24,8 2-32,-5-1 8,10 0-80,-3 1-48,-10-49-160,10 47 112,1 0-72,1 2-16,-1-2-24,-1 0 24,0-6 8,-10-41-32,9 41 56,0-5-48,2-2-112,-1-2-104,1-4-144,1-1-176,-12-27 528,14 24-664,0-1-176,1-6-224,0-3-249,0-2-231,0-9-144,-15-3 1688,14 7-1641,-1-7 297,1-2 496,2-6 288,-3-3-616,-13 11 1176</inkml:trace>
  <inkml:trace contextRef="#ctx0" brushRef="#br1" timeOffset="7">5692 194 8265,'0'0'0,"0"0"0,-4-14 2345,-4 5-1889,5-1-120,-1 9-48,1 1-240,0 11-96,3-11 48,-7 11-40,4 4 64,1 5 72,1 5 40,0 5 56,0 3 64,1-33-256,-1 34 256,0 4 24,0 5 32,0 3-16,1 3 16,0 2-31,0-3-17,0-48-264,2 52 256,1 0-64,5 3 24,-5 0-16,6 1-40,-6-2-48,-3-54-112,9 54 88,-1 2-24,0 0-32,3-1 40,0-4-48,-1-3-24,-10-48 0,10 47 32,1-3-24,-2-2-8,0-3 48,0-4-32,-9-35-16,9 34 16,-1-2-16,0-4-80,0-2-88,-1-2-40,-4-2-128,-3-22 336,10 20-496,-7-2-161,4-3-215,-7-1-272,3-4-224,-1-2-385,-2-8 1753,0 3-2064,0 0 104,0 0 327,-1-3 577,-2-2 192,-7-2-360,10 4 1224</inkml:trace>
  <inkml:trace contextRef="#ctx0" brushRef="#br1" timeOffset="8">4881 1203 8705,'0'0'0,"-34"-16"1873,0 4-1561,-6-3 8,7 7 16,8 6-128,25 2-208,-23 0 88,3 0-72,3 9-24,4-8-24,2 7 16,2-6-16,9-2 32,-3 2-56,0-1-32,3 2 16,2 0 48,8 0 144,3-2 160,-13-1-280,20 2 416,7-2 80,7 0-32,9 0-72,4-3-88,6-6-63,-53 9-241,58-8 208,6 0-32,6 1 24,2-1 8,5 1-16,-1 2 24,-76 5-216,75-11 168,0 4-64,-3 3-40,0-6-64,-2 2 24,-2 1-40,-68 7 16,64-9-32,-1 5-48,-3-4-72,-5 5-88,-3-1 24,-5-3-32,-47 7 248,40-3-272,-2-1 40,-4 1-32,-2 0 55,-5 0 81,-4 2 16,-23 1 112,20-1-80,-5 0 16,-5 1 16,-2 0-48,-6 2 24,-2 1 0,0-3 72,0 2-64,0 1 48,-3 8 40,-8-2 16,1 2 64,-1 2 24,11-13-128,-15 13 152,-1 3 40,-2 0-32,-3 2-24,-2 0 49,0 1-25,23-19-160,-23 20 112,1 1 16,0 1-32,-1-1 0,2 2 80,1 0 8,20-23-184,-19 21 200,3-1 16,1 2-24,3-2-64,1-2-16,2-2-32,9-16-80,-4 17 32,-4-3 0,6 0-32,1-1-8,1-2 40,0 0 16,0-11-48,0 8 24,3 0 8,5-5-24,-5 6 16,6-8 48,-2 2 0,-7-3-72,8 2 48,1-2 8,0 0-16,2-2-56,1-5-72,2 3-104,-14 4 192,13-12-320,1 3-40,-1-3-112,-1 1-72,1-2-49,1-2-47,-14 15 640,12-16-648,1-2 40,-2 0 16,-2-1 64,-1-1 120,1-1 104,-9 21 304,3-21-200,6 0 120,-7 0 72,1 1 56,5-1 40,-6 2 56,-2 19-144,3-17 240,0 2 152,0 2 152,-1 4 96,1 5 72,-1-5-8,-2 9-704,0-1 609,0 0-129,0-1-192,0 2-160,0 0-32,0 3 40,0-3-136,0 1 160,1 2 104,-1 8 16,3-3-24,-3 2 8,0 0-80,0-10-184,0 11 120,0 1 8,0 1-56,-2 2 8,1 1-8,0-1-32,1-15-40,-2 15 40,2 0-8,-1 2-32,-1 0-24,2-1 48,0 1-16,0-17-8,0 17 0,3-2 0,0-1-8,4 0 0,-5 0 64,6-1 0,-8-13-56,7 12 16,1-2 0,1 0-24,0-1 8,1 0 48,0-2-16,-10-7-32,10 3 0,1 6 0,0-8-32,0 2-88,1-3-48,0 0-64,-12 0 232,11-1-312,1-2-16,-2-1-32,1-6-72,2 2 16,-3-2-8,-10 10 424,11-11-456,-2 0 55,1-1 9,-2-2 80,1-1 104,-1 0 72,-8 15 136,3-17-88,6 0 48,-6-1 8,-1-1 40,1 0 40,0-2 8,-3 21-56,3-20 16,-1 0 56,-2 1 24,1 2 72,2 0 120,-3 3 128,0 14-416,1-14 513,-1 2 71,0 4 48,2 4-56,-2-4-8,0 7-88,0 1-480,0-3 288,0 3-136,0 0-104,0 0-72,0 3 24,2 6 24,-2-9-24,2 8 0,-2 4 80,2 2 0,-2 1 8,0 2 8,0 1-32,0-18-64,0 18 88,0-1-32,0 3 32,-1-2-56,0 0 16,-1 2 16,2-20-64,-2 17 24,2 1 0,-3 1-40,3-3 8,-2 1 40,1-2-16,1-15-16,0 13-16,0-1-8,3-2-24,-2 1-128,1-3-184,1 0-312,-3-8 672,3 3-1208,0 5-536,5-8-761,-7 1-656,8 1 393,-6-2 703,-3 0 2065,11 0-3304,-11 0 3304</inkml:trace>
  <inkml:trace contextRef="#ctx0" brushRef="#br1" timeOffset="9">6672 804 15051,'0'0'0,"-3"-14"1888,-8 4-1712,2 1-24,9 9-152,-8-3 80,4 2-88,-5 1-8,6 0-16,-5 0-40,5 3-16,3-3 88,-8 7-200,6-7-144,-3 3-128,-3 0-128,5-1-128,-4 1-89,7-3 817,-3 3-1000,-1-1-256,1-2-272,-1 1-385,1-1-159,1 3 327,2-3 1745,-1 0-1232,1 0-872,0-2 992,0 2 1112</inkml:trace>
  <inkml:trace contextRef="#ctx0" brushRef="#br1" timeOffset="10">6140 251 7521,'0'0'0,"-4"-28"1768,-4 3-1423,5-5 87,1 4 0,2 8-176,0 18-256,3-18 152,8 1-72,0 1-24,3 0-40,3 3-32,1 2 32,-18 11-16,20-11 8,1 2-40,1 4 16,0-2 0,1 6 0,1 1 96,-24 0-80,22 1 80,-1 11-16,-2 0 16,-3 2-24,-2 4-32,-5 2 24,-9-20-48,3 24 72,-1 0-16,-3 3 8,-12 2 16,-1 1-16,-7 1-16,21-31-48,-23 34 64,-3-2-128,-4 3-440,-1 0-880,-2 0-1225,1 2 249,32-37 2360,-32 35-4401,32-35 4401</inkml:trace>
  <inkml:trace contextRef="#ctx0" brushRef="#br1" timeOffset="11">5 1097 272,'0'0'0,"-1"-8"536,1-1-136,-2 0 8,1 7 144,1-1 16,0 3-568,0-3 528,-1 0 8,1 0 8,0 1-7,0 1-57,0 1-128,0 0-352,0 0 200,0 0-72,0 0 32,0 2 88,0 1 88,0 7 24,0-10-360,0 8 352,1 2-72,-1 3-56,3 0-40,-2 1-48,1 3-32,-2-17-104,2 17 96,0-1 0,1 3 0,0-1 8,-1 2-16,1 2-56,-3-22-32,2 22-16,1 5-64,-2-1-8,2 2-40,0 2-40,-1 2-16,-2-32 184,3 34-224,-1 0-24,1 3 16,-2 0-48,2 2 8,0 2 0,-3-41 272,8 44-272,-6 1 56,0 0 16,1 2 72,-1-3 8,1 2 56,-3-46 64,1 44-56,2 2 40,-1-2 64,0 0 24,0-4 40,0-1-16,-2-39-96,3 35 104,0-2 16,0-1 24,0-1 16,0-4-24,4-1-8,-7-26-128,2 24 120,6-2 16,-5-2 8,7-2 8,-7-1-40,8 0-32,-11-17-80,8 14 96,1 2 0,0-1 48,1-2 0,0-1 8,2-2-40,-12-10-112,11 10 120,1 0-8,2-1 24,-1-6-24,2 6 0,1-7-16,-16-2-96,16 3 120,2 0 8,1-1 25,1-2 7,2 0-24,2-3-8,-24 3-128,24-4 112,1-6 8,-1 2 16,-1-1-8,-2-3-24,2-2-16,-23 14-88,21-15 80,1-1-16,-1-3 16,0 2-16,0-3 8,-1-1-24,-20 21-48,20-22 24,-2 0 32,2-3 0,-3 1-72,-2-1 8,1-1-24,-16 26 32,13-25 8,-1 2 56,-1-1 16,-3 1-8,1 1-56,-6-1-16,-3 23 0,10-24-8,-8 0-8,0 0 32,0 2 16,-2 1 0,-1 0-8,1 21-24,-4-22 0,-6 2-8,3 1 8,-2 2-48,-1 2-16,-1 0-24,11 15 88,-13-14-96,0 4 80,0 1 8,2 7-8,-3-1-24,1 0-72,13 3 112,-14 0-104,0 0-8,-1 1 8,2 10 8,1-2-24,2 2 0,10-11 120,-12 14-112,1 0 32,2 2 24,0 4 8,1 1 24,5 0 8,3-21 16,-9 23-16,6 3 56,0-1 48,0 2 8,0-1 24,2 0-48,1-26-72,0 26 64,0-1 40,1 1 48,8 1 40,-6-1 40,9-1 24,-12-25-256,11 25 272,1-3 16,1-2-24,2-3-16,1-1-16,1-2-48,-17-14-184,19 12 168,0 1 8,0-2-64,0-1 8,1-3 16,1-4-40,-21-3-96,20 10 112,2-9-152,-1 2-200,0-1-200,0-2-216,-2 0-136,-19 0 792,19-2-992,1-2-225,-3-4-167,1 0-176,-1 0-193,-1-2 33,-16 10 1720,16-11-1240,-2-1 504,-3 0 368,-1-2-96,-10 14 464</inkml:trace>
  <inkml:trace contextRef="#ctx0" brushRef="#br1" timeOffset="12">541 1766 3688,'0'0'0,"-17"-13"2257,4 2-1897,-4-1-320,8 3-24,9 9-16,-2-2 24,-1-7-16,1 6 0,1-5 40,1-1 16,0-2 40,0 11-104,3-12 184,6-1 88,-7-1 80,7 0 80,-1 1 48,0 0 32,0 1 25,-8 12-537,11-12 528,-2-1 24,2 2 8,1 2-24,1 1-64,-13 8-472,14-4 416,0-4-72,1 7-32,2 0-8,0 0-16,3 1-48,-20 0-240,18 0 209,0 2-41,-1 5-40,1-4 0,-1 6-8,1 0-48,-18-9-72,17 8 152,1 1-32,-3 0 16,2 0 0,1-1-192,1 1-328,-19-9 384,19 10-985,1 0-999,0 0-1161,3 1-455,2 2 1071,1-2-55,-26-11 2584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08188622"/>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Helvetica"/>
      </a:defRPr>
    </a:lvl1pPr>
    <a:lvl2pPr indent="228600" latinLnBrk="0">
      <a:defRPr sz="1200">
        <a:latin typeface="+mn-lt"/>
        <a:ea typeface="+mn-ea"/>
        <a:cs typeface="+mn-cs"/>
        <a:sym typeface="Helvetica"/>
      </a:defRPr>
    </a:lvl2pPr>
    <a:lvl3pPr indent="457200" latinLnBrk="0">
      <a:defRPr sz="1200">
        <a:latin typeface="+mn-lt"/>
        <a:ea typeface="+mn-ea"/>
        <a:cs typeface="+mn-cs"/>
        <a:sym typeface="Helvetica"/>
      </a:defRPr>
    </a:lvl3pPr>
    <a:lvl4pPr indent="685800" latinLnBrk="0">
      <a:defRPr sz="1200">
        <a:latin typeface="+mn-lt"/>
        <a:ea typeface="+mn-ea"/>
        <a:cs typeface="+mn-cs"/>
        <a:sym typeface="Helvetica"/>
      </a:defRPr>
    </a:lvl4pPr>
    <a:lvl5pPr indent="914400" latinLnBrk="0">
      <a:defRPr sz="1200">
        <a:latin typeface="+mn-lt"/>
        <a:ea typeface="+mn-ea"/>
        <a:cs typeface="+mn-cs"/>
        <a:sym typeface="Helvetica"/>
      </a:defRPr>
    </a:lvl5pPr>
    <a:lvl6pPr indent="1143000" latinLnBrk="0">
      <a:defRPr sz="1200">
        <a:latin typeface="+mn-lt"/>
        <a:ea typeface="+mn-ea"/>
        <a:cs typeface="+mn-cs"/>
        <a:sym typeface="Helvetica"/>
      </a:defRPr>
    </a:lvl6pPr>
    <a:lvl7pPr indent="1371600" latinLnBrk="0">
      <a:defRPr sz="1200">
        <a:latin typeface="+mn-lt"/>
        <a:ea typeface="+mn-ea"/>
        <a:cs typeface="+mn-cs"/>
        <a:sym typeface="Helvetica"/>
      </a:defRPr>
    </a:lvl7pPr>
    <a:lvl8pPr indent="1600200" latinLnBrk="0">
      <a:defRPr sz="1200">
        <a:latin typeface="+mn-lt"/>
        <a:ea typeface="+mn-ea"/>
        <a:cs typeface="+mn-cs"/>
        <a:sym typeface="Helvetica"/>
      </a:defRPr>
    </a:lvl8pPr>
    <a:lvl9pPr indent="1828800" latinLnBrk="0">
      <a:defRPr sz="1200">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313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Pb1: bỏ dòng kẻ đi cô ơi như các slide khác. , chữ “nhau” thừa ra ngoài cái khung có </a:t>
            </a:r>
            <a:r>
              <a:rPr lang="vi-VN"/>
              <a:t>dòng kẻ</a:t>
            </a:r>
            <a:r>
              <a:rPr lang="en-US"/>
              <a:t> (ĐÃ SỬA)</a:t>
            </a:r>
            <a:endParaRPr lang="en-US" dirty="0"/>
          </a:p>
        </p:txBody>
      </p:sp>
    </p:spTree>
    <p:extLst>
      <p:ext uri="{BB962C8B-B14F-4D97-AF65-F5344CB8AC3E}">
        <p14:creationId xmlns:p14="http://schemas.microsoft.com/office/powerpoint/2010/main" val="98077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vi-VN" baseline="0" dirty="0"/>
          </a:p>
        </p:txBody>
      </p:sp>
    </p:spTree>
    <p:extLst>
      <p:ext uri="{BB962C8B-B14F-4D97-AF65-F5344CB8AC3E}">
        <p14:creationId xmlns:p14="http://schemas.microsoft.com/office/powerpoint/2010/main" val="175905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731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Pb1 khi chiếu lên chữ “ đỉnh” và dấu chấm đang ở ngoài khung, cần sửa </a:t>
            </a:r>
            <a:r>
              <a:rPr lang="vi-VN"/>
              <a:t>lại.</a:t>
            </a:r>
            <a:r>
              <a:rPr lang="en-US"/>
              <a:t>(ĐÃ SỬA)</a:t>
            </a:r>
            <a:endParaRPr lang="en-US" dirty="0"/>
          </a:p>
        </p:txBody>
      </p:sp>
    </p:spTree>
    <p:extLst>
      <p:ext uri="{BB962C8B-B14F-4D97-AF65-F5344CB8AC3E}">
        <p14:creationId xmlns:p14="http://schemas.microsoft.com/office/powerpoint/2010/main" val="3064588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7615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Pb1: lỗi phông chữ, đang có 2 phông </a:t>
            </a:r>
            <a:r>
              <a:rPr lang="vi-VN"/>
              <a:t>khác nhau</a:t>
            </a:r>
            <a:r>
              <a:rPr lang="en-US"/>
              <a:t>(ĐÃ SỬA)</a:t>
            </a:r>
            <a:endParaRPr lang="en-CA" dirty="0"/>
          </a:p>
        </p:txBody>
      </p:sp>
    </p:spTree>
    <p:extLst>
      <p:ext uri="{BB962C8B-B14F-4D97-AF65-F5344CB8AC3E}">
        <p14:creationId xmlns:p14="http://schemas.microsoft.com/office/powerpoint/2010/main" val="2532260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a:solidFill>
                  <a:srgbClr val="333333"/>
                </a:solidFill>
              </a:rPr>
              <a:t>Ngoài mục đích giúp học sinh hệ thống kiến thức môn học thì trò chơi này cũng lan tỏa thông điệp chung tay đẩy lùi Covid – 19 đến với học sinh, nhắc nhở các con phải biết tự bảo vệ sức khỏe cho bản thân và gia đình thì mới sớm ngăn chặn được dịch bệnh không bị lan nhanh</a:t>
            </a:r>
            <a:r>
              <a:rPr lang="en-US" sz="1200">
                <a:solidFill>
                  <a:srgbClr val="333333"/>
                </a:solidFill>
              </a:rPr>
              <a:t>, rộng, mang lại cuộc sống bình yên, an tâm học tập</a:t>
            </a:r>
            <a:endParaRPr lang="en-US" sz="1200"/>
          </a:p>
          <a:p>
            <a:pPr marL="0" lvl="0" indent="0" algn="l" rtl="0">
              <a:spcBef>
                <a:spcPts val="0"/>
              </a:spcBef>
              <a:spcAft>
                <a:spcPts val="0"/>
              </a:spcAft>
              <a:buNone/>
            </a:pPr>
            <a:endParaRPr dirty="0"/>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Pb1: cô chưa sửa thóng nhất chỗ đầu các câu hỏi có hay không cái dấu hỏi</a:t>
            </a:r>
            <a:endParaRPr dirty="0"/>
          </a:p>
        </p:txBody>
      </p:sp>
      <p:sp>
        <p:nvSpPr>
          <p:cNvPr id="210" name="Google Shape;2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Pb1: sao 4 phuwong án như nhau nhỉ mà hôm trước em không phát hiện ra (hu hu), chưa có phương </a:t>
            </a:r>
            <a:r>
              <a:rPr lang="vi-VN"/>
              <a:t>án đúng</a:t>
            </a:r>
            <a:r>
              <a:rPr lang="en-US"/>
              <a:t>(ĐÃ SỬA)</a:t>
            </a:r>
            <a:endParaRPr dirty="0"/>
          </a:p>
        </p:txBody>
      </p:sp>
      <p:sp>
        <p:nvSpPr>
          <p:cNvPr id="218" name="Google Shape;2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Pb1: chưa sửa </a:t>
            </a:r>
            <a:r>
              <a:rPr lang="vi-VN"/>
              <a:t>phông chữ</a:t>
            </a:r>
            <a:r>
              <a:rPr lang="en-US"/>
              <a:t>(ĐÃ SỬA)</a:t>
            </a:r>
            <a:endParaRPr dirty="0"/>
          </a:p>
        </p:txBody>
      </p:sp>
      <p:sp>
        <p:nvSpPr>
          <p:cNvPr id="226" name="Google Shape;2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13406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Pb1: chưa sửa </a:t>
            </a:r>
            <a:r>
              <a:rPr lang="vi-VN"/>
              <a:t>phông chữ</a:t>
            </a:r>
            <a:r>
              <a:rPr lang="en-US"/>
              <a:t>(ĐÃ SỬA0</a:t>
            </a:r>
            <a:endParaRPr dirty="0"/>
          </a:p>
        </p:txBody>
      </p:sp>
      <p:sp>
        <p:nvSpPr>
          <p:cNvPr id="258" name="Google Shape;2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Pb1: đơn vị cho </a:t>
            </a:r>
            <a:r>
              <a:rPr lang="vi-VN"/>
              <a:t>đứng nhé</a:t>
            </a:r>
            <a:r>
              <a:rPr lang="en-US"/>
              <a:t>(ĐÃ SỬA)</a:t>
            </a:r>
            <a:endParaRPr dirty="0"/>
          </a:p>
        </p:txBody>
      </p:sp>
      <p:sp>
        <p:nvSpPr>
          <p:cNvPr id="274" name="Google Shape;2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2771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0392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PB1: cho đơn vị </a:t>
            </a:r>
            <a:r>
              <a:rPr lang="vi-VN"/>
              <a:t>đứng lên</a:t>
            </a:r>
            <a:r>
              <a:rPr lang="en-US"/>
              <a:t>(ĐÃ SỬA)</a:t>
            </a:r>
            <a:endParaRPr lang="en-US" dirty="0"/>
          </a:p>
        </p:txBody>
      </p:sp>
    </p:spTree>
    <p:extLst>
      <p:ext uri="{BB962C8B-B14F-4D97-AF65-F5344CB8AC3E}">
        <p14:creationId xmlns:p14="http://schemas.microsoft.com/office/powerpoint/2010/main" val="3490922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043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02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2664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15000"/>
              </a:lnSpc>
            </a:pPr>
            <a:endParaRPr lang="vi-VN" sz="1800" dirty="0">
              <a:effectLst/>
              <a:latin typeface="Times New Roman" panose="02020603050405020304" pitchFamily="18" charset="0"/>
              <a:ea typeface="Calibri" panose="020F0502020204030204" pitchFamily="34" charset="0"/>
            </a:endParaRPr>
          </a:p>
          <a:p>
            <a:pPr algn="just">
              <a:lnSpc>
                <a:spcPct val="115000"/>
              </a:lnSpc>
            </a:pPr>
            <a:r>
              <a:rPr lang="vi-VN" sz="1800" dirty="0">
                <a:effectLst/>
                <a:latin typeface="Times New Roman" panose="02020603050405020304" pitchFamily="18" charset="0"/>
                <a:ea typeface="Calibri" panose="020F0502020204030204" pitchFamily="34" charset="0"/>
              </a:rPr>
              <a:t>PB1:  Vấn</a:t>
            </a:r>
            <a:r>
              <a:rPr lang="vi-VN" sz="1800" baseline="0" dirty="0">
                <a:effectLst/>
                <a:latin typeface="Times New Roman" panose="02020603050405020304" pitchFamily="18" charset="0"/>
                <a:ea typeface="Calibri" panose="020F0502020204030204" pitchFamily="34" charset="0"/>
              </a:rPr>
              <a:t> đề đặt ra là trong thực tế hs sẽ chỉ ra ví dụ ở hình thang cân còn có hình chữ nhật, có lẽ nên khi chốt ta cần chỉ thêm cho đủ </a:t>
            </a:r>
            <a:r>
              <a:rPr lang="vi-VN" sz="1800" baseline="0">
                <a:effectLst/>
                <a:latin typeface="Times New Roman" panose="02020603050405020304" pitchFamily="18" charset="0"/>
                <a:ea typeface="Calibri" panose="020F0502020204030204" pitchFamily="34" charset="0"/>
              </a:rPr>
              <a:t>các hình</a:t>
            </a:r>
            <a:r>
              <a:rPr lang="en-US" sz="1800" baseline="0">
                <a:effectLst/>
                <a:latin typeface="Times New Roman" panose="02020603050405020304" pitchFamily="18" charset="0"/>
                <a:ea typeface="Calibri" panose="020F0502020204030204" pitchFamily="34" charset="0"/>
              </a:rPr>
              <a:t>(VÂNG)</a:t>
            </a:r>
            <a:endParaRPr lang="vi-VN" sz="1800" dirty="0">
              <a:effectLst/>
              <a:latin typeface="Times New Roman" panose="02020603050405020304" pitchFamily="18" charset="0"/>
              <a:ea typeface="Calibri" panose="020F0502020204030204" pitchFamily="34" charset="0"/>
            </a:endParaRPr>
          </a:p>
          <a:p>
            <a:pPr algn="just">
              <a:lnSpc>
                <a:spcPct val="115000"/>
              </a:lnSpc>
            </a:pPr>
            <a:r>
              <a:rPr lang="en-US" sz="1800" dirty="0">
                <a:effectLst/>
                <a:latin typeface="Times New Roman" panose="02020603050405020304" pitchFamily="18" charset="0"/>
                <a:ea typeface="Calibri" panose="020F0502020204030204" pitchFamily="34" charset="0"/>
              </a:rPr>
              <a:t>- GV </a:t>
            </a:r>
            <a:r>
              <a:rPr lang="en-US" sz="1800" dirty="0" err="1">
                <a:effectLst/>
                <a:latin typeface="Times New Roman" panose="02020603050405020304" pitchFamily="18" charset="0"/>
                <a:ea typeface="Calibri" panose="020F0502020204030204" pitchFamily="34" charset="0"/>
              </a:rPr>
              <a:t>đặt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vấn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MS Mincho" panose="02020609040205080304" pitchFamily="49" charset="-128"/>
                <a:cs typeface="Arial" panose="020B0604020202020204" pitchFamily="34" charset="0"/>
              </a:rPr>
              <a:t> </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r>
              <a:rPr lang="en-US" sz="1800" dirty="0">
                <a:effectLst/>
                <a:latin typeface="Times New Roman" panose="02020603050405020304" pitchFamily="18" charset="0"/>
                <a:ea typeface="MS Mincho" panose="02020609040205080304" pitchFamily="49" charset="-128"/>
              </a:rPr>
              <a:t>- GV </a:t>
            </a:r>
            <a:r>
              <a:rPr lang="en-US" sz="1800" dirty="0" err="1">
                <a:effectLst/>
                <a:latin typeface="Times New Roman" panose="02020603050405020304" pitchFamily="18" charset="0"/>
                <a:ea typeface="MS Mincho" panose="02020609040205080304" pitchFamily="49" charset="-128"/>
              </a:rPr>
              <a:t>đặt</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vấn</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đề</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vào</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bài</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các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em</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đã</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nhận</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biết</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và</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nhớ</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khá</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tốt</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các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kiến</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thức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về</a:t>
            </a:r>
            <a:r>
              <a:rPr lang="vi-VN" sz="1800" dirty="0">
                <a:effectLst/>
                <a:latin typeface="Times New Roman" panose="02020603050405020304" pitchFamily="18" charset="0"/>
                <a:ea typeface="MS Mincho" panose="02020609040205080304" pitchFamily="49" charset="-128"/>
              </a:rPr>
              <a:t> tam giác, tứ giác </a:t>
            </a:r>
            <a:r>
              <a:rPr lang="en-US" sz="1800" dirty="0" err="1">
                <a:effectLst/>
                <a:latin typeface="Times New Roman" panose="02020603050405020304" pitchFamily="18" charset="0"/>
                <a:ea typeface="MS Mincho" panose="02020609040205080304" pitchFamily="49" charset="-128"/>
              </a:rPr>
              <a:t>mà</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chúng</a:t>
            </a:r>
            <a:r>
              <a:rPr lang="en-US" sz="1800" dirty="0">
                <a:effectLst/>
                <a:latin typeface="Times New Roman" panose="02020603050405020304" pitchFamily="18" charset="0"/>
                <a:ea typeface="MS Mincho" panose="02020609040205080304" pitchFamily="49" charset="-128"/>
              </a:rPr>
              <a:t> ta </a:t>
            </a:r>
            <a:r>
              <a:rPr lang="en-US" sz="1800" dirty="0" err="1">
                <a:effectLst/>
                <a:latin typeface="Times New Roman" panose="02020603050405020304" pitchFamily="18" charset="0"/>
                <a:ea typeface="MS Mincho" panose="02020609040205080304" pitchFamily="49" charset="-128"/>
              </a:rPr>
              <a:t>đã</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học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từ</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đầu</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chương</a:t>
            </a:r>
            <a:r>
              <a:rPr lang="en-US" sz="1800" dirty="0">
                <a:effectLst/>
                <a:latin typeface="Times New Roman" panose="02020603050405020304" pitchFamily="18" charset="0"/>
                <a:ea typeface="MS Mincho" panose="02020609040205080304" pitchFamily="49" charset="-128"/>
              </a:rPr>
              <a:t> V. </a:t>
            </a:r>
            <a:r>
              <a:rPr lang="en-US" sz="1800" dirty="0" err="1">
                <a:effectLst/>
                <a:latin typeface="Times New Roman" panose="02020603050405020304" pitchFamily="18" charset="0"/>
                <a:ea typeface="MS Mincho" panose="02020609040205080304" pitchFamily="49" charset="-128"/>
              </a:rPr>
              <a:t>Trong</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bài</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học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hôm</a:t>
            </a:r>
            <a:r>
              <a:rPr lang="en-US" sz="1800" dirty="0">
                <a:effectLst/>
                <a:latin typeface="Times New Roman" panose="02020603050405020304" pitchFamily="18" charset="0"/>
                <a:ea typeface="MS Mincho" panose="02020609040205080304" pitchFamily="49" charset="-128"/>
              </a:rPr>
              <a:t> nay, </a:t>
            </a:r>
            <a:r>
              <a:rPr lang="en-US" sz="1800" dirty="0" err="1">
                <a:effectLst/>
                <a:latin typeface="Times New Roman" panose="02020603050405020304" pitchFamily="18" charset="0"/>
                <a:ea typeface="MS Mincho" panose="02020609040205080304" pitchFamily="49" charset="-128"/>
              </a:rPr>
              <a:t>các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em</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sẽ</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dùng</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những</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kiến</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thức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đó</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vận</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dụng</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để</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làm</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các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bài</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tập</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cuối</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chương</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và</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một</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số</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các</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bài</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tập</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bổ</a:t>
            </a:r>
            <a:r>
              <a:rPr lang="en-US" sz="1800" dirty="0">
                <a:effectLst/>
                <a:latin typeface="Times New Roman" panose="02020603050405020304" pitchFamily="18" charset="0"/>
                <a:ea typeface="MS Mincho" panose="02020609040205080304" pitchFamily="49" charset="-128"/>
              </a:rPr>
              <a:t> sung </a:t>
            </a:r>
            <a:r>
              <a:rPr lang="en-US" sz="1800" dirty="0" err="1">
                <a:effectLst/>
                <a:latin typeface="Times New Roman" panose="02020603050405020304" pitchFamily="18" charset="0"/>
                <a:ea typeface="MS Mincho" panose="02020609040205080304" pitchFamily="49" charset="-128"/>
              </a:rPr>
              <a:t>mà</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cô</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sẽ</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giao</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cho</a:t>
            </a:r>
            <a:r>
              <a:rPr lang="en-US" sz="1800" dirty="0">
                <a:effectLst/>
                <a:latin typeface="Times New Roman" panose="02020603050405020304" pitchFamily="18" charset="0"/>
                <a:ea typeface="MS Mincho" panose="02020609040205080304" pitchFamily="49" charset="-128"/>
              </a:rPr>
              <a:t> </a:t>
            </a:r>
            <a:r>
              <a:rPr lang="en-US" sz="1800" dirty="0" err="1">
                <a:effectLst/>
                <a:latin typeface="Times New Roman" panose="02020603050405020304" pitchFamily="18" charset="0"/>
                <a:ea typeface="MS Mincho" panose="02020609040205080304" pitchFamily="49" charset="-128"/>
              </a:rPr>
              <a:t>lớp</a:t>
            </a:r>
            <a:r>
              <a:rPr lang="en-US" sz="1800" dirty="0">
                <a:effectLst/>
                <a:latin typeface="Times New Roman" panose="02020603050405020304" pitchFamily="18" charset="0"/>
                <a:ea typeface="MS Mincho" panose="02020609040205080304" pitchFamily="49" charset="-128"/>
              </a:rPr>
              <a:t>.</a:t>
            </a:r>
            <a:endParaRPr lang="en-US" dirty="0"/>
          </a:p>
        </p:txBody>
      </p:sp>
    </p:spTree>
    <p:extLst>
      <p:ext uri="{BB962C8B-B14F-4D97-AF65-F5344CB8AC3E}">
        <p14:creationId xmlns:p14="http://schemas.microsoft.com/office/powerpoint/2010/main" val="4431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Pb1</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slide này cho nhỏ hình ảnh và chữ size 32,  cần tạo hiệu ứng thứ tự riêng cho 2 hộp văn bản</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259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hỗ</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0908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GV quan sát hỗ trợ HS thực hiện chính xác các nội dung yêu cầu: ghi nội dung chính của bài học, vẽ hình minh họa tương ứng. Nhắc nhở thành viên mỗi nhóm tích cực tham gia làm nhiệm vụ.</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13038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7879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vi-VN"/>
              <a:t>Bấm để sửa kiểu tiêu đề Bản cái</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vi-VN"/>
              <a:t>Bấm để chỉnh sửa kiểu tiêu đề phụ của Bản cái</a:t>
            </a:r>
            <a:endParaRPr lang="en-US"/>
          </a:p>
        </p:txBody>
      </p:sp>
      <p:sp>
        <p:nvSpPr>
          <p:cNvPr id="4" name="Date Placeholder 3"/>
          <p:cNvSpPr>
            <a:spLocks noGrp="1"/>
          </p:cNvSpPr>
          <p:nvPr>
            <p:ph type="dt" sz="half" idx="10"/>
          </p:nvPr>
        </p:nvSpPr>
        <p:spPr/>
        <p:txBody>
          <a:bodyPr/>
          <a:lstStyle/>
          <a:p>
            <a:fld id="{EC38DDCE-A2E0-4ED5-91D6-A39DA716103D}"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75994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fld id="{EC38DDCE-A2E0-4ED5-91D6-A39DA716103D}"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61886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vi-VN"/>
              <a:t>Bấm để sửa kiểu tiêu đề Bản cái</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fld id="{EC38DDCE-A2E0-4ED5-91D6-A39DA716103D}"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04417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391630" y="147269"/>
            <a:ext cx="10515601" cy="1325563"/>
          </a:xfrm>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2328349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BE5A3A-290B-4650-8837-C7DF6B09D7C2}"/>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FAAB943A-05E5-4DBB-9439-4AA9AB58B95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937A2A3E-C51E-4812-928F-9F6EDF7D6891}"/>
              </a:ext>
            </a:extLst>
          </p:cNvPr>
          <p:cNvSpPr>
            <a:spLocks noGrp="1"/>
          </p:cNvSpPr>
          <p:nvPr>
            <p:ph type="dt" sz="half" idx="10"/>
          </p:nvPr>
        </p:nvSpPr>
        <p:spPr/>
        <p:txBody>
          <a:bodyPr/>
          <a:lstStyle/>
          <a:p>
            <a:fld id="{5DE9C4D9-BB03-4C0C-9630-F5D180F654E4}" type="datetimeFigureOut">
              <a:rPr lang="en-US" smtClean="0"/>
              <a:t>5/17/2025</a:t>
            </a:fld>
            <a:endParaRPr lang="en-US"/>
          </a:p>
        </p:txBody>
      </p:sp>
      <p:sp>
        <p:nvSpPr>
          <p:cNvPr id="5" name="Chỗ dành sẵn cho Chân trang 4">
            <a:extLst>
              <a:ext uri="{FF2B5EF4-FFF2-40B4-BE49-F238E27FC236}">
                <a16:creationId xmlns:a16="http://schemas.microsoft.com/office/drawing/2014/main" id="{4E7793D6-E57D-4A32-9BA2-23F3DF086B3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58CFE39-66CB-4FC5-B2FF-60BABF3EF11C}"/>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3831214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84C8E96-EA78-40BF-BDB6-5AD323A5C4C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1FAEDDC-B817-4EED-9D53-E7D15904C0B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7E5799D-AEA1-46D7-9F99-374B9CA01260}"/>
              </a:ext>
            </a:extLst>
          </p:cNvPr>
          <p:cNvSpPr>
            <a:spLocks noGrp="1"/>
          </p:cNvSpPr>
          <p:nvPr>
            <p:ph type="dt" sz="half" idx="10"/>
          </p:nvPr>
        </p:nvSpPr>
        <p:spPr/>
        <p:txBody>
          <a:bodyPr/>
          <a:lstStyle/>
          <a:p>
            <a:fld id="{5DE9C4D9-BB03-4C0C-9630-F5D180F654E4}" type="datetimeFigureOut">
              <a:rPr lang="en-US" smtClean="0"/>
              <a:t>5/17/2025</a:t>
            </a:fld>
            <a:endParaRPr lang="en-US"/>
          </a:p>
        </p:txBody>
      </p:sp>
      <p:sp>
        <p:nvSpPr>
          <p:cNvPr id="5" name="Chỗ dành sẵn cho Chân trang 4">
            <a:extLst>
              <a:ext uri="{FF2B5EF4-FFF2-40B4-BE49-F238E27FC236}">
                <a16:creationId xmlns:a16="http://schemas.microsoft.com/office/drawing/2014/main" id="{1E9E9318-9CF6-4ACA-A5CE-8663495348B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FD000B7-C01C-4DE0-BFB4-7BE0BE314184}"/>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123042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1D6E89E-E412-49B0-BE62-F2EE4A2B26C5}"/>
              </a:ext>
            </a:extLst>
          </p:cNvPr>
          <p:cNvSpPr>
            <a:spLocks noGrp="1"/>
          </p:cNvSpPr>
          <p:nvPr>
            <p:ph type="title"/>
          </p:nvPr>
        </p:nvSpPr>
        <p:spPr>
          <a:xfrm>
            <a:off x="831851" y="1709740"/>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81F4A66-C7C1-48F5-AAB5-5A374166ABE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CD16AEB-16D5-42CA-9537-FAD06C886A53}"/>
              </a:ext>
            </a:extLst>
          </p:cNvPr>
          <p:cNvSpPr>
            <a:spLocks noGrp="1"/>
          </p:cNvSpPr>
          <p:nvPr>
            <p:ph type="dt" sz="half" idx="10"/>
          </p:nvPr>
        </p:nvSpPr>
        <p:spPr/>
        <p:txBody>
          <a:bodyPr/>
          <a:lstStyle/>
          <a:p>
            <a:fld id="{5DE9C4D9-BB03-4C0C-9630-F5D180F654E4}" type="datetimeFigureOut">
              <a:rPr lang="en-US" smtClean="0"/>
              <a:t>5/17/2025</a:t>
            </a:fld>
            <a:endParaRPr lang="en-US"/>
          </a:p>
        </p:txBody>
      </p:sp>
      <p:sp>
        <p:nvSpPr>
          <p:cNvPr id="5" name="Chỗ dành sẵn cho Chân trang 4">
            <a:extLst>
              <a:ext uri="{FF2B5EF4-FFF2-40B4-BE49-F238E27FC236}">
                <a16:creationId xmlns:a16="http://schemas.microsoft.com/office/drawing/2014/main" id="{5110061A-2295-4F39-894F-8BF3905A0D5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4EAFA22-2B3E-47BF-8F5E-F64F865092DD}"/>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401409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9761EA5-4D33-4A36-8325-0AFDE8063B7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9285093-E273-47EC-8BFD-2D378C93B7D0}"/>
              </a:ext>
            </a:extLst>
          </p:cNvPr>
          <p:cNvSpPr>
            <a:spLocks noGrp="1"/>
          </p:cNvSpPr>
          <p:nvPr>
            <p:ph sz="half" idx="1"/>
          </p:nvPr>
        </p:nvSpPr>
        <p:spPr>
          <a:xfrm>
            <a:off x="838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E200BCDF-53F2-4681-B896-B97C759BB46D}"/>
              </a:ext>
            </a:extLst>
          </p:cNvPr>
          <p:cNvSpPr>
            <a:spLocks noGrp="1"/>
          </p:cNvSpPr>
          <p:nvPr>
            <p:ph sz="half" idx="2"/>
          </p:nvPr>
        </p:nvSpPr>
        <p:spPr>
          <a:xfrm>
            <a:off x="6172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B86C5409-E40F-4002-9C0B-84C74584F17D}"/>
              </a:ext>
            </a:extLst>
          </p:cNvPr>
          <p:cNvSpPr>
            <a:spLocks noGrp="1"/>
          </p:cNvSpPr>
          <p:nvPr>
            <p:ph type="dt" sz="half" idx="10"/>
          </p:nvPr>
        </p:nvSpPr>
        <p:spPr/>
        <p:txBody>
          <a:bodyPr/>
          <a:lstStyle/>
          <a:p>
            <a:fld id="{5DE9C4D9-BB03-4C0C-9630-F5D180F654E4}" type="datetimeFigureOut">
              <a:rPr lang="en-US" smtClean="0"/>
              <a:t>5/17/2025</a:t>
            </a:fld>
            <a:endParaRPr lang="en-US"/>
          </a:p>
        </p:txBody>
      </p:sp>
      <p:sp>
        <p:nvSpPr>
          <p:cNvPr id="6" name="Chỗ dành sẵn cho Chân trang 5">
            <a:extLst>
              <a:ext uri="{FF2B5EF4-FFF2-40B4-BE49-F238E27FC236}">
                <a16:creationId xmlns:a16="http://schemas.microsoft.com/office/drawing/2014/main" id="{03742CB6-7BBC-4CCA-A49E-F4B0DB855DC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4BB5FB3-9A75-4DFD-82CE-F2954A164016}"/>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3759706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5CC030-E22D-4C7E-B82F-6C746FBEE35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A1C16AB-9FFB-4D1E-9898-18C983971D6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848FA3B-CE27-4FB9-967B-9D7414F8DDEB}"/>
              </a:ext>
            </a:extLst>
          </p:cNvPr>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3946EAB-6249-4D4C-BE84-13FD2632327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CB35F50-BC3C-4EE3-8A42-9DE4B0D93042}"/>
              </a:ext>
            </a:extLst>
          </p:cNvPr>
          <p:cNvSpPr>
            <a:spLocks noGrp="1"/>
          </p:cNvSpPr>
          <p:nvPr>
            <p:ph sz="quarter" idx="4"/>
          </p:nvPr>
        </p:nvSpPr>
        <p:spPr>
          <a:xfrm>
            <a:off x="6172201"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54FDB98-3C96-4BC5-8100-EFDBD032C580}"/>
              </a:ext>
            </a:extLst>
          </p:cNvPr>
          <p:cNvSpPr>
            <a:spLocks noGrp="1"/>
          </p:cNvSpPr>
          <p:nvPr>
            <p:ph type="dt" sz="half" idx="10"/>
          </p:nvPr>
        </p:nvSpPr>
        <p:spPr/>
        <p:txBody>
          <a:bodyPr/>
          <a:lstStyle/>
          <a:p>
            <a:fld id="{5DE9C4D9-BB03-4C0C-9630-F5D180F654E4}" type="datetimeFigureOut">
              <a:rPr lang="en-US" smtClean="0"/>
              <a:t>5/17/2025</a:t>
            </a:fld>
            <a:endParaRPr lang="en-US"/>
          </a:p>
        </p:txBody>
      </p:sp>
      <p:sp>
        <p:nvSpPr>
          <p:cNvPr id="8" name="Chỗ dành sẵn cho Chân trang 7">
            <a:extLst>
              <a:ext uri="{FF2B5EF4-FFF2-40B4-BE49-F238E27FC236}">
                <a16:creationId xmlns:a16="http://schemas.microsoft.com/office/drawing/2014/main" id="{CE02A3A8-70AB-4CBC-B228-8EE92B606D39}"/>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271F50C4-EB83-47B1-B971-F20016E98BFF}"/>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199136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DD26466-4061-4AEE-A69B-CB196B06D42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04544B7C-8624-48E3-9CF2-AFFE26A38AC3}"/>
              </a:ext>
            </a:extLst>
          </p:cNvPr>
          <p:cNvSpPr>
            <a:spLocks noGrp="1"/>
          </p:cNvSpPr>
          <p:nvPr>
            <p:ph type="dt" sz="half" idx="10"/>
          </p:nvPr>
        </p:nvSpPr>
        <p:spPr/>
        <p:txBody>
          <a:bodyPr/>
          <a:lstStyle/>
          <a:p>
            <a:fld id="{5DE9C4D9-BB03-4C0C-9630-F5D180F654E4}" type="datetimeFigureOut">
              <a:rPr lang="en-US" smtClean="0"/>
              <a:t>5/17/2025</a:t>
            </a:fld>
            <a:endParaRPr lang="en-US"/>
          </a:p>
        </p:txBody>
      </p:sp>
      <p:sp>
        <p:nvSpPr>
          <p:cNvPr id="4" name="Chỗ dành sẵn cho Chân trang 3">
            <a:extLst>
              <a:ext uri="{FF2B5EF4-FFF2-40B4-BE49-F238E27FC236}">
                <a16:creationId xmlns:a16="http://schemas.microsoft.com/office/drawing/2014/main" id="{C1F059B1-CAD6-423E-A9CD-390BFB122CA2}"/>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EA24A03B-D71E-48E8-A1BE-FD13DDD607F6}"/>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59751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6476802-3A7D-45C0-A6D8-6AA8567F39C8}"/>
              </a:ext>
            </a:extLst>
          </p:cNvPr>
          <p:cNvSpPr>
            <a:spLocks noGrp="1"/>
          </p:cNvSpPr>
          <p:nvPr>
            <p:ph type="dt" sz="half" idx="10"/>
          </p:nvPr>
        </p:nvSpPr>
        <p:spPr/>
        <p:txBody>
          <a:bodyPr/>
          <a:lstStyle/>
          <a:p>
            <a:fld id="{5DE9C4D9-BB03-4C0C-9630-F5D180F654E4}" type="datetimeFigureOut">
              <a:rPr lang="en-US" smtClean="0"/>
              <a:t>5/17/2025</a:t>
            </a:fld>
            <a:endParaRPr lang="en-US"/>
          </a:p>
        </p:txBody>
      </p:sp>
      <p:sp>
        <p:nvSpPr>
          <p:cNvPr id="3" name="Chỗ dành sẵn cho Chân trang 2">
            <a:extLst>
              <a:ext uri="{FF2B5EF4-FFF2-40B4-BE49-F238E27FC236}">
                <a16:creationId xmlns:a16="http://schemas.microsoft.com/office/drawing/2014/main" id="{1B13712D-5B04-4E6A-8A0F-5C28924999B5}"/>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CA2E22E9-1CDF-4FDC-AAE0-4533882ED8ED}"/>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162305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fld id="{EC38DDCE-A2E0-4ED5-91D6-A39DA716103D}"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29907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277932-5BE4-45E5-AC8E-FACA9EA330B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7281689-A220-4734-AC81-35FC709D0BF9}"/>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81C09AB8-6206-4767-ADA0-0F5BFE4C759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DF5A107-BA2F-4CEF-9B32-74906C309E39}"/>
              </a:ext>
            </a:extLst>
          </p:cNvPr>
          <p:cNvSpPr>
            <a:spLocks noGrp="1"/>
          </p:cNvSpPr>
          <p:nvPr>
            <p:ph type="dt" sz="half" idx="10"/>
          </p:nvPr>
        </p:nvSpPr>
        <p:spPr/>
        <p:txBody>
          <a:bodyPr/>
          <a:lstStyle/>
          <a:p>
            <a:fld id="{5DE9C4D9-BB03-4C0C-9630-F5D180F654E4}" type="datetimeFigureOut">
              <a:rPr lang="en-US" smtClean="0"/>
              <a:t>5/17/2025</a:t>
            </a:fld>
            <a:endParaRPr lang="en-US"/>
          </a:p>
        </p:txBody>
      </p:sp>
      <p:sp>
        <p:nvSpPr>
          <p:cNvPr id="6" name="Chỗ dành sẵn cho Chân trang 5">
            <a:extLst>
              <a:ext uri="{FF2B5EF4-FFF2-40B4-BE49-F238E27FC236}">
                <a16:creationId xmlns:a16="http://schemas.microsoft.com/office/drawing/2014/main" id="{1C10382E-E862-41C1-A96E-11E22F4130A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D0F9C6B-8592-414D-89CA-B1BFD2E633D7}"/>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3421682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00DA8BF-E5D9-46F3-BF21-BD184503033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C43884FC-7CB4-4A84-8786-D3B218280DF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vi-VN"/>
              <a:t>Bấm biểu tượng để thêm hình ảnh</a:t>
            </a:r>
            <a:endParaRPr lang="en-US"/>
          </a:p>
        </p:txBody>
      </p:sp>
      <p:sp>
        <p:nvSpPr>
          <p:cNvPr id="4" name="Chỗ dành sẵn cho Văn bản 3">
            <a:extLst>
              <a:ext uri="{FF2B5EF4-FFF2-40B4-BE49-F238E27FC236}">
                <a16:creationId xmlns:a16="http://schemas.microsoft.com/office/drawing/2014/main" id="{8292C80B-F672-4040-9ED6-176F3D4277E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776CA2F-89E0-48FF-B7DB-B7435BE2E5F2}"/>
              </a:ext>
            </a:extLst>
          </p:cNvPr>
          <p:cNvSpPr>
            <a:spLocks noGrp="1"/>
          </p:cNvSpPr>
          <p:nvPr>
            <p:ph type="dt" sz="half" idx="10"/>
          </p:nvPr>
        </p:nvSpPr>
        <p:spPr/>
        <p:txBody>
          <a:bodyPr/>
          <a:lstStyle/>
          <a:p>
            <a:fld id="{5DE9C4D9-BB03-4C0C-9630-F5D180F654E4}" type="datetimeFigureOut">
              <a:rPr lang="en-US" smtClean="0"/>
              <a:t>5/17/2025</a:t>
            </a:fld>
            <a:endParaRPr lang="en-US"/>
          </a:p>
        </p:txBody>
      </p:sp>
      <p:sp>
        <p:nvSpPr>
          <p:cNvPr id="6" name="Chỗ dành sẵn cho Chân trang 5">
            <a:extLst>
              <a:ext uri="{FF2B5EF4-FFF2-40B4-BE49-F238E27FC236}">
                <a16:creationId xmlns:a16="http://schemas.microsoft.com/office/drawing/2014/main" id="{2580E76E-FA8D-4FBC-BCFF-C35B8797649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EBF6CBD-9D8A-44F6-BEBD-EA780CC7CDB5}"/>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925585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6D26D3B-4D83-4901-B953-D52E007DFDC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921C6C4-6DBC-4E30-97B6-5A0B683E966A}"/>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76BC1D8-FBB1-44B4-AD6C-9A98F65D07C1}"/>
              </a:ext>
            </a:extLst>
          </p:cNvPr>
          <p:cNvSpPr>
            <a:spLocks noGrp="1"/>
          </p:cNvSpPr>
          <p:nvPr>
            <p:ph type="dt" sz="half" idx="10"/>
          </p:nvPr>
        </p:nvSpPr>
        <p:spPr/>
        <p:txBody>
          <a:bodyPr/>
          <a:lstStyle/>
          <a:p>
            <a:fld id="{5DE9C4D9-BB03-4C0C-9630-F5D180F654E4}" type="datetimeFigureOut">
              <a:rPr lang="en-US" smtClean="0"/>
              <a:t>5/17/2025</a:t>
            </a:fld>
            <a:endParaRPr lang="en-US"/>
          </a:p>
        </p:txBody>
      </p:sp>
      <p:sp>
        <p:nvSpPr>
          <p:cNvPr id="5" name="Chỗ dành sẵn cho Chân trang 4">
            <a:extLst>
              <a:ext uri="{FF2B5EF4-FFF2-40B4-BE49-F238E27FC236}">
                <a16:creationId xmlns:a16="http://schemas.microsoft.com/office/drawing/2014/main" id="{E106A809-2D05-4F49-A350-721D1F61D8B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D31A982-DCE9-4452-B352-F525A3C40909}"/>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386350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8643E9C-D4D0-4C27-9B92-8E7B64182860}"/>
              </a:ext>
            </a:extLst>
          </p:cNvPr>
          <p:cNvSpPr>
            <a:spLocks noGrp="1"/>
          </p:cNvSpPr>
          <p:nvPr>
            <p:ph type="title" orient="vert"/>
          </p:nvPr>
        </p:nvSpPr>
        <p:spPr>
          <a:xfrm>
            <a:off x="8724901" y="365126"/>
            <a:ext cx="2628900" cy="581183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78D2274-438C-4DFA-AB47-D2EC50A510F3}"/>
              </a:ext>
            </a:extLst>
          </p:cNvPr>
          <p:cNvSpPr>
            <a:spLocks noGrp="1"/>
          </p:cNvSpPr>
          <p:nvPr>
            <p:ph type="body" orient="vert" idx="1"/>
          </p:nvPr>
        </p:nvSpPr>
        <p:spPr>
          <a:xfrm>
            <a:off x="838201" y="365126"/>
            <a:ext cx="7734300" cy="581183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F6C0C3D-3E8C-4FA2-9C4A-FB6A74AB65A3}"/>
              </a:ext>
            </a:extLst>
          </p:cNvPr>
          <p:cNvSpPr>
            <a:spLocks noGrp="1"/>
          </p:cNvSpPr>
          <p:nvPr>
            <p:ph type="dt" sz="half" idx="10"/>
          </p:nvPr>
        </p:nvSpPr>
        <p:spPr/>
        <p:txBody>
          <a:bodyPr/>
          <a:lstStyle/>
          <a:p>
            <a:fld id="{5DE9C4D9-BB03-4C0C-9630-F5D180F654E4}" type="datetimeFigureOut">
              <a:rPr lang="en-US" smtClean="0"/>
              <a:t>5/17/2025</a:t>
            </a:fld>
            <a:endParaRPr lang="en-US"/>
          </a:p>
        </p:txBody>
      </p:sp>
      <p:sp>
        <p:nvSpPr>
          <p:cNvPr id="5" name="Chỗ dành sẵn cho Chân trang 4">
            <a:extLst>
              <a:ext uri="{FF2B5EF4-FFF2-40B4-BE49-F238E27FC236}">
                <a16:creationId xmlns:a16="http://schemas.microsoft.com/office/drawing/2014/main" id="{B2C93262-3164-4660-9FF4-3F62E2AFFB9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2037D9B-155D-4BA7-B28F-D052B396D9FA}"/>
              </a:ext>
            </a:extLst>
          </p:cNvPr>
          <p:cNvSpPr>
            <a:spLocks noGrp="1"/>
          </p:cNvSpPr>
          <p:nvPr>
            <p:ph type="sldNum" sz="quarter" idx="12"/>
          </p:nvPr>
        </p:nvSpPr>
        <p:spPr/>
        <p:txBody>
          <a:bodyPr/>
          <a:lstStyle/>
          <a:p>
            <a:fld id="{C020C7E6-65DD-4795-8988-78B3EDD8A9D6}" type="slidenum">
              <a:rPr lang="en-US" smtClean="0"/>
              <a:t>‹#›</a:t>
            </a:fld>
            <a:endParaRPr lang="en-US"/>
          </a:p>
        </p:txBody>
      </p:sp>
    </p:spTree>
    <p:extLst>
      <p:ext uri="{BB962C8B-B14F-4D97-AF65-F5344CB8AC3E}">
        <p14:creationId xmlns:p14="http://schemas.microsoft.com/office/powerpoint/2010/main" val="1122034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圆角 9"/>
          <p:cNvSpPr/>
          <p:nvPr userDrawn="1"/>
        </p:nvSpPr>
        <p:spPr>
          <a:xfrm>
            <a:off x="474143" y="266706"/>
            <a:ext cx="11243715" cy="6324591"/>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圆角 11"/>
          <p:cNvSpPr/>
          <p:nvPr userDrawn="1"/>
        </p:nvSpPr>
        <p:spPr>
          <a:xfrm>
            <a:off x="644578" y="405301"/>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3" name="矩形: 一个圆顶角，剪去另一个顶角 12"/>
          <p:cNvSpPr/>
          <p:nvPr userDrawn="1"/>
        </p:nvSpPr>
        <p:spPr>
          <a:xfrm rot="5400000" flipV="1">
            <a:off x="69703" y="86503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grpSp>
        <p:nvGrpSpPr>
          <p:cNvPr id="11" name="组合 10"/>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grpSp>
      <p:sp>
        <p:nvSpPr>
          <p:cNvPr id="65" name="矩形: 一个圆顶角，剪去另一个顶角 64"/>
          <p:cNvSpPr/>
          <p:nvPr userDrawn="1"/>
        </p:nvSpPr>
        <p:spPr>
          <a:xfrm rot="5400000" flipV="1">
            <a:off x="69703" y="1816879"/>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200467" y="2720344"/>
            <a:ext cx="900000" cy="432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9"/>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81226889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4666"/>
            <a:ext cx="10363200" cy="515143"/>
          </a:xfrm>
        </p:spPr>
        <p:txBody>
          <a:bodyPr anchor="b">
            <a:noAutofit/>
          </a:bodyPr>
          <a:lstStyle>
            <a:lvl1pPr>
              <a:lnSpc>
                <a:spcPct val="100000"/>
              </a:lnSpc>
              <a:defRPr sz="4000"/>
            </a:lvl1pPr>
          </a:lstStyle>
          <a:p>
            <a:r>
              <a:rPr lang="vi-VN"/>
              <a:t>Bấm để sửa kiểu tiêu đề Bản cái</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7" name="Date Placeholder 6"/>
          <p:cNvSpPr>
            <a:spLocks noGrp="1"/>
          </p:cNvSpPr>
          <p:nvPr>
            <p:ph type="dt" sz="half" idx="10"/>
          </p:nvPr>
        </p:nvSpPr>
        <p:spPr/>
        <p:txBody>
          <a:bodyPr/>
          <a:lstStyle/>
          <a:p>
            <a:fld id="{E575C9C6-F58A-4B30-918C-D752EA154800}" type="datetime1">
              <a:rPr lang="vi-VN" smtClean="0"/>
              <a:t>17/05/2025</a:t>
            </a:fld>
            <a:endParaRPr lang="vi-VN"/>
          </a:p>
        </p:txBody>
      </p:sp>
      <p:sp>
        <p:nvSpPr>
          <p:cNvPr id="8" name="Slide Number Placeholder 7"/>
          <p:cNvSpPr>
            <a:spLocks noGrp="1"/>
          </p:cNvSpPr>
          <p:nvPr>
            <p:ph type="sldNum" sz="quarter" idx="11"/>
          </p:nvPr>
        </p:nvSpPr>
        <p:spPr/>
        <p:txBody>
          <a:bodyPr/>
          <a:lstStyle/>
          <a:p>
            <a:fld id="{CB7C0157-9896-4E3E-9D8C-33984821EAAE}" type="slidenum">
              <a:rPr lang="vi-VN" smtClean="0"/>
              <a:t>‹#›</a:t>
            </a:fld>
            <a:endParaRPr lang="vi-VN"/>
          </a:p>
        </p:txBody>
      </p:sp>
      <p:sp>
        <p:nvSpPr>
          <p:cNvPr id="9" name="Footer Placeholder 8"/>
          <p:cNvSpPr>
            <a:spLocks noGrp="1"/>
          </p:cNvSpPr>
          <p:nvPr>
            <p:ph type="ftr" sz="quarter" idx="12"/>
          </p:nvPr>
        </p:nvSpPr>
        <p:spPr/>
        <p:txBody>
          <a:bodyPr/>
          <a:lstStyle/>
          <a:p>
            <a:r>
              <a:rPr lang="vi-VN"/>
              <a:t>Đoàn Anh Báu</a:t>
            </a:r>
          </a:p>
        </p:txBody>
      </p:sp>
    </p:spTree>
    <p:extLst>
      <p:ext uri="{BB962C8B-B14F-4D97-AF65-F5344CB8AC3E}">
        <p14:creationId xmlns:p14="http://schemas.microsoft.com/office/powerpoint/2010/main" val="1830154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92696"/>
          </a:xfrm>
          <a:blipFill>
            <a:blip r:embed="rId2"/>
            <a:tile tx="0" ty="0" sx="100000" sy="100000" flip="none" algn="tl"/>
          </a:blipFill>
          <a:ln w="57150">
            <a:solidFill>
              <a:schemeClr val="tx2">
                <a:lumMod val="40000"/>
                <a:lumOff val="60000"/>
              </a:schemeClr>
            </a:solidFill>
          </a:ln>
        </p:spPr>
        <p:txBody>
          <a:bodyPr/>
          <a:lstStyle>
            <a:lvl1pPr>
              <a:defRPr sz="2800"/>
            </a:lvl1pPr>
          </a:lstStyle>
          <a:p>
            <a:r>
              <a:rPr lang="vi-VN"/>
              <a:t>Bấm để sửa kiểu tiêu đề Bản cái</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575C9C6-F58A-4B30-918C-D752EA154800}" type="datetime1">
              <a:rPr lang="vi-VN" smtClean="0"/>
              <a:t>17/05/2025</a:t>
            </a:fld>
            <a:endParaRPr lang="vi-VN"/>
          </a:p>
        </p:txBody>
      </p:sp>
      <p:sp>
        <p:nvSpPr>
          <p:cNvPr id="5" name="Footer Placeholder 4"/>
          <p:cNvSpPr>
            <a:spLocks noGrp="1"/>
          </p:cNvSpPr>
          <p:nvPr>
            <p:ph type="ftr" sz="quarter" idx="11"/>
          </p:nvPr>
        </p:nvSpPr>
        <p:spPr/>
        <p:txBody>
          <a:bodyPr/>
          <a:lstStyle/>
          <a:p>
            <a:r>
              <a:rPr lang="vi-VN"/>
              <a:t>Đoàn Anh Báu</a:t>
            </a:r>
          </a:p>
        </p:txBody>
      </p:sp>
      <p:sp>
        <p:nvSpPr>
          <p:cNvPr id="6" name="Slide Number Placeholder 5"/>
          <p:cNvSpPr>
            <a:spLocks noGrp="1"/>
          </p:cNvSpPr>
          <p:nvPr>
            <p:ph type="sldNum" sz="quarter" idx="12"/>
          </p:nvPr>
        </p:nvSpPr>
        <p:spPr/>
        <p:txBody>
          <a:bodyPr/>
          <a:lstStyle/>
          <a:p>
            <a:fld id="{CB7C0157-9896-4E3E-9D8C-33984821EAAE}" type="slidenum">
              <a:rPr lang="vi-VN" smtClean="0"/>
              <a:t>‹#›</a:t>
            </a:fld>
            <a:endParaRPr lang="vi-VN"/>
          </a:p>
        </p:txBody>
      </p:sp>
    </p:spTree>
    <p:extLst>
      <p:ext uri="{BB962C8B-B14F-4D97-AF65-F5344CB8AC3E}">
        <p14:creationId xmlns:p14="http://schemas.microsoft.com/office/powerpoint/2010/main" val="3120681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377"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vi-VN"/>
              <a:t>Bấm để sửa kiểu tiêu đề Bản cái</a:t>
            </a:r>
            <a:endParaRPr lang="en-US" dirty="0"/>
          </a:p>
        </p:txBody>
      </p:sp>
      <p:sp>
        <p:nvSpPr>
          <p:cNvPr id="3" name="Text Placeholder 2"/>
          <p:cNvSpPr>
            <a:spLocks noGrp="1"/>
          </p:cNvSpPr>
          <p:nvPr>
            <p:ph type="body" idx="1"/>
          </p:nvPr>
        </p:nvSpPr>
        <p:spPr>
          <a:xfrm>
            <a:off x="963084" y="4068765"/>
            <a:ext cx="10363200" cy="1131887"/>
          </a:xfrm>
        </p:spPr>
        <p:txBody>
          <a:bodyPr anchor="t"/>
          <a:lstStyle>
            <a:lvl1pPr marL="0" indent="0" algn="ctr">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E575C9C6-F58A-4B30-918C-D752EA154800}" type="datetime1">
              <a:rPr lang="vi-VN" smtClean="0"/>
              <a:t>17/05/2025</a:t>
            </a:fld>
            <a:endParaRPr lang="vi-VN"/>
          </a:p>
        </p:txBody>
      </p:sp>
      <p:sp>
        <p:nvSpPr>
          <p:cNvPr id="5" name="Footer Placeholder 4"/>
          <p:cNvSpPr>
            <a:spLocks noGrp="1"/>
          </p:cNvSpPr>
          <p:nvPr>
            <p:ph type="ftr" sz="quarter" idx="11"/>
          </p:nvPr>
        </p:nvSpPr>
        <p:spPr/>
        <p:txBody>
          <a:bodyPr/>
          <a:lstStyle/>
          <a:p>
            <a:r>
              <a:rPr lang="vi-VN"/>
              <a:t>Đoàn Anh Báu</a:t>
            </a:r>
          </a:p>
        </p:txBody>
      </p:sp>
      <p:sp>
        <p:nvSpPr>
          <p:cNvPr id="6" name="Slide Number Placeholder 5"/>
          <p:cNvSpPr>
            <a:spLocks noGrp="1"/>
          </p:cNvSpPr>
          <p:nvPr>
            <p:ph type="sldNum" sz="quarter" idx="12"/>
          </p:nvPr>
        </p:nvSpPr>
        <p:spPr/>
        <p:txBody>
          <a:bodyPr/>
          <a:lstStyle/>
          <a:p>
            <a:fld id="{CB7C0157-9896-4E3E-9D8C-33984821EAAE}" type="slidenum">
              <a:rPr lang="vi-VN" smtClean="0"/>
              <a:t>‹#›</a:t>
            </a:fld>
            <a:endParaRPr lang="vi-VN"/>
          </a:p>
        </p:txBody>
      </p:sp>
      <p:sp>
        <p:nvSpPr>
          <p:cNvPr id="7" name="Oval 6"/>
          <p:cNvSpPr/>
          <p:nvPr/>
        </p:nvSpPr>
        <p:spPr>
          <a:xfrm>
            <a:off x="5994400" y="3924301"/>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1"/>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2" y="3924301"/>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35323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E575C9C6-F58A-4B30-918C-D752EA154800}" type="datetime1">
              <a:rPr lang="vi-VN" smtClean="0"/>
              <a:t>17/05/2025</a:t>
            </a:fld>
            <a:endParaRPr lang="vi-VN"/>
          </a:p>
        </p:txBody>
      </p:sp>
      <p:sp>
        <p:nvSpPr>
          <p:cNvPr id="6" name="Footer Placeholder 5"/>
          <p:cNvSpPr>
            <a:spLocks noGrp="1"/>
          </p:cNvSpPr>
          <p:nvPr>
            <p:ph type="ftr" sz="quarter" idx="11"/>
          </p:nvPr>
        </p:nvSpPr>
        <p:spPr/>
        <p:txBody>
          <a:bodyPr/>
          <a:lstStyle/>
          <a:p>
            <a:r>
              <a:rPr lang="vi-VN"/>
              <a:t>Đoàn Anh Báu</a:t>
            </a:r>
          </a:p>
        </p:txBody>
      </p:sp>
      <p:sp>
        <p:nvSpPr>
          <p:cNvPr id="7" name="Slide Number Placeholder 6"/>
          <p:cNvSpPr>
            <a:spLocks noGrp="1"/>
          </p:cNvSpPr>
          <p:nvPr>
            <p:ph type="sldNum" sz="quarter" idx="12"/>
          </p:nvPr>
        </p:nvSpPr>
        <p:spPr/>
        <p:txBody>
          <a:bodyPr/>
          <a:lstStyle/>
          <a:p>
            <a:fld id="{CB7C0157-9896-4E3E-9D8C-33984821EAAE}" type="slidenum">
              <a:rPr lang="vi-VN" smtClean="0"/>
              <a:t>‹#›</a:t>
            </a:fld>
            <a:endParaRPr lang="vi-VN"/>
          </a:p>
        </p:txBody>
      </p:sp>
      <p:sp>
        <p:nvSpPr>
          <p:cNvPr id="9" name="Content Placeholder 8"/>
          <p:cNvSpPr>
            <a:spLocks noGrp="1"/>
          </p:cNvSpPr>
          <p:nvPr>
            <p:ph sz="quarter" idx="13"/>
          </p:nvPr>
        </p:nvSpPr>
        <p:spPr>
          <a:xfrm>
            <a:off x="487680" y="1600200"/>
            <a:ext cx="5388864" cy="452628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Tree>
    <p:extLst>
      <p:ext uri="{BB962C8B-B14F-4D97-AF65-F5344CB8AC3E}">
        <p14:creationId xmlns:p14="http://schemas.microsoft.com/office/powerpoint/2010/main" val="4223311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5" name="Text Placeholder 4"/>
          <p:cNvSpPr>
            <a:spLocks noGrp="1"/>
          </p:cNvSpPr>
          <p:nvPr>
            <p:ph type="body" sz="quarter" idx="3"/>
          </p:nvPr>
        </p:nvSpPr>
        <p:spPr>
          <a:xfrm>
            <a:off x="6197602" y="1600200"/>
            <a:ext cx="5389033" cy="609600"/>
          </a:xfrm>
        </p:spPr>
        <p:txBody>
          <a:bodyPr anchor="b">
            <a:noAutofit/>
          </a:bodyPr>
          <a:lstStyle>
            <a:lvl1pPr marL="0" indent="0" algn="ctr">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vi-VN"/>
              <a:t>Bấm để chỉnh sửa kiểu văn bản của Bản cái</a:t>
            </a:r>
          </a:p>
        </p:txBody>
      </p:sp>
      <p:sp>
        <p:nvSpPr>
          <p:cNvPr id="7" name="Date Placeholder 6"/>
          <p:cNvSpPr>
            <a:spLocks noGrp="1"/>
          </p:cNvSpPr>
          <p:nvPr>
            <p:ph type="dt" sz="half" idx="10"/>
          </p:nvPr>
        </p:nvSpPr>
        <p:spPr/>
        <p:txBody>
          <a:bodyPr/>
          <a:lstStyle/>
          <a:p>
            <a:fld id="{E575C9C6-F58A-4B30-918C-D752EA154800}" type="datetime1">
              <a:rPr lang="vi-VN" smtClean="0"/>
              <a:t>17/05/2025</a:t>
            </a:fld>
            <a:endParaRPr lang="vi-VN"/>
          </a:p>
        </p:txBody>
      </p:sp>
      <p:sp>
        <p:nvSpPr>
          <p:cNvPr id="8" name="Footer Placeholder 7"/>
          <p:cNvSpPr>
            <a:spLocks noGrp="1"/>
          </p:cNvSpPr>
          <p:nvPr>
            <p:ph type="ftr" sz="quarter" idx="11"/>
          </p:nvPr>
        </p:nvSpPr>
        <p:spPr/>
        <p:txBody>
          <a:bodyPr/>
          <a:lstStyle/>
          <a:p>
            <a:r>
              <a:rPr lang="vi-VN"/>
              <a:t>Đoàn Anh Báu</a:t>
            </a:r>
          </a:p>
        </p:txBody>
      </p:sp>
      <p:sp>
        <p:nvSpPr>
          <p:cNvPr id="9" name="Slide Number Placeholder 8"/>
          <p:cNvSpPr>
            <a:spLocks noGrp="1"/>
          </p:cNvSpPr>
          <p:nvPr>
            <p:ph type="sldNum" sz="quarter" idx="12"/>
          </p:nvPr>
        </p:nvSpPr>
        <p:spPr/>
        <p:txBody>
          <a:bodyPr/>
          <a:lstStyle/>
          <a:p>
            <a:fld id="{CB7C0157-9896-4E3E-9D8C-33984821EAAE}" type="slidenum">
              <a:rPr lang="vi-VN" smtClean="0"/>
              <a:t>‹#›</a:t>
            </a:fld>
            <a:endParaRPr lang="vi-VN"/>
          </a:p>
        </p:txBody>
      </p:sp>
      <p:sp>
        <p:nvSpPr>
          <p:cNvPr id="11" name="Content Placeholder 10"/>
          <p:cNvSpPr>
            <a:spLocks noGrp="1"/>
          </p:cNvSpPr>
          <p:nvPr>
            <p:ph sz="quarter" idx="13"/>
          </p:nvPr>
        </p:nvSpPr>
        <p:spPr>
          <a:xfrm>
            <a:off x="609600" y="2212848"/>
            <a:ext cx="5388864" cy="391363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Tree>
    <p:extLst>
      <p:ext uri="{BB962C8B-B14F-4D97-AF65-F5344CB8AC3E}">
        <p14:creationId xmlns:p14="http://schemas.microsoft.com/office/powerpoint/2010/main" val="244613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vi-VN"/>
              <a:t>Bấm để sửa kiểu tiêu đề Bản cái</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EC38DDCE-A2E0-4ED5-91D6-A39DA716103D}"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05247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E575C9C6-F58A-4B30-918C-D752EA154800}" type="datetime1">
              <a:rPr lang="vi-VN" smtClean="0"/>
              <a:t>17/05/2025</a:t>
            </a:fld>
            <a:endParaRPr lang="vi-VN"/>
          </a:p>
        </p:txBody>
      </p:sp>
      <p:sp>
        <p:nvSpPr>
          <p:cNvPr id="4" name="Footer Placeholder 3"/>
          <p:cNvSpPr>
            <a:spLocks noGrp="1"/>
          </p:cNvSpPr>
          <p:nvPr>
            <p:ph type="ftr" sz="quarter" idx="11"/>
          </p:nvPr>
        </p:nvSpPr>
        <p:spPr/>
        <p:txBody>
          <a:bodyPr/>
          <a:lstStyle/>
          <a:p>
            <a:r>
              <a:rPr lang="vi-VN"/>
              <a:t>Đoàn Anh Báu</a:t>
            </a:r>
          </a:p>
        </p:txBody>
      </p:sp>
      <p:sp>
        <p:nvSpPr>
          <p:cNvPr id="5" name="Slide Number Placeholder 4"/>
          <p:cNvSpPr>
            <a:spLocks noGrp="1"/>
          </p:cNvSpPr>
          <p:nvPr>
            <p:ph type="sldNum" sz="quarter" idx="12"/>
          </p:nvPr>
        </p:nvSpPr>
        <p:spPr/>
        <p:txBody>
          <a:bodyPr/>
          <a:lstStyle/>
          <a:p>
            <a:fld id="{CB7C0157-9896-4E3E-9D8C-33984821EAAE}" type="slidenum">
              <a:rPr lang="vi-VN" smtClean="0"/>
              <a:t>‹#›</a:t>
            </a:fld>
            <a:endParaRPr lang="vi-VN"/>
          </a:p>
        </p:txBody>
      </p:sp>
    </p:spTree>
    <p:extLst>
      <p:ext uri="{BB962C8B-B14F-4D97-AF65-F5344CB8AC3E}">
        <p14:creationId xmlns:p14="http://schemas.microsoft.com/office/powerpoint/2010/main" val="1645518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5C9C6-F58A-4B30-918C-D752EA154800}" type="datetime1">
              <a:rPr lang="vi-VN" smtClean="0"/>
              <a:t>17/05/2025</a:t>
            </a:fld>
            <a:endParaRPr lang="vi-VN"/>
          </a:p>
        </p:txBody>
      </p:sp>
      <p:sp>
        <p:nvSpPr>
          <p:cNvPr id="3" name="Footer Placeholder 2"/>
          <p:cNvSpPr>
            <a:spLocks noGrp="1"/>
          </p:cNvSpPr>
          <p:nvPr>
            <p:ph type="ftr" sz="quarter" idx="11"/>
          </p:nvPr>
        </p:nvSpPr>
        <p:spPr/>
        <p:txBody>
          <a:bodyPr/>
          <a:lstStyle/>
          <a:p>
            <a:r>
              <a:rPr lang="vi-VN"/>
              <a:t>Đoàn Anh Báu</a:t>
            </a:r>
          </a:p>
        </p:txBody>
      </p:sp>
      <p:sp>
        <p:nvSpPr>
          <p:cNvPr id="4" name="Slide Number Placeholder 3"/>
          <p:cNvSpPr>
            <a:spLocks noGrp="1"/>
          </p:cNvSpPr>
          <p:nvPr>
            <p:ph type="sldNum" sz="quarter" idx="12"/>
          </p:nvPr>
        </p:nvSpPr>
        <p:spPr/>
        <p:txBody>
          <a:bodyPr/>
          <a:lstStyle/>
          <a:p>
            <a:fld id="{CB7C0157-9896-4E3E-9D8C-33984821EAAE}" type="slidenum">
              <a:rPr lang="vi-VN" smtClean="0"/>
              <a:t>‹#›</a:t>
            </a:fld>
            <a:endParaRPr lang="vi-VN"/>
          </a:p>
        </p:txBody>
      </p:sp>
    </p:spTree>
    <p:extLst>
      <p:ext uri="{BB962C8B-B14F-4D97-AF65-F5344CB8AC3E}">
        <p14:creationId xmlns:p14="http://schemas.microsoft.com/office/powerpoint/2010/main" val="2684296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7876118" y="266701"/>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vi-VN"/>
              <a:t>Bấm để sửa kiểu tiêu đề Bản cái</a:t>
            </a:r>
            <a:endParaRPr lang="en-US" dirty="0"/>
          </a:p>
        </p:txBody>
      </p:sp>
      <p:sp>
        <p:nvSpPr>
          <p:cNvPr id="3" name="Content Placeholder 2"/>
          <p:cNvSpPr>
            <a:spLocks noGrp="1"/>
          </p:cNvSpPr>
          <p:nvPr>
            <p:ph idx="1"/>
          </p:nvPr>
        </p:nvSpPr>
        <p:spPr>
          <a:xfrm>
            <a:off x="958851" y="273053"/>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7876118" y="2438401"/>
            <a:ext cx="4011084" cy="3687763"/>
          </a:xfrm>
        </p:spPr>
        <p:txBody>
          <a:bodyPr>
            <a:normAutofit/>
          </a:bodyPr>
          <a:lstStyle>
            <a:lvl1pPr marL="0" indent="0" algn="ctr">
              <a:lnSpc>
                <a:spcPct val="125000"/>
              </a:lnSpc>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575C9C6-F58A-4B30-918C-D752EA154800}" type="datetime1">
              <a:rPr lang="vi-VN" smtClean="0"/>
              <a:t>17/05/2025</a:t>
            </a:fld>
            <a:endParaRPr lang="vi-VN"/>
          </a:p>
        </p:txBody>
      </p:sp>
      <p:sp>
        <p:nvSpPr>
          <p:cNvPr id="6" name="Footer Placeholder 5"/>
          <p:cNvSpPr>
            <a:spLocks noGrp="1"/>
          </p:cNvSpPr>
          <p:nvPr>
            <p:ph type="ftr" sz="quarter" idx="11"/>
          </p:nvPr>
        </p:nvSpPr>
        <p:spPr/>
        <p:txBody>
          <a:bodyPr/>
          <a:lstStyle/>
          <a:p>
            <a:r>
              <a:rPr lang="vi-VN"/>
              <a:t>Đoàn Anh Báu</a:t>
            </a:r>
          </a:p>
        </p:txBody>
      </p:sp>
      <p:sp>
        <p:nvSpPr>
          <p:cNvPr id="7" name="Slide Number Placeholder 6"/>
          <p:cNvSpPr>
            <a:spLocks noGrp="1"/>
          </p:cNvSpPr>
          <p:nvPr>
            <p:ph type="sldNum" sz="quarter" idx="12"/>
          </p:nvPr>
        </p:nvSpPr>
        <p:spPr/>
        <p:txBody>
          <a:bodyPr/>
          <a:lstStyle/>
          <a:p>
            <a:fld id="{CB7C0157-9896-4E3E-9D8C-33984821EAAE}" type="slidenum">
              <a:rPr lang="vi-VN" smtClean="0"/>
              <a:t>‹#›</a:t>
            </a:fld>
            <a:endParaRPr lang="vi-VN"/>
          </a:p>
        </p:txBody>
      </p:sp>
    </p:spTree>
    <p:extLst>
      <p:ext uri="{BB962C8B-B14F-4D97-AF65-F5344CB8AC3E}">
        <p14:creationId xmlns:p14="http://schemas.microsoft.com/office/powerpoint/2010/main" val="2461241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2239436" y="228601"/>
            <a:ext cx="7615765" cy="895351"/>
          </a:xfrm>
        </p:spPr>
        <p:txBody>
          <a:bodyPr anchor="b"/>
          <a:lstStyle>
            <a:lvl1pPr algn="ctr">
              <a:lnSpc>
                <a:spcPct val="100000"/>
              </a:lnSpc>
              <a:defRPr sz="2800" b="0"/>
            </a:lvl1pPr>
          </a:lstStyle>
          <a:p>
            <a:r>
              <a:rPr lang="vi-VN"/>
              <a:t>Bấm để sửa kiểu tiêu đề Bản cái</a:t>
            </a:r>
            <a:endParaRPr lang="en-US" dirty="0"/>
          </a:p>
        </p:txBody>
      </p:sp>
      <p:sp>
        <p:nvSpPr>
          <p:cNvPr id="3" name="Picture Placeholder 2"/>
          <p:cNvSpPr>
            <a:spLocks noGrp="1"/>
          </p:cNvSpPr>
          <p:nvPr>
            <p:ph type="pic" idx="1"/>
          </p:nvPr>
        </p:nvSpPr>
        <p:spPr>
          <a:xfrm>
            <a:off x="2010836" y="1143001"/>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2239436" y="5810251"/>
            <a:ext cx="7615765" cy="533400"/>
          </a:xfrm>
        </p:spPr>
        <p:txBody>
          <a:bodyPr>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575C9C6-F58A-4B30-918C-D752EA154800}" type="datetime1">
              <a:rPr lang="vi-VN" smtClean="0"/>
              <a:t>17/05/2025</a:t>
            </a:fld>
            <a:endParaRPr lang="vi-VN"/>
          </a:p>
        </p:txBody>
      </p:sp>
      <p:sp>
        <p:nvSpPr>
          <p:cNvPr id="6" name="Footer Placeholder 5"/>
          <p:cNvSpPr>
            <a:spLocks noGrp="1"/>
          </p:cNvSpPr>
          <p:nvPr>
            <p:ph type="ftr" sz="quarter" idx="11"/>
          </p:nvPr>
        </p:nvSpPr>
        <p:spPr/>
        <p:txBody>
          <a:bodyPr/>
          <a:lstStyle/>
          <a:p>
            <a:r>
              <a:rPr lang="vi-VN"/>
              <a:t>Đoàn Anh Báu</a:t>
            </a:r>
          </a:p>
        </p:txBody>
      </p:sp>
      <p:sp>
        <p:nvSpPr>
          <p:cNvPr id="7" name="Slide Number Placeholder 6"/>
          <p:cNvSpPr>
            <a:spLocks noGrp="1"/>
          </p:cNvSpPr>
          <p:nvPr>
            <p:ph type="sldNum" sz="quarter" idx="12"/>
          </p:nvPr>
        </p:nvSpPr>
        <p:spPr/>
        <p:txBody>
          <a:bodyPr/>
          <a:lstStyle/>
          <a:p>
            <a:fld id="{CB7C0157-9896-4E3E-9D8C-33984821EAAE}" type="slidenum">
              <a:rPr lang="vi-VN" smtClean="0"/>
              <a:t>‹#›</a:t>
            </a:fld>
            <a:endParaRPr lang="vi-VN"/>
          </a:p>
        </p:txBody>
      </p:sp>
    </p:spTree>
    <p:extLst>
      <p:ext uri="{BB962C8B-B14F-4D97-AF65-F5344CB8AC3E}">
        <p14:creationId xmlns:p14="http://schemas.microsoft.com/office/powerpoint/2010/main" val="3662458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fld id="{E575C9C6-F58A-4B30-918C-D752EA154800}" type="datetime1">
              <a:rPr lang="vi-VN" smtClean="0"/>
              <a:t>17/05/2025</a:t>
            </a:fld>
            <a:endParaRPr lang="vi-VN"/>
          </a:p>
        </p:txBody>
      </p:sp>
      <p:sp>
        <p:nvSpPr>
          <p:cNvPr id="5" name="Footer Placeholder 4"/>
          <p:cNvSpPr>
            <a:spLocks noGrp="1"/>
          </p:cNvSpPr>
          <p:nvPr>
            <p:ph type="ftr" sz="quarter" idx="11"/>
          </p:nvPr>
        </p:nvSpPr>
        <p:spPr/>
        <p:txBody>
          <a:bodyPr/>
          <a:lstStyle/>
          <a:p>
            <a:r>
              <a:rPr lang="vi-VN"/>
              <a:t>Đoàn Anh Báu</a:t>
            </a:r>
          </a:p>
        </p:txBody>
      </p:sp>
      <p:sp>
        <p:nvSpPr>
          <p:cNvPr id="6" name="Slide Number Placeholder 5"/>
          <p:cNvSpPr>
            <a:spLocks noGrp="1"/>
          </p:cNvSpPr>
          <p:nvPr>
            <p:ph type="sldNum" sz="quarter" idx="12"/>
          </p:nvPr>
        </p:nvSpPr>
        <p:spPr/>
        <p:txBody>
          <a:bodyPr/>
          <a:lstStyle/>
          <a:p>
            <a:fld id="{CB7C0157-9896-4E3E-9D8C-33984821EAAE}" type="slidenum">
              <a:rPr lang="vi-VN" smtClean="0"/>
              <a:t>‹#›</a:t>
            </a:fld>
            <a:endParaRPr lang="vi-VN"/>
          </a:p>
        </p:txBody>
      </p:sp>
    </p:spTree>
    <p:extLst>
      <p:ext uri="{BB962C8B-B14F-4D97-AF65-F5344CB8AC3E}">
        <p14:creationId xmlns:p14="http://schemas.microsoft.com/office/powerpoint/2010/main" val="4267802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10"/>
          </p:nvPr>
        </p:nvSpPr>
        <p:spPr/>
        <p:txBody>
          <a:bodyPr/>
          <a:lstStyle/>
          <a:p>
            <a:fld id="{E575C9C6-F58A-4B30-918C-D752EA154800}" type="datetime1">
              <a:rPr lang="vi-VN" smtClean="0"/>
              <a:t>17/05/2025</a:t>
            </a:fld>
            <a:endParaRPr lang="vi-VN"/>
          </a:p>
        </p:txBody>
      </p:sp>
      <p:sp>
        <p:nvSpPr>
          <p:cNvPr id="5" name="Footer Placeholder 4"/>
          <p:cNvSpPr>
            <a:spLocks noGrp="1"/>
          </p:cNvSpPr>
          <p:nvPr>
            <p:ph type="ftr" sz="quarter" idx="11"/>
          </p:nvPr>
        </p:nvSpPr>
        <p:spPr/>
        <p:txBody>
          <a:bodyPr/>
          <a:lstStyle/>
          <a:p>
            <a:r>
              <a:rPr lang="vi-VN"/>
              <a:t>Đoàn Anh Báu</a:t>
            </a:r>
          </a:p>
        </p:txBody>
      </p:sp>
      <p:sp>
        <p:nvSpPr>
          <p:cNvPr id="6" name="Slide Number Placeholder 5"/>
          <p:cNvSpPr>
            <a:spLocks noGrp="1"/>
          </p:cNvSpPr>
          <p:nvPr>
            <p:ph type="sldNum" sz="quarter" idx="12"/>
          </p:nvPr>
        </p:nvSpPr>
        <p:spPr/>
        <p:txBody>
          <a:bodyPr/>
          <a:lstStyle/>
          <a:p>
            <a:fld id="{CB7C0157-9896-4E3E-9D8C-33984821EAAE}" type="slidenum">
              <a:rPr lang="vi-VN" smtClean="0"/>
              <a:t>‹#›</a:t>
            </a:fld>
            <a:endParaRPr lang="vi-VN"/>
          </a:p>
        </p:txBody>
      </p:sp>
    </p:spTree>
    <p:extLst>
      <p:ext uri="{BB962C8B-B14F-4D97-AF65-F5344CB8AC3E}">
        <p14:creationId xmlns:p14="http://schemas.microsoft.com/office/powerpoint/2010/main" val="2181761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Date Placeholder 4"/>
          <p:cNvSpPr>
            <a:spLocks noGrp="1"/>
          </p:cNvSpPr>
          <p:nvPr>
            <p:ph type="dt" sz="half" idx="10"/>
          </p:nvPr>
        </p:nvSpPr>
        <p:spPr/>
        <p:txBody>
          <a:bodyPr/>
          <a:lstStyle/>
          <a:p>
            <a:fld id="{EC38DDCE-A2E0-4ED5-91D6-A39DA716103D}"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7793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vi-VN"/>
              <a:t>Bấm để chỉnh sửa kiểu văn bản của Bản cái</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vi-VN"/>
              <a:t>Bấm để chỉnh sửa kiểu văn bản của Bản cái</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Date Placeholder 6"/>
          <p:cNvSpPr>
            <a:spLocks noGrp="1"/>
          </p:cNvSpPr>
          <p:nvPr>
            <p:ph type="dt" sz="half" idx="10"/>
          </p:nvPr>
        </p:nvSpPr>
        <p:spPr/>
        <p:txBody>
          <a:bodyPr/>
          <a:lstStyle/>
          <a:p>
            <a:fld id="{EC38DDCE-A2E0-4ED5-91D6-A39DA716103D}" type="datetimeFigureOut">
              <a:rPr lang="en-US" smtClean="0"/>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6547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a:p>
        </p:txBody>
      </p:sp>
      <p:sp>
        <p:nvSpPr>
          <p:cNvPr id="3" name="Date Placeholder 2"/>
          <p:cNvSpPr>
            <a:spLocks noGrp="1"/>
          </p:cNvSpPr>
          <p:nvPr>
            <p:ph type="dt" sz="half" idx="10"/>
          </p:nvPr>
        </p:nvSpPr>
        <p:spPr/>
        <p:txBody>
          <a:bodyPr/>
          <a:lstStyle/>
          <a:p>
            <a:fld id="{EC38DDCE-A2E0-4ED5-91D6-A39DA716103D}" type="datetimeFigureOut">
              <a:rPr lang="en-US" smtClean="0"/>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0284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241604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vi-VN"/>
              <a:t>Bấm để sửa kiểu tiêu đề Bản cái</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C38DDCE-A2E0-4ED5-91D6-A39DA716103D}"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7058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vi-VN"/>
              <a:t>Bấm để sửa kiểu tiêu đề Bản cái</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vi-VN"/>
              <a:t>Bấm biểu tượng để thêm hình ảnh</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EC38DDCE-A2E0-4ED5-91D6-A39DA716103D}"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5801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C38DDCE-A2E0-4ED5-91D6-A39DA716103D}" type="datetimeFigureOut">
              <a:rPr lang="en-US" smtClean="0"/>
              <a:t>5/17/2025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4323595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0"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BC07D31-4B56-4456-B116-34D421119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194F17A-712D-4687-B4B7-996AFB00A49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8CCD1E4-6DA5-4A95-A4B6-EECB6CDD60E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9C4D9-BB03-4C0C-9630-F5D180F654E4}" type="datetimeFigureOut">
              <a:rPr lang="en-US" smtClean="0"/>
              <a:t>5/17/2025</a:t>
            </a:fld>
            <a:endParaRPr lang="en-US"/>
          </a:p>
        </p:txBody>
      </p:sp>
      <p:sp>
        <p:nvSpPr>
          <p:cNvPr id="5" name="Chỗ dành sẵn cho Chân trang 4">
            <a:extLst>
              <a:ext uri="{FF2B5EF4-FFF2-40B4-BE49-F238E27FC236}">
                <a16:creationId xmlns:a16="http://schemas.microsoft.com/office/drawing/2014/main" id="{FB198DB4-ACDF-494E-933C-55FE66AC6A7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5F8B1083-D58F-4699-A741-E7EA5384509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0C7E6-65DD-4795-8988-78B3EDD8A9D6}" type="slidenum">
              <a:rPr lang="en-US" smtClean="0"/>
              <a:t>‹#›</a:t>
            </a:fld>
            <a:endParaRPr lang="en-US"/>
          </a:p>
        </p:txBody>
      </p:sp>
    </p:spTree>
    <p:extLst>
      <p:ext uri="{BB962C8B-B14F-4D97-AF65-F5344CB8AC3E}">
        <p14:creationId xmlns:p14="http://schemas.microsoft.com/office/powerpoint/2010/main" val="3387923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692696"/>
          </a:xfrm>
          <a:prstGeom prst="rect">
            <a:avLst/>
          </a:prstGeom>
        </p:spPr>
        <p:txBody>
          <a:bodyPr vert="horz" lIns="91440" tIns="45720" rIns="91440" bIns="45720" rtlCol="0" anchor="b">
            <a:noAutofit/>
          </a:bodyPr>
          <a:lstStyle/>
          <a:p>
            <a:r>
              <a:rPr lang="vi-VN"/>
              <a:t>Bấm &amp; sửa kiểu tiêu đề</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484463" y="6356352"/>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575C9C6-F58A-4B30-918C-D752EA154800}" type="datetime1">
              <a:rPr lang="vi-VN" smtClean="0"/>
              <a:t>17/05/2025</a:t>
            </a:fld>
            <a:endParaRPr lang="vi-VN"/>
          </a:p>
        </p:txBody>
      </p:sp>
      <p:sp>
        <p:nvSpPr>
          <p:cNvPr id="5" name="Footer Placeholder 4"/>
          <p:cNvSpPr>
            <a:spLocks noGrp="1"/>
          </p:cNvSpPr>
          <p:nvPr>
            <p:ph type="ftr" sz="quarter" idx="3"/>
          </p:nvPr>
        </p:nvSpPr>
        <p:spPr>
          <a:xfrm>
            <a:off x="878887" y="6356352"/>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vi-VN"/>
              <a:t>Đoàn Anh Báu</a:t>
            </a:r>
          </a:p>
        </p:txBody>
      </p:sp>
      <p:sp>
        <p:nvSpPr>
          <p:cNvPr id="6" name="Slide Number Placeholder 5"/>
          <p:cNvSpPr>
            <a:spLocks noGrp="1"/>
          </p:cNvSpPr>
          <p:nvPr>
            <p:ph type="sldNum" sz="quarter" idx="4"/>
          </p:nvPr>
        </p:nvSpPr>
        <p:spPr>
          <a:xfrm>
            <a:off x="11391039" y="6356352"/>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B7C0157-9896-4E3E-9D8C-33984821EAAE}" type="slidenum">
              <a:rPr lang="vi-VN" smtClean="0"/>
              <a:t>‹#›</a:t>
            </a:fld>
            <a:endParaRPr lang="vi-VN"/>
          </a:p>
        </p:txBody>
      </p:sp>
      <p:sp>
        <p:nvSpPr>
          <p:cNvPr id="7" name="Oval 6"/>
          <p:cNvSpPr/>
          <p:nvPr/>
        </p:nvSpPr>
        <p:spPr>
          <a:xfrm>
            <a:off x="11277015" y="6499385"/>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77" rtl="0" eaLnBrk="1" latinLnBrk="0" hangingPunct="1"/>
            <a:endParaRPr lang="en-US" sz="1800" kern="1200">
              <a:solidFill>
                <a:schemeClr val="lt1"/>
              </a:solidFill>
              <a:latin typeface="+mn-lt"/>
              <a:ea typeface="+mn-ea"/>
              <a:cs typeface="+mn-cs"/>
            </a:endParaRPr>
          </a:p>
        </p:txBody>
      </p:sp>
      <p:sp>
        <p:nvSpPr>
          <p:cNvPr id="8" name="Oval 7"/>
          <p:cNvSpPr/>
          <p:nvPr/>
        </p:nvSpPr>
        <p:spPr>
          <a:xfrm>
            <a:off x="758827" y="6499385"/>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2272403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ctr" defTabSz="914377" rtl="0" eaLnBrk="1" latinLnBrk="0" hangingPunct="1">
        <a:lnSpc>
          <a:spcPts val="5800"/>
        </a:lnSpc>
        <a:spcBef>
          <a:spcPct val="0"/>
        </a:spcBef>
        <a:buNone/>
        <a:defRPr sz="4000" b="1" kern="1200">
          <a:solidFill>
            <a:srgbClr val="FF0000"/>
          </a:solidFill>
          <a:effectLst>
            <a:outerShdw blurRad="63500" dist="38100" dir="5400000" algn="t" rotWithShape="0">
              <a:prstClr val="black">
                <a:alpha val="25000"/>
              </a:prstClr>
            </a:outerShdw>
          </a:effectLst>
          <a:latin typeface="+mn-lt"/>
          <a:ea typeface="+mj-ea"/>
          <a:cs typeface="+mj-cs"/>
        </a:defRPr>
      </a:lvl1pPr>
    </p:titleStyle>
    <p:bodyStyle>
      <a:lvl1pPr marL="342891" indent="-342891" algn="l" defTabSz="914377"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32" indent="-285744" algn="l" defTabSz="914377"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2971" indent="-228594" algn="l" defTabSz="914377"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160" indent="-228594" algn="l" defTabSz="914377"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349" indent="-228594" algn="l" defTabSz="914377"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537" indent="-228594" algn="l" defTabSz="914377"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726" indent="-228594" algn="l" defTabSz="914377"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914" indent="-228594" algn="l" defTabSz="914377"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103" indent="-228594" algn="l" defTabSz="914377"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slide" Target="slide9.xml"/><Relationship Id="rId4" Type="http://schemas.openxmlformats.org/officeDocument/2006/relationships/image" Target="../media/image35.emf"/></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slide" Target="slide9.xml"/><Relationship Id="rId4" Type="http://schemas.openxmlformats.org/officeDocument/2006/relationships/image" Target="../media/image40.emf"/></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slide" Target="slide9.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slide" Target="slide9.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image" Target="../media/image45.emf"/><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microsoft.com/office/2007/relationships/hdphoto" Target="../media/hdphoto11.wdp"/><Relationship Id="rId5" Type="http://schemas.openxmlformats.org/officeDocument/2006/relationships/image" Target="../media/image48.png"/><Relationship Id="rId4" Type="http://schemas.openxmlformats.org/officeDocument/2006/relationships/image" Target="../media/image4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6.xml"/><Relationship Id="rId18" Type="http://schemas.openxmlformats.org/officeDocument/2006/relationships/image" Target="../media/image53.png"/><Relationship Id="rId3" Type="http://schemas.openxmlformats.org/officeDocument/2006/relationships/audio" Target="../media/audio1.wav"/><Relationship Id="rId7" Type="http://schemas.openxmlformats.org/officeDocument/2006/relationships/slide" Target="slide20.xml"/><Relationship Id="rId12" Type="http://schemas.openxmlformats.org/officeDocument/2006/relationships/slide" Target="slide25.xml"/><Relationship Id="rId17" Type="http://schemas.openxmlformats.org/officeDocument/2006/relationships/slide" Target="slide27.xml"/><Relationship Id="rId25" Type="http://schemas.openxmlformats.org/officeDocument/2006/relationships/slide" Target="slide28.xml"/><Relationship Id="rId2" Type="http://schemas.openxmlformats.org/officeDocument/2006/relationships/notesSlide" Target="../notesSlides/notesSlide16.xml"/><Relationship Id="rId16" Type="http://schemas.openxmlformats.org/officeDocument/2006/relationships/image" Target="../media/image52.png"/><Relationship Id="rId20"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4.xml"/><Relationship Id="rId24" Type="http://schemas.openxmlformats.org/officeDocument/2006/relationships/slide" Target="slide30.xml"/><Relationship Id="rId5" Type="http://schemas.openxmlformats.org/officeDocument/2006/relationships/slide" Target="slide18.xml"/><Relationship Id="rId15" Type="http://schemas.openxmlformats.org/officeDocument/2006/relationships/image" Target="../media/image51.gif"/><Relationship Id="rId23" Type="http://schemas.openxmlformats.org/officeDocument/2006/relationships/image" Target="../media/image280.png"/><Relationship Id="rId10" Type="http://schemas.openxmlformats.org/officeDocument/2006/relationships/slide" Target="slide23.xml"/><Relationship Id="rId19"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slide" Target="slide22.xml"/><Relationship Id="rId14" Type="http://schemas.openxmlformats.org/officeDocument/2006/relationships/image" Target="../media/image50.gif"/></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53.png"/><Relationship Id="rId3" Type="http://schemas.openxmlformats.org/officeDocument/2006/relationships/audio" Target="../media/audio2.wav"/><Relationship Id="rId7" Type="http://schemas.openxmlformats.org/officeDocument/2006/relationships/slide" Target="slide17.xml"/><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17.xml"/><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55.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audio" Target="../media/audio1.wav"/><Relationship Id="rId9" Type="http://schemas.openxmlformats.org/officeDocument/2006/relationships/image" Target="../media/image58.png"/><Relationship Id="rId14"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63.png"/><Relationship Id="rId18" Type="http://schemas.openxmlformats.org/officeDocument/2006/relationships/image" Target="../media/image66.png"/><Relationship Id="rId3" Type="http://schemas.openxmlformats.org/officeDocument/2006/relationships/audio" Target="../media/audio1.wav"/><Relationship Id="rId7" Type="http://schemas.openxmlformats.org/officeDocument/2006/relationships/slide" Target="slide17.xml"/><Relationship Id="rId12" Type="http://schemas.openxmlformats.org/officeDocument/2006/relationships/image" Target="../media/image61.png"/><Relationship Id="rId17" Type="http://schemas.openxmlformats.org/officeDocument/2006/relationships/image" Target="../media/image65.png"/><Relationship Id="rId2" Type="http://schemas.openxmlformats.org/officeDocument/2006/relationships/notesSlide" Target="../notesSlides/notesSlide18.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60.png"/><Relationship Id="rId5" Type="http://schemas.openxmlformats.org/officeDocument/2006/relationships/image" Target="../media/image67.png"/><Relationship Id="rId15" Type="http://schemas.openxmlformats.org/officeDocument/2006/relationships/image" Target="../media/image62.png"/><Relationship Id="rId10" Type="http://schemas.openxmlformats.org/officeDocument/2006/relationships/image" Target="../media/image71.png"/><Relationship Id="rId4" Type="http://schemas.openxmlformats.org/officeDocument/2006/relationships/audio" Target="../media/audio2.wav"/><Relationship Id="rId9" Type="http://schemas.openxmlformats.org/officeDocument/2006/relationships/image" Target="../media/image70.png"/><Relationship Id="rId14"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microsoft.com/office/2007/relationships/hdphoto" Target="../media/hdphoto1.wdp"/><Relationship Id="rId9" Type="http://schemas.microsoft.com/office/2007/relationships/hdphoto" Target="../media/hdphoto3.wdp"/><Relationship Id="rId14" Type="http://schemas.microsoft.com/office/2007/relationships/hdphoto" Target="../media/hdphoto5.wdp"/></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53.png"/><Relationship Id="rId18" Type="http://schemas.openxmlformats.org/officeDocument/2006/relationships/image" Target="../media/image65.png"/><Relationship Id="rId3" Type="http://schemas.openxmlformats.org/officeDocument/2006/relationships/audio" Target="../media/audio1.wav"/><Relationship Id="rId7" Type="http://schemas.openxmlformats.org/officeDocument/2006/relationships/slide" Target="slide17.xml"/><Relationship Id="rId12" Type="http://schemas.openxmlformats.org/officeDocument/2006/relationships/image" Target="../media/image61.png"/><Relationship Id="rId17" Type="http://schemas.openxmlformats.org/officeDocument/2006/relationships/image" Target="../media/image64.png"/><Relationship Id="rId2" Type="http://schemas.openxmlformats.org/officeDocument/2006/relationships/notesSlide" Target="../notesSlides/notesSlide19.xml"/><Relationship Id="rId16" Type="http://schemas.openxmlformats.org/officeDocument/2006/relationships/image" Target="../media/image63.png"/><Relationship Id="rId20"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60.png"/><Relationship Id="rId5" Type="http://schemas.openxmlformats.org/officeDocument/2006/relationships/image" Target="../media/image72.png"/><Relationship Id="rId15" Type="http://schemas.openxmlformats.org/officeDocument/2006/relationships/image" Target="../media/image54.png"/><Relationship Id="rId10" Type="http://schemas.openxmlformats.org/officeDocument/2006/relationships/image" Target="../media/image76.png"/><Relationship Id="rId19" Type="http://schemas.openxmlformats.org/officeDocument/2006/relationships/image" Target="../media/image66.png"/><Relationship Id="rId4" Type="http://schemas.openxmlformats.org/officeDocument/2006/relationships/audio" Target="../media/audio2.wav"/><Relationship Id="rId9" Type="http://schemas.openxmlformats.org/officeDocument/2006/relationships/image" Target="../media/image75.png"/><Relationship Id="rId14"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4.png"/><Relationship Id="rId3" Type="http://schemas.openxmlformats.org/officeDocument/2006/relationships/audio" Target="../media/audio1.wav"/><Relationship Id="rId7" Type="http://schemas.openxmlformats.org/officeDocument/2006/relationships/image" Target="../media/image60.png"/><Relationship Id="rId12" Type="http://schemas.openxmlformats.org/officeDocument/2006/relationships/image" Target="../media/image63.png"/><Relationship Id="rId2" Type="http://schemas.openxmlformats.org/officeDocument/2006/relationships/notesSlide" Target="../notesSlides/notesSlide20.xml"/><Relationship Id="rId16"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54.png"/><Relationship Id="rId5" Type="http://schemas.openxmlformats.org/officeDocument/2006/relationships/image" Target="../media/image78.png"/><Relationship Id="rId15" Type="http://schemas.openxmlformats.org/officeDocument/2006/relationships/image" Target="../media/image66.png"/><Relationship Id="rId10" Type="http://schemas.openxmlformats.org/officeDocument/2006/relationships/image" Target="../media/image62.png"/><Relationship Id="rId4" Type="http://schemas.openxmlformats.org/officeDocument/2006/relationships/audio" Target="../media/audio2.wav"/><Relationship Id="rId9" Type="http://schemas.openxmlformats.org/officeDocument/2006/relationships/image" Target="../media/image53.png"/><Relationship Id="rId14" Type="http://schemas.openxmlformats.org/officeDocument/2006/relationships/image" Target="../media/image65.png"/></Relationships>
</file>

<file path=ppt/slides/_rels/slide22.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53.png"/><Relationship Id="rId18" Type="http://schemas.openxmlformats.org/officeDocument/2006/relationships/image" Target="../media/image65.png"/><Relationship Id="rId3" Type="http://schemas.openxmlformats.org/officeDocument/2006/relationships/audio" Target="../media/audio1.wav"/><Relationship Id="rId7" Type="http://schemas.openxmlformats.org/officeDocument/2006/relationships/slide" Target="slide17.xml"/><Relationship Id="rId12" Type="http://schemas.openxmlformats.org/officeDocument/2006/relationships/image" Target="../media/image61.png"/><Relationship Id="rId17" Type="http://schemas.openxmlformats.org/officeDocument/2006/relationships/image" Target="../media/image64.png"/><Relationship Id="rId2" Type="http://schemas.openxmlformats.org/officeDocument/2006/relationships/notesSlide" Target="../notesSlides/notesSlide21.xml"/><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60.png"/><Relationship Id="rId5" Type="http://schemas.openxmlformats.org/officeDocument/2006/relationships/image" Target="../media/image80.png"/><Relationship Id="rId15" Type="http://schemas.openxmlformats.org/officeDocument/2006/relationships/image" Target="../media/image54.png"/><Relationship Id="rId10" Type="http://schemas.openxmlformats.org/officeDocument/2006/relationships/image" Target="../media/image84.png"/><Relationship Id="rId19" Type="http://schemas.openxmlformats.org/officeDocument/2006/relationships/image" Target="../media/image66.png"/><Relationship Id="rId4" Type="http://schemas.openxmlformats.org/officeDocument/2006/relationships/audio" Target="../media/audio2.wav"/><Relationship Id="rId9" Type="http://schemas.openxmlformats.org/officeDocument/2006/relationships/image" Target="../media/image83.png"/><Relationship Id="rId14"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5.png"/><Relationship Id="rId3" Type="http://schemas.openxmlformats.org/officeDocument/2006/relationships/audio" Target="../media/audio1.wav"/><Relationship Id="rId7" Type="http://schemas.openxmlformats.org/officeDocument/2006/relationships/image" Target="../media/image61.png"/><Relationship Id="rId12"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3.png"/><Relationship Id="rId5" Type="http://schemas.openxmlformats.org/officeDocument/2006/relationships/slide" Target="slide17.xml"/><Relationship Id="rId10" Type="http://schemas.openxmlformats.org/officeDocument/2006/relationships/image" Target="../media/image54.png"/><Relationship Id="rId4" Type="http://schemas.openxmlformats.org/officeDocument/2006/relationships/audio" Target="../media/audio2.wav"/><Relationship Id="rId9" Type="http://schemas.openxmlformats.org/officeDocument/2006/relationships/image" Target="../media/image62.png"/><Relationship Id="rId14" Type="http://schemas.openxmlformats.org/officeDocument/2006/relationships/image" Target="../media/image66.pn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5.png"/><Relationship Id="rId3" Type="http://schemas.openxmlformats.org/officeDocument/2006/relationships/audio" Target="../media/audio1.wav"/><Relationship Id="rId7" Type="http://schemas.openxmlformats.org/officeDocument/2006/relationships/image" Target="../media/image63.png"/><Relationship Id="rId12"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53.png"/><Relationship Id="rId5" Type="http://schemas.openxmlformats.org/officeDocument/2006/relationships/slide" Target="slide17.xml"/><Relationship Id="rId10" Type="http://schemas.openxmlformats.org/officeDocument/2006/relationships/image" Target="../media/image62.png"/><Relationship Id="rId4" Type="http://schemas.openxmlformats.org/officeDocument/2006/relationships/audio" Target="../media/audio2.wav"/><Relationship Id="rId9" Type="http://schemas.openxmlformats.org/officeDocument/2006/relationships/image" Target="../media/image64.png"/><Relationship Id="rId14" Type="http://schemas.openxmlformats.org/officeDocument/2006/relationships/image" Target="../media/image66.pn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6.png"/><Relationship Id="rId3" Type="http://schemas.openxmlformats.org/officeDocument/2006/relationships/audio" Target="../media/audio1.wav"/><Relationship Id="rId7" Type="http://schemas.openxmlformats.org/officeDocument/2006/relationships/image" Target="../media/image61.png"/><Relationship Id="rId12"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3.png"/><Relationship Id="rId5" Type="http://schemas.openxmlformats.org/officeDocument/2006/relationships/slide" Target="slide17.xml"/><Relationship Id="rId10" Type="http://schemas.openxmlformats.org/officeDocument/2006/relationships/image" Target="../media/image54.png"/><Relationship Id="rId4" Type="http://schemas.openxmlformats.org/officeDocument/2006/relationships/audio" Target="../media/audio2.wav"/><Relationship Id="rId9" Type="http://schemas.openxmlformats.org/officeDocument/2006/relationships/image" Target="../media/image62.png"/><Relationship Id="rId14"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3.png"/><Relationship Id="rId3" Type="http://schemas.openxmlformats.org/officeDocument/2006/relationships/audio" Target="../media/audio1.wav"/><Relationship Id="rId7" Type="http://schemas.openxmlformats.org/officeDocument/2006/relationships/image" Target="../media/image60.png"/><Relationship Id="rId12"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54.png"/><Relationship Id="rId5" Type="http://schemas.openxmlformats.org/officeDocument/2006/relationships/slide" Target="slide17.xml"/><Relationship Id="rId15" Type="http://schemas.openxmlformats.org/officeDocument/2006/relationships/image" Target="../media/image66.png"/><Relationship Id="rId10" Type="http://schemas.openxmlformats.org/officeDocument/2006/relationships/image" Target="../media/image62.png"/><Relationship Id="rId4" Type="http://schemas.openxmlformats.org/officeDocument/2006/relationships/audio" Target="../media/audio2.wav"/><Relationship Id="rId9" Type="http://schemas.openxmlformats.org/officeDocument/2006/relationships/image" Target="../media/image53.png"/><Relationship Id="rId14" Type="http://schemas.openxmlformats.org/officeDocument/2006/relationships/image" Target="../media/image65.png"/></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4.png"/><Relationship Id="rId3" Type="http://schemas.openxmlformats.org/officeDocument/2006/relationships/audio" Target="../media/audio1.wav"/><Relationship Id="rId7" Type="http://schemas.openxmlformats.org/officeDocument/2006/relationships/image" Target="../media/image60.png"/><Relationship Id="rId12"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54.png"/><Relationship Id="rId5" Type="http://schemas.openxmlformats.org/officeDocument/2006/relationships/image" Target="../media/image86.png"/><Relationship Id="rId15" Type="http://schemas.openxmlformats.org/officeDocument/2006/relationships/image" Target="../media/image65.png"/><Relationship Id="rId10" Type="http://schemas.openxmlformats.org/officeDocument/2006/relationships/image" Target="../media/image62.png"/><Relationship Id="rId4" Type="http://schemas.openxmlformats.org/officeDocument/2006/relationships/audio" Target="../media/audio2.wav"/><Relationship Id="rId9" Type="http://schemas.openxmlformats.org/officeDocument/2006/relationships/image" Target="../media/image53.png"/><Relationship Id="rId1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80.jpeg"/><Relationship Id="rId7" Type="http://schemas.microsoft.com/office/2007/relationships/hdphoto" Target="../media/hdphoto5.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8.jpeg"/><Relationship Id="rId4" Type="http://schemas.openxmlformats.org/officeDocument/2006/relationships/image" Target="../media/image87.png"/></Relationships>
</file>

<file path=ppt/slides/_rels/slide2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48.png"/><Relationship Id="rId7"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87.png"/><Relationship Id="rId5" Type="http://schemas.openxmlformats.org/officeDocument/2006/relationships/image" Target="../media/image90.png"/><Relationship Id="rId10" Type="http://schemas.microsoft.com/office/2007/relationships/hdphoto" Target="../media/hdphoto5.wdp"/><Relationship Id="rId4" Type="http://schemas.microsoft.com/office/2007/relationships/hdphoto" Target="../media/hdphoto11.wdp"/><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7.wdp"/><Relationship Id="rId5" Type="http://schemas.openxmlformats.org/officeDocument/2006/relationships/image" Target="../media/image13.png"/><Relationship Id="rId4" Type="http://schemas.microsoft.com/office/2007/relationships/hdphoto" Target="../media/hdphoto6.wdp"/></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9.png"/><Relationship Id="rId7" Type="http://schemas.openxmlformats.org/officeDocument/2006/relationships/diagramColors" Target="../diagrams/colors1.xml"/><Relationship Id="rId12" Type="http://schemas.microsoft.com/office/2007/relationships/hdphoto" Target="../media/hdphoto2.wdp"/><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microsoft.com/office/2007/relationships/hdphoto" Target="../media/hdphoto12.wdp"/><Relationship Id="rId4" Type="http://schemas.openxmlformats.org/officeDocument/2006/relationships/diagramData" Target="../diagrams/data1.xml"/><Relationship Id="rId9" Type="http://schemas.openxmlformats.org/officeDocument/2006/relationships/image" Target="../media/image9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customXml" Target="../ink/ink1.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10.wdp"/><Relationship Id="rId3" Type="http://schemas.openxmlformats.org/officeDocument/2006/relationships/image" Target="../media/image22.png"/><Relationship Id="rId7" Type="http://schemas.microsoft.com/office/2007/relationships/hdphoto" Target="../media/hdphoto9.wdp"/><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11" Type="http://schemas.microsoft.com/office/2007/relationships/hdphoto" Target="../media/hdphoto7.wdp"/><Relationship Id="rId5" Type="http://schemas.openxmlformats.org/officeDocument/2006/relationships/image" Target="../media/image23.png"/><Relationship Id="rId10" Type="http://schemas.openxmlformats.org/officeDocument/2006/relationships/image" Target="../media/image13.png"/><Relationship Id="rId4" Type="http://schemas.microsoft.com/office/2007/relationships/hdphoto" Target="../media/hdphoto8.wdp"/><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slide" Target="slide7.xml"/><Relationship Id="rId5" Type="http://schemas.microsoft.com/office/2007/relationships/hdphoto" Target="../media/hdphoto7.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slide" Target="slide12.xml"/><Relationship Id="rId18" Type="http://schemas.openxmlformats.org/officeDocument/2006/relationships/image" Target="../media/image32.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9.png"/><Relationship Id="rId17" Type="http://schemas.openxmlformats.org/officeDocument/2006/relationships/slide" Target="slide14.xml"/><Relationship Id="rId2" Type="http://schemas.openxmlformats.org/officeDocument/2006/relationships/notesSlide" Target="../notesSlides/notesSlide8.xml"/><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12.xml"/><Relationship Id="rId6" Type="http://schemas.microsoft.com/office/2007/relationships/hdphoto" Target="../media/hdphoto7.wdp"/><Relationship Id="rId11" Type="http://schemas.openxmlformats.org/officeDocument/2006/relationships/slide" Target="slide11.xml"/><Relationship Id="rId5" Type="http://schemas.openxmlformats.org/officeDocument/2006/relationships/image" Target="../media/image13.png"/><Relationship Id="rId15" Type="http://schemas.openxmlformats.org/officeDocument/2006/relationships/slide" Target="slide13.xml"/><Relationship Id="rId10" Type="http://schemas.openxmlformats.org/officeDocument/2006/relationships/image" Target="../media/image28.png"/><Relationship Id="rId19" Type="http://schemas.openxmlformats.org/officeDocument/2006/relationships/slide" Target="slide15.xml"/><Relationship Id="rId4" Type="http://schemas.openxmlformats.org/officeDocument/2006/relationships/slide" Target="slide17.xml"/><Relationship Id="rId9" Type="http://schemas.openxmlformats.org/officeDocument/2006/relationships/slide" Target="slide10.xml"/><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 y="10"/>
            <a:ext cx="12191999" cy="6857991"/>
          </a:xfrm>
          <a:prstGeom prst="rect">
            <a:avLst/>
          </a:prstGeom>
        </p:spPr>
      </p:pic>
      <p:sp>
        <p:nvSpPr>
          <p:cNvPr id="8" name="Hộp Văn bản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BD37E8A-D45A-4AF4-AA02-27891D5290CA}"/>
              </a:ext>
            </a:extLst>
          </p:cNvPr>
          <p:cNvSpPr txBox="1"/>
          <p:nvPr/>
        </p:nvSpPr>
        <p:spPr>
          <a:xfrm>
            <a:off x="-1" y="956790"/>
            <a:ext cx="12185905" cy="646331"/>
          </a:xfrm>
          <a:prstGeom prst="rect">
            <a:avLst/>
          </a:prstGeom>
          <a:noFill/>
        </p:spPr>
        <p:txBody>
          <a:bodyPr wrap="square" rtlCol="0">
            <a:spAutoFit/>
          </a:bodyPr>
          <a:lstStyle/>
          <a:p>
            <a:pPr defTabSz="914377">
              <a:spcAft>
                <a:spcPts val="600"/>
              </a:spcAft>
            </a:pPr>
            <a:r>
              <a:rPr lang="en-US" sz="3600" b="1" dirty="0">
                <a:solidFill>
                  <a:srgbClr val="002060"/>
                </a:solidFill>
                <a:latin typeface="Times New Roman" panose="02020603050405020304" pitchFamily="18" charset="0"/>
                <a:cs typeface="Times New Roman" panose="02020603050405020304" pitchFamily="18" charset="0"/>
              </a:rPr>
              <a:t>TRƯỜNG TRUNG HỌC CƠ SỞ ………………</a:t>
            </a:r>
          </a:p>
        </p:txBody>
      </p:sp>
      <p:sp>
        <p:nvSpPr>
          <p:cNvPr id="10" name="Hộp Văn bản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3046" y="2616881"/>
            <a:ext cx="12185905" cy="1015663"/>
          </a:xfrm>
          <a:prstGeom prst="rect">
            <a:avLst/>
          </a:prstGeom>
          <a:noFill/>
        </p:spPr>
        <p:txBody>
          <a:bodyPr wrap="square" rtlCol="0">
            <a:spAutoFit/>
          </a:bodyPr>
          <a:lstStyle/>
          <a:p>
            <a:pPr algn="ctr" defTabSz="914377">
              <a:spcAft>
                <a:spcPts val="600"/>
              </a:spcAft>
            </a:pPr>
            <a:r>
              <a:rPr lang="en-US" sz="6000" b="1" dirty="0">
                <a:solidFill>
                  <a:srgbClr val="FF0000"/>
                </a:solidFill>
                <a:latin typeface="Times New Roman" panose="02020603050405020304" pitchFamily="18" charset="0"/>
                <a:cs typeface="Times New Roman" panose="02020603050405020304" pitchFamily="18" charset="0"/>
              </a:rPr>
              <a:t>MÔN TOÁN LỚP 8 (CÁNH DIỀU )</a:t>
            </a:r>
          </a:p>
        </p:txBody>
      </p:sp>
      <p:sp>
        <p:nvSpPr>
          <p:cNvPr id="11" name="Hộp Văn bản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algn="ct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NĂM HỌC: 2023 - 2024</a:t>
            </a:r>
          </a:p>
        </p:txBody>
      </p:sp>
      <p:sp>
        <p:nvSpPr>
          <p:cNvPr id="12" name="Hộp Văn bản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39C44B3-5CCE-402B-9E16-576A3ABE7C3E}"/>
              </a:ext>
            </a:extLst>
          </p:cNvPr>
          <p:cNvSpPr txBox="1"/>
          <p:nvPr/>
        </p:nvSpPr>
        <p:spPr>
          <a:xfrm>
            <a:off x="-3047" y="297220"/>
            <a:ext cx="12188952" cy="707886"/>
          </a:xfrm>
          <a:prstGeom prst="rect">
            <a:avLst/>
          </a:prstGeom>
          <a:noFill/>
        </p:spPr>
        <p:txBody>
          <a:bodyPr wrap="square" rtlCol="0">
            <a:spAutoFit/>
          </a:bodyPr>
          <a:lstStyle/>
          <a:p>
            <a:pPr defTabSz="914377"/>
            <a:r>
              <a:rPr lang="en-US" sz="4000" b="1" dirty="0">
                <a:solidFill>
                  <a:srgbClr val="002060"/>
                </a:solidFill>
                <a:latin typeface="Times New Roman" panose="02020603050405020304" pitchFamily="18" charset="0"/>
                <a:cs typeface="Times New Roman" panose="02020603050405020304" pitchFamily="18" charset="0"/>
              </a:rPr>
              <a:t>PHÒNG GIÁO DỤC VÀ ĐÀO TẠO ………….</a:t>
            </a:r>
          </a:p>
        </p:txBody>
      </p:sp>
      <p:sp>
        <p:nvSpPr>
          <p:cNvPr id="2" name="Hộp Văn bản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5A797EB-37FC-432B-A43C-3061B2852843}"/>
              </a:ext>
            </a:extLst>
          </p:cNvPr>
          <p:cNvSpPr txBox="1"/>
          <p:nvPr/>
        </p:nvSpPr>
        <p:spPr>
          <a:xfrm>
            <a:off x="152400" y="3843682"/>
            <a:ext cx="8732069"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GVSB: Nguyễn Thị Hải Yến</a:t>
            </a:r>
          </a:p>
        </p:txBody>
      </p:sp>
    </p:spTree>
    <p:extLst>
      <p:ext uri="{BB962C8B-B14F-4D97-AF65-F5344CB8AC3E}">
        <p14:creationId xmlns:p14="http://schemas.microsoft.com/office/powerpoint/2010/main" val="2143886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9FE0E30-B4BF-A551-6241-EBF4A79423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815" t="5580" r="3287" b="5551"/>
          <a:stretch/>
        </p:blipFill>
        <p:spPr bwMode="auto">
          <a:xfrm>
            <a:off x="6176387" y="1295400"/>
            <a:ext cx="4724400"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0"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68EAA97-7CB0-0F90-5B1F-5EE98EF29D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815" t="5580" r="3287" b="5551"/>
          <a:stretch/>
        </p:blipFill>
        <p:spPr bwMode="auto">
          <a:xfrm flipH="1">
            <a:off x="1371600" y="1295400"/>
            <a:ext cx="4800600"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Hình ảnh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E32172A-B265-B510-E95F-84C53630D12E}"/>
              </a:ext>
            </a:extLst>
          </p:cNvPr>
          <p:cNvPicPr>
            <a:picLocks noChangeAspect="1"/>
          </p:cNvPicPr>
          <p:nvPr/>
        </p:nvPicPr>
        <p:blipFill>
          <a:blip r:embed="rId4"/>
          <a:stretch>
            <a:fillRect/>
          </a:stretch>
        </p:blipFill>
        <p:spPr>
          <a:xfrm>
            <a:off x="1828800" y="2209800"/>
            <a:ext cx="3904289" cy="2133600"/>
          </a:xfrm>
          <a:prstGeom prst="rect">
            <a:avLst/>
          </a:prstGeom>
        </p:spPr>
      </p:pic>
      <p:sp>
        <p:nvSpPr>
          <p:cNvPr id="9" name="Hộp Văn bản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2513303-2E26-0B7D-DDF9-10695596B724}"/>
              </a:ext>
            </a:extLst>
          </p:cNvPr>
          <p:cNvSpPr txBox="1"/>
          <p:nvPr/>
        </p:nvSpPr>
        <p:spPr>
          <a:xfrm>
            <a:off x="1905000" y="1676400"/>
            <a:ext cx="3962400"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a:t>
            </a:r>
            <a:r>
              <a:rPr lang="en-US" sz="2800" b="1" dirty="0" err="1">
                <a:solidFill>
                  <a:srgbClr val="C00000"/>
                </a:solidFill>
                <a:latin typeface="Times New Roman" panose="02020603050405020304" pitchFamily="18" charset="0"/>
                <a:cs typeface="Times New Roman" panose="02020603050405020304" pitchFamily="18" charset="0"/>
              </a:rPr>
              <a:t>Định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err="1">
                <a:solidFill>
                  <a:srgbClr val="C00000"/>
                </a:solidFill>
                <a:latin typeface="Times New Roman" panose="02020603050405020304" pitchFamily="18" charset="0"/>
                <a:cs typeface="Times New Roman" panose="02020603050405020304" pitchFamily="18" charset="0"/>
              </a:rPr>
              <a:t>lí</a:t>
            </a:r>
            <a:r>
              <a:rPr lang="en-US" sz="2800" b="1">
                <a:solidFill>
                  <a:srgbClr val="C00000"/>
                </a:solidFill>
                <a:latin typeface="Times New Roman" panose="02020603050405020304" pitchFamily="18" charset="0"/>
                <a:cs typeface="Times New Roman" panose="02020603050405020304" pitchFamily="18" charset="0"/>
              </a:rPr>
              <a:t> Pythagore</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3" name="Hình ảnh 2" descr="OPL20U25GSXzBJYl68kk8uQGfFKzs7yb1M4KJWUiLk6ZEvGF+qCIPSnY57AbBFCvTW$15.2023.9$9+K4lPs7H94VUqPe2XwIsfPRnrXQE//QTEXxb8/8N4CNc6FpgZahzpTjFhMzSA7T/nHJa11DE8Ng2TP3iAmRczFlmslSuUNOgUeb6yRvs0=">
            <a:hlinkClick r:id="rId5" action="ppaction://hlinksldjump"/>
            <a:extLst>
              <a:ext uri="{FF2B5EF4-FFF2-40B4-BE49-F238E27FC236}">
                <a16:creationId xmlns:a16="http://schemas.microsoft.com/office/drawing/2014/main" id="{36C19A74-942C-5562-0351-B4DA239103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5600" y="5516968"/>
            <a:ext cx="1618197" cy="1341032"/>
          </a:xfrm>
          <a:prstGeom prst="rect">
            <a:avLst/>
          </a:prstGeom>
        </p:spPr>
      </p:pic>
      <p:pic>
        <p:nvPicPr>
          <p:cNvPr id="5"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A2F323D-4E99-6572-DF17-A0093DB7233B}"/>
              </a:ext>
            </a:extLst>
          </p:cNvPr>
          <p:cNvPicPr>
            <a:picLocks noChangeAspect="1"/>
          </p:cNvPicPr>
          <p:nvPr/>
        </p:nvPicPr>
        <p:blipFill>
          <a:blip r:embed="rId7"/>
          <a:stretch>
            <a:fillRect/>
          </a:stretch>
        </p:blipFill>
        <p:spPr>
          <a:xfrm>
            <a:off x="6810355" y="1480704"/>
            <a:ext cx="3324245" cy="2020339"/>
          </a:xfrm>
          <a:prstGeom prst="rect">
            <a:avLst/>
          </a:prstGeom>
        </p:spPr>
      </p:pic>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BF0DE08-4D98-F090-75E0-069B0DCF24BE}"/>
              </a:ext>
            </a:extLst>
          </p:cNvPr>
          <p:cNvPicPr>
            <a:picLocks noChangeAspect="1"/>
          </p:cNvPicPr>
          <p:nvPr/>
        </p:nvPicPr>
        <p:blipFill>
          <a:blip r:embed="rId8"/>
          <a:stretch>
            <a:fillRect/>
          </a:stretch>
        </p:blipFill>
        <p:spPr>
          <a:xfrm>
            <a:off x="6452902" y="3666169"/>
            <a:ext cx="4367498" cy="2020339"/>
          </a:xfrm>
          <a:prstGeom prst="rect">
            <a:avLst/>
          </a:prstGeom>
        </p:spPr>
      </p:pic>
    </p:spTree>
    <p:extLst>
      <p:ext uri="{BB962C8B-B14F-4D97-AF65-F5344CB8AC3E}">
        <p14:creationId xmlns:p14="http://schemas.microsoft.com/office/powerpoint/2010/main" val="12390140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 name="Picture 2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FD7FF6B-5830-6E4C-0307-1B22EADC5D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67" t="17304" r="21866" b="10163"/>
          <a:stretch/>
        </p:blipFill>
        <p:spPr bwMode="auto">
          <a:xfrm>
            <a:off x="0" y="1905000"/>
            <a:ext cx="3192698" cy="3048000"/>
          </a:xfrm>
          <a:prstGeom prst="rect">
            <a:avLst/>
          </a:prstGeom>
          <a:noFill/>
          <a:extLst>
            <a:ext uri="{909E8E84-426E-40DD-AFC4-6F175D3DCCD1}">
              <a14:hiddenFill xmlns:a14="http://schemas.microsoft.com/office/drawing/2010/main">
                <a:solidFill>
                  <a:srgbClr val="FFFFFF"/>
                </a:solidFill>
              </a14:hiddenFill>
            </a:ext>
          </a:extLst>
        </p:spPr>
      </p:pic>
      <p:pic>
        <p:nvPicPr>
          <p:cNvPr id="39" name="Hình ảnh 3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1E10064-73A5-E45C-5DDB-294D5A4E17C6}"/>
              </a:ext>
            </a:extLst>
          </p:cNvPr>
          <p:cNvPicPr>
            <a:picLocks noChangeAspect="1"/>
          </p:cNvPicPr>
          <p:nvPr/>
        </p:nvPicPr>
        <p:blipFill>
          <a:blip r:embed="rId4"/>
          <a:stretch>
            <a:fillRect/>
          </a:stretch>
        </p:blipFill>
        <p:spPr>
          <a:xfrm>
            <a:off x="22698" y="2743200"/>
            <a:ext cx="2819400" cy="2330083"/>
          </a:xfrm>
          <a:prstGeom prst="rect">
            <a:avLst/>
          </a:prstGeom>
        </p:spPr>
      </p:pic>
      <p:sp>
        <p:nvSpPr>
          <p:cNvPr id="2" name="Hộp Văn bản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C1EA245-4E8C-7752-5D6F-157F73385B4F}"/>
              </a:ext>
            </a:extLst>
          </p:cNvPr>
          <p:cNvSpPr txBox="1"/>
          <p:nvPr/>
        </p:nvSpPr>
        <p:spPr>
          <a:xfrm>
            <a:off x="152400" y="2209800"/>
            <a:ext cx="3733800" cy="523220"/>
          </a:xfrm>
          <a:prstGeom prst="rect">
            <a:avLst/>
          </a:prstGeom>
          <a:noFill/>
        </p:spPr>
        <p:txBody>
          <a:bodyPr wrap="square" rtlCol="0">
            <a:spAutoFit/>
          </a:bodyPr>
          <a:lstStyle/>
          <a:p>
            <a:r>
              <a:rPr lang="en-US" sz="2800" b="1" dirty="0">
                <a:solidFill>
                  <a:srgbClr val="C00000"/>
                </a:solidFill>
                <a:highlight>
                  <a:srgbClr val="FFFF00"/>
                </a:highlight>
                <a:latin typeface="Times New Roman" panose="02020603050405020304" pitchFamily="18" charset="0"/>
                <a:cs typeface="Times New Roman" panose="02020603050405020304" pitchFamily="18" charset="0"/>
              </a:rPr>
              <a:t>II. </a:t>
            </a:r>
            <a:r>
              <a:rPr lang="en-US" sz="2800" b="1" dirty="0" err="1">
                <a:solidFill>
                  <a:srgbClr val="C00000"/>
                </a:solidFill>
                <a:highlight>
                  <a:srgbClr val="FFFF00"/>
                </a:highlight>
                <a:latin typeface="Times New Roman" panose="02020603050405020304" pitchFamily="18" charset="0"/>
                <a:cs typeface="Times New Roman" panose="02020603050405020304" pitchFamily="18" charset="0"/>
              </a:rPr>
              <a:t>Hình</a:t>
            </a:r>
            <a:r>
              <a:rPr lang="en-US" sz="2800" b="1" dirty="0">
                <a:solidFill>
                  <a:srgbClr val="C00000"/>
                </a:solidFill>
                <a:highlight>
                  <a:srgbClr val="FFFF00"/>
                </a:highlight>
                <a:latin typeface="Times New Roman" panose="02020603050405020304" pitchFamily="18" charset="0"/>
                <a:cs typeface="Times New Roman" panose="02020603050405020304" pitchFamily="18" charset="0"/>
              </a:rPr>
              <a:t> thang </a:t>
            </a:r>
            <a:r>
              <a:rPr lang="en-US" sz="2800" b="1" dirty="0" err="1">
                <a:solidFill>
                  <a:srgbClr val="C00000"/>
                </a:solidFill>
                <a:highlight>
                  <a:srgbClr val="FFFF00"/>
                </a:highlight>
                <a:latin typeface="Times New Roman" panose="02020603050405020304" pitchFamily="18" charset="0"/>
                <a:cs typeface="Times New Roman" panose="02020603050405020304" pitchFamily="18" charset="0"/>
              </a:rPr>
              <a:t>cân</a:t>
            </a:r>
            <a:endParaRPr lang="en-US" sz="2800" b="1" dirty="0">
              <a:solidFill>
                <a:srgbClr val="C00000"/>
              </a:solidFill>
              <a:highlight>
                <a:srgbClr val="FFFF00"/>
              </a:highlight>
              <a:latin typeface="Times New Roman" panose="02020603050405020304" pitchFamily="18" charset="0"/>
              <a:cs typeface="Times New Roman" panose="02020603050405020304" pitchFamily="18" charset="0"/>
            </a:endParaRPr>
          </a:p>
        </p:txBody>
      </p:sp>
      <p:pic>
        <p:nvPicPr>
          <p:cNvPr id="3" name="Hình ảnh 2" descr="OPL20U25GSXzBJYl68kk8uQGfFKzs7yb1M4KJWUiLk6ZEvGF+qCIPSnY57AbBFCvTW$15.2023.9$9+K4lPs7H94VUqPe2XwIsfPRnrXQE//QTEXxb8/8N4CNc6FpgZahzpTjFhMzSA7T/nHJa11DE8Ng2TP3iAmRczFlmslSuUNOgUeb6yRvs0=">
            <a:hlinkClick r:id="rId5" action="ppaction://hlinksldjump"/>
            <a:extLst>
              <a:ext uri="{FF2B5EF4-FFF2-40B4-BE49-F238E27FC236}">
                <a16:creationId xmlns:a16="http://schemas.microsoft.com/office/drawing/2014/main" id="{4D8FBDA6-3024-A6C9-E1AF-0892A19A20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
            <a:ext cx="2133600" cy="1768157"/>
          </a:xfrm>
          <a:prstGeom prst="rect">
            <a:avLst/>
          </a:prstGeom>
        </p:spPr>
      </p:pic>
      <p:pic>
        <p:nvPicPr>
          <p:cNvPr id="4" name="Hình ảnh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CDDE0DE-0B56-B4DE-AC96-E6EB7FCD19E3}"/>
              </a:ext>
            </a:extLst>
          </p:cNvPr>
          <p:cNvPicPr>
            <a:picLocks noChangeAspect="1"/>
          </p:cNvPicPr>
          <p:nvPr/>
        </p:nvPicPr>
        <p:blipFill rotWithShape="1">
          <a:blip r:embed="rId7">
            <a:biLevel thresh="50000"/>
          </a:blip>
          <a:srcRect b="16371"/>
          <a:stretch/>
        </p:blipFill>
        <p:spPr>
          <a:xfrm>
            <a:off x="3395505" y="304800"/>
            <a:ext cx="8339295" cy="6019800"/>
          </a:xfrm>
          <a:prstGeom prst="rect">
            <a:avLst/>
          </a:prstGeom>
          <a:ln>
            <a:noFill/>
          </a:ln>
          <a:effectLst>
            <a:outerShdw blurRad="190500" algn="tl" rotWithShape="0">
              <a:srgbClr val="000000">
                <a:alpha val="70000"/>
              </a:srgbClr>
            </a:outerShdw>
          </a:effectLst>
        </p:spPr>
      </p:pic>
      <p:sp>
        <p:nvSpPr>
          <p:cNvPr id="5" name="Hộp Văn bản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A76B9CC-E29B-9196-1792-BFC83DB66298}"/>
              </a:ext>
            </a:extLst>
          </p:cNvPr>
          <p:cNvSpPr txBox="1"/>
          <p:nvPr/>
        </p:nvSpPr>
        <p:spPr>
          <a:xfrm>
            <a:off x="3657600" y="457200"/>
            <a:ext cx="7239000" cy="156966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1) Định nghĩa </a:t>
            </a:r>
          </a:p>
          <a:p>
            <a:r>
              <a:rPr lang="en-US" sz="3200">
                <a:effectLst/>
                <a:latin typeface="Times New Roman" panose="02020603050405020304" pitchFamily="18" charset="0"/>
                <a:ea typeface="MS Mincho" panose="02020609040205080304" pitchFamily="49" charset="-128"/>
                <a:cs typeface="Times New Roman" panose="02020603050405020304" pitchFamily="18" charset="0"/>
              </a:rPr>
              <a:t>Hình thang cân là hình thang có hai góc kề </a:t>
            </a:r>
          </a:p>
          <a:p>
            <a:r>
              <a:rPr lang="en-US" sz="3200">
                <a:effectLst/>
                <a:latin typeface="Times New Roman" panose="02020603050405020304" pitchFamily="18" charset="0"/>
                <a:ea typeface="MS Mincho" panose="02020609040205080304" pitchFamily="49" charset="-128"/>
                <a:cs typeface="Times New Roman" panose="02020603050405020304" pitchFamily="18" charset="0"/>
              </a:rPr>
              <a:t>một đáy bằng nhau.</a:t>
            </a:r>
            <a:endParaRPr lang="en-US" sz="3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9" name="Hộp Văn bản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6E55F1C-02B6-DE9A-5C62-99DA43E02CAB}"/>
              </a:ext>
            </a:extLst>
          </p:cNvPr>
          <p:cNvSpPr txBox="1"/>
          <p:nvPr/>
        </p:nvSpPr>
        <p:spPr>
          <a:xfrm>
            <a:off x="3657600" y="2362200"/>
            <a:ext cx="7086600" cy="206210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2) Tính chất</a:t>
            </a:r>
          </a:p>
          <a:p>
            <a:pPr algn="just"/>
            <a:r>
              <a:rPr lang="en-US" sz="3200">
                <a:effectLst/>
                <a:latin typeface="Times New Roman" panose="02020603050405020304" pitchFamily="18" charset="0"/>
                <a:ea typeface="MS Mincho" panose="02020609040205080304" pitchFamily="49" charset="-128"/>
                <a:cs typeface="Times New Roman" panose="02020603050405020304" pitchFamily="18" charset="0"/>
              </a:rPr>
              <a:t>Trong một hình thang cân:</a:t>
            </a:r>
          </a:p>
          <a:p>
            <a:pPr algn="just"/>
            <a:r>
              <a:rPr lang="en-US" sz="3200">
                <a:effectLst/>
                <a:latin typeface="Times New Roman" panose="02020603050405020304" pitchFamily="18" charset="0"/>
                <a:ea typeface="MS Mincho" panose="02020609040205080304" pitchFamily="49" charset="-128"/>
                <a:cs typeface="Times New Roman" panose="02020603050405020304" pitchFamily="18" charset="0"/>
              </a:rPr>
              <a:t>-  Hai cạnh bên bằng nhau</a:t>
            </a:r>
          </a:p>
          <a:p>
            <a:pPr marL="285750" indent="-285750" algn="just">
              <a:buFontTx/>
              <a:buChar char="-"/>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Hai đường chéo bằng nhau.</a:t>
            </a:r>
            <a:endParaRPr lang="en-US" sz="3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0" name="Hộp Văn bản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C2F00EF-2FF9-97B3-81E7-D9981DB7481E}"/>
              </a:ext>
            </a:extLst>
          </p:cNvPr>
          <p:cNvSpPr txBox="1"/>
          <p:nvPr/>
        </p:nvSpPr>
        <p:spPr>
          <a:xfrm>
            <a:off x="3581400" y="4648200"/>
            <a:ext cx="8001000" cy="1569660"/>
          </a:xfrm>
          <a:prstGeom prst="rect">
            <a:avLst/>
          </a:prstGeom>
          <a:noFill/>
        </p:spPr>
        <p:txBody>
          <a:bodyPr wrap="square" rtlCol="0">
            <a:spAutoFit/>
          </a:bodyPr>
          <a:lstStyle/>
          <a:p>
            <a:pPr algn="just"/>
            <a:r>
              <a:rPr lang="en-US" sz="3200" b="1">
                <a:latin typeface="Times New Roman" panose="02020603050405020304" pitchFamily="18" charset="0"/>
                <a:ea typeface="MS Mincho" panose="02020609040205080304" pitchFamily="49" charset="-128"/>
                <a:cs typeface="Times New Roman" panose="02020603050405020304" pitchFamily="18" charset="0"/>
              </a:rPr>
              <a:t>3</a:t>
            </a:r>
            <a:r>
              <a:rPr lang="en-US" sz="3200" b="1" dirty="0">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latin typeface="Times New Roman" panose="02020603050405020304" pitchFamily="18" charset="0"/>
                <a:ea typeface="MS Mincho" panose="02020609040205080304" pitchFamily="49" charset="-128"/>
                <a:cs typeface="Times New Roman" panose="02020603050405020304" pitchFamily="18" charset="0"/>
              </a:rPr>
              <a:t>Dấu</a:t>
            </a:r>
            <a:r>
              <a:rPr lang="en-US" sz="3200" b="1" dirty="0">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latin typeface="Times New Roman" panose="02020603050405020304" pitchFamily="18" charset="0"/>
                <a:ea typeface="MS Mincho" panose="02020609040205080304" pitchFamily="49" charset="-128"/>
                <a:cs typeface="Times New Roman" panose="02020603050405020304" pitchFamily="18" charset="0"/>
              </a:rPr>
              <a:t>hiệu</a:t>
            </a:r>
            <a:r>
              <a:rPr lang="en-US" sz="3200" b="1" dirty="0">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latin typeface="Times New Roman" panose="02020603050405020304" pitchFamily="18" charset="0"/>
                <a:ea typeface="MS Mincho" panose="02020609040205080304" pitchFamily="49" charset="-128"/>
                <a:cs typeface="Times New Roman" panose="02020603050405020304" pitchFamily="18" charset="0"/>
              </a:rPr>
              <a:t>nhận</a:t>
            </a:r>
            <a:r>
              <a:rPr lang="en-US" sz="3200" b="1" dirty="0">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latin typeface="Times New Roman" panose="02020603050405020304" pitchFamily="18" charset="0"/>
                <a:ea typeface="MS Mincho" panose="02020609040205080304" pitchFamily="49" charset="-128"/>
                <a:cs typeface="Times New Roman" panose="02020603050405020304" pitchFamily="18" charset="0"/>
              </a:rPr>
              <a:t>biết</a:t>
            </a:r>
            <a:r>
              <a:rPr lang="en-US" sz="3200" b="1" dirty="0">
                <a:latin typeface="Times New Roman" panose="02020603050405020304" pitchFamily="18" charset="0"/>
                <a:ea typeface="MS Mincho" panose="02020609040205080304" pitchFamily="49" charset="-128"/>
                <a:cs typeface="Times New Roman" panose="02020603050405020304" pitchFamily="18" charset="0"/>
              </a:rPr>
              <a:t> </a:t>
            </a:r>
          </a:p>
          <a:p>
            <a:pPr algn="just"/>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thang</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hai</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góc</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kề</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đáy</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nhau</a:t>
            </a:r>
            <a:endParaRPr lang="en-US" sz="3200"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thang</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hai</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đường</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chéo</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effectLst/>
                <a:latin typeface="Times New Roman" panose="02020603050405020304" pitchFamily="18" charset="0"/>
                <a:ea typeface="MS Mincho" panose="02020609040205080304" pitchFamily="49" charset="-128"/>
                <a:cs typeface="Times New Roman" panose="02020603050405020304" pitchFamily="18" charset="0"/>
              </a:rPr>
              <a:t>nhau</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a:t>
            </a:r>
          </a:p>
        </p:txBody>
      </p:sp>
    </p:spTree>
    <p:extLst>
      <p:ext uri="{BB962C8B-B14F-4D97-AF65-F5344CB8AC3E}">
        <p14:creationId xmlns:p14="http://schemas.microsoft.com/office/powerpoint/2010/main" val="270150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F3FE2B4-E73B-7433-F9B7-DF75386F3E0F}"/>
              </a:ext>
            </a:extLst>
          </p:cNvPr>
          <p:cNvPicPr>
            <a:picLocks noChangeAspect="1"/>
          </p:cNvPicPr>
          <p:nvPr/>
        </p:nvPicPr>
        <p:blipFill rotWithShape="1">
          <a:blip r:embed="rId3">
            <a:biLevel thresh="50000"/>
          </a:blip>
          <a:srcRect b="16371"/>
          <a:stretch/>
        </p:blipFill>
        <p:spPr>
          <a:xfrm>
            <a:off x="3395505" y="304800"/>
            <a:ext cx="8763000" cy="6400800"/>
          </a:xfrm>
          <a:prstGeom prst="rect">
            <a:avLst/>
          </a:prstGeom>
          <a:ln>
            <a:noFill/>
          </a:ln>
          <a:effectLst>
            <a:outerShdw blurRad="190500" algn="tl" rotWithShape="0">
              <a:srgbClr val="000000">
                <a:alpha val="70000"/>
              </a:srgbClr>
            </a:outerShdw>
          </a:effectLst>
        </p:spPr>
      </p:pic>
      <p:pic>
        <p:nvPicPr>
          <p:cNvPr id="5" name="Picture 2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AF535FE-70FE-0F74-08F2-518F998509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267" t="17304" r="21866" b="10163"/>
          <a:stretch/>
        </p:blipFill>
        <p:spPr bwMode="auto">
          <a:xfrm>
            <a:off x="76200" y="1676400"/>
            <a:ext cx="3103880" cy="3067225"/>
          </a:xfrm>
          <a:prstGeom prst="rect">
            <a:avLst/>
          </a:prstGeom>
          <a:noFill/>
          <a:extLst>
            <a:ext uri="{909E8E84-426E-40DD-AFC4-6F175D3DCCD1}">
              <a14:hiddenFill xmlns:a14="http://schemas.microsoft.com/office/drawing/2010/main">
                <a:solidFill>
                  <a:srgbClr val="FFFFFF"/>
                </a:solidFill>
              </a14:hiddenFill>
            </a:ext>
          </a:extLst>
        </p:spPr>
      </p:pic>
      <p:sp>
        <p:nvSpPr>
          <p:cNvPr id="9" name="Hộp Văn bản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3843AC1-DAC7-9EC0-D5B6-18087520AA54}"/>
              </a:ext>
            </a:extLst>
          </p:cNvPr>
          <p:cNvSpPr txBox="1"/>
          <p:nvPr/>
        </p:nvSpPr>
        <p:spPr>
          <a:xfrm>
            <a:off x="3505200" y="3124200"/>
            <a:ext cx="8458200" cy="3529556"/>
          </a:xfrm>
          <a:prstGeom prst="rect">
            <a:avLst/>
          </a:prstGeom>
          <a:noFill/>
        </p:spPr>
        <p:txBody>
          <a:bodyPr wrap="square">
            <a:spAutoFit/>
          </a:bodyPr>
          <a:lstStyle/>
          <a:p>
            <a:pPr algn="just">
              <a:lnSpc>
                <a:spcPct val="115000"/>
              </a:lnSpc>
            </a:pPr>
            <a:r>
              <a:rPr lang="en-US" sz="2800" b="1" dirty="0">
                <a:latin typeface="Times New Roman" panose="02020603050405020304" pitchFamily="18" charset="0"/>
                <a:ea typeface="MS Mincho" panose="02020609040205080304" pitchFamily="49" charset="-128"/>
                <a:cs typeface="Times New Roman" panose="02020603050405020304" pitchFamily="18" charset="0"/>
              </a:rPr>
              <a:t>3.</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Dấu</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hiệu</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nhận</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biết</a:t>
            </a:r>
            <a:endParaRPr lang="en-US" sz="28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Tứ</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giác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hai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cặp</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cạnh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song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song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p>
          <a:p>
            <a:pPr algn="just">
              <a:lnSpc>
                <a:spcPct val="115000"/>
              </a:lnSpc>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Tứ</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giác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hai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cặp</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cạnh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nhau</a:t>
            </a:r>
            <a:endParaRPr lang="en-US" sz="2800"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Tứ</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giác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hai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cạnh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song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song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nhau</a:t>
            </a:r>
            <a:endParaRPr lang="en-US" sz="2800"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Tứ</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giác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góc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nhau</a:t>
            </a:r>
            <a:endParaRPr lang="en-US" sz="2800"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Tứ</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giác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hai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đường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chéo</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cắt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nhau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tại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trung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mỗi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đường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p>
        </p:txBody>
      </p:sp>
      <p:sp>
        <p:nvSpPr>
          <p:cNvPr id="8" name="Hộp Văn bản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1D25E8D-732A-25FF-69FF-49B23D1468C8}"/>
              </a:ext>
            </a:extLst>
          </p:cNvPr>
          <p:cNvSpPr txBox="1"/>
          <p:nvPr/>
        </p:nvSpPr>
        <p:spPr>
          <a:xfrm>
            <a:off x="12098" y="2079470"/>
            <a:ext cx="3352800" cy="523220"/>
          </a:xfrm>
          <a:prstGeom prst="rect">
            <a:avLst/>
          </a:prstGeom>
          <a:noFill/>
        </p:spPr>
        <p:txBody>
          <a:bodyPr wrap="square" rtlCol="0">
            <a:spAutoFit/>
          </a:bodyPr>
          <a:lstStyle/>
          <a:p>
            <a:r>
              <a:rPr lang="en-US" sz="2800" b="1" dirty="0">
                <a:solidFill>
                  <a:srgbClr val="C00000"/>
                </a:solidFill>
                <a:highlight>
                  <a:srgbClr val="FFFF00"/>
                </a:highlight>
                <a:latin typeface="Times New Roman" panose="02020603050405020304" pitchFamily="18" charset="0"/>
                <a:cs typeface="Times New Roman" panose="02020603050405020304" pitchFamily="18" charset="0"/>
              </a:rPr>
              <a:t>III. </a:t>
            </a:r>
            <a:r>
              <a:rPr lang="en-US" sz="2800" b="1" dirty="0" err="1">
                <a:solidFill>
                  <a:srgbClr val="C00000"/>
                </a:solidFill>
                <a:highlight>
                  <a:srgbClr val="FFFF00"/>
                </a:highlight>
                <a:latin typeface="Times New Roman" panose="02020603050405020304" pitchFamily="18" charset="0"/>
                <a:cs typeface="Times New Roman" panose="02020603050405020304" pitchFamily="18" charset="0"/>
              </a:rPr>
              <a:t>Hình</a:t>
            </a:r>
            <a:r>
              <a:rPr lang="en-US" sz="2800" b="1"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800" b="1" dirty="0" err="1">
                <a:solidFill>
                  <a:srgbClr val="C00000"/>
                </a:solidFill>
                <a:highlight>
                  <a:srgbClr val="FFFF00"/>
                </a:highlight>
                <a:latin typeface="Times New Roman" panose="02020603050405020304" pitchFamily="18" charset="0"/>
                <a:cs typeface="Times New Roman" panose="02020603050405020304" pitchFamily="18" charset="0"/>
              </a:rPr>
              <a:t>bình</a:t>
            </a:r>
            <a:r>
              <a:rPr lang="en-US" sz="2800" b="1"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800" b="1" dirty="0" err="1">
                <a:solidFill>
                  <a:srgbClr val="C00000"/>
                </a:solidFill>
                <a:highlight>
                  <a:srgbClr val="FFFF00"/>
                </a:highlight>
                <a:latin typeface="Times New Roman" panose="02020603050405020304" pitchFamily="18" charset="0"/>
                <a:cs typeface="Times New Roman" panose="02020603050405020304" pitchFamily="18" charset="0"/>
              </a:rPr>
              <a:t>hành</a:t>
            </a:r>
            <a:endParaRPr lang="en-US" sz="2800" b="1" dirty="0">
              <a:solidFill>
                <a:srgbClr val="C00000"/>
              </a:solidFill>
              <a:highlight>
                <a:srgbClr val="FFFF00"/>
              </a:highlight>
              <a:latin typeface="Times New Roman" panose="02020603050405020304" pitchFamily="18" charset="0"/>
              <a:cs typeface="Times New Roman" panose="02020603050405020304" pitchFamily="18" charset="0"/>
            </a:endParaRPr>
          </a:p>
        </p:txBody>
      </p:sp>
      <p:pic>
        <p:nvPicPr>
          <p:cNvPr id="11" name="Hình ảnh 10" descr="OPL20U25GSXzBJYl68kk8uQGfFKzs7yb1M4KJWUiLk6ZEvGF+qCIPSnY57AbBFCvTW$15.2023.9$9+K4lPs7H94VUqPe2XwIsfPRnrXQE//QTEXxb8/8N4CNc6FpgZahzpTjFhMzSA7T/nHJa11DE8Ng2TP3iAmRczFlmslSuUNOgUeb6yRvs0=">
            <a:hlinkClick r:id="rId5" action="ppaction://hlinksldjump"/>
            <a:extLst>
              <a:ext uri="{FF2B5EF4-FFF2-40B4-BE49-F238E27FC236}">
                <a16:creationId xmlns:a16="http://schemas.microsoft.com/office/drawing/2014/main" id="{FF72A89C-E027-CACB-6C2A-E1C7508ECA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47" y="76199"/>
            <a:ext cx="1794753" cy="1487347"/>
          </a:xfrm>
          <a:prstGeom prst="rect">
            <a:avLst/>
          </a:prstGeom>
        </p:spPr>
      </p:pic>
      <p:sp>
        <p:nvSpPr>
          <p:cNvPr id="4" name="Hộp Văn bản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007476E-4C82-F0BB-9AEB-FD38D121D5F0}"/>
              </a:ext>
            </a:extLst>
          </p:cNvPr>
          <p:cNvSpPr txBox="1"/>
          <p:nvPr/>
        </p:nvSpPr>
        <p:spPr>
          <a:xfrm>
            <a:off x="3505200" y="228600"/>
            <a:ext cx="7762352" cy="1051955"/>
          </a:xfrm>
          <a:prstGeom prst="rect">
            <a:avLst/>
          </a:prstGeom>
          <a:noFill/>
        </p:spPr>
        <p:txBody>
          <a:bodyPr wrap="square">
            <a:spAutoFit/>
          </a:bodyPr>
          <a:lstStyle/>
          <a:p>
            <a:pPr algn="just">
              <a:lnSpc>
                <a:spcPct val="115000"/>
              </a:lnSpc>
            </a:pPr>
            <a:r>
              <a:rPr lang="en-US" sz="2800" b="1">
                <a:latin typeface="Times New Roman" panose="02020603050405020304" pitchFamily="18" charset="0"/>
                <a:ea typeface="MS Mincho" panose="02020609040205080304" pitchFamily="49" charset="-128"/>
                <a:cs typeface="Times New Roman" panose="02020603050405020304" pitchFamily="18" charset="0"/>
              </a:rPr>
              <a:t>1.</a:t>
            </a:r>
            <a:r>
              <a:rPr lang="en-US" sz="2800" b="1">
                <a:effectLst/>
                <a:latin typeface="Times New Roman" panose="02020603050405020304" pitchFamily="18" charset="0"/>
                <a:ea typeface="MS Mincho" panose="02020609040205080304" pitchFamily="49" charset="-128"/>
                <a:cs typeface="Times New Roman" panose="02020603050405020304" pitchFamily="18" charset="0"/>
              </a:rPr>
              <a:t> Định nghĩa</a:t>
            </a:r>
          </a:p>
          <a:p>
            <a:pPr algn="just">
              <a:lnSpc>
                <a:spcPct val="115000"/>
              </a:lnSpc>
            </a:pPr>
            <a:r>
              <a:rPr lang="en-US" sz="2800">
                <a:effectLst/>
                <a:latin typeface="Times New Roman" panose="02020603050405020304" pitchFamily="18" charset="0"/>
                <a:ea typeface="MS Mincho" panose="02020609040205080304" pitchFamily="49" charset="-128"/>
                <a:cs typeface="Times New Roman" panose="02020603050405020304" pitchFamily="18" charset="0"/>
              </a:rPr>
              <a:t>Là tứ giác có hai cặp cạnh đối song song</a:t>
            </a:r>
            <a:endParaRPr lang="en-US" sz="28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7" name="Hộp Văn bản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2B45AF8-A40F-FC30-F0FB-B2F97BFF78A5}"/>
              </a:ext>
            </a:extLst>
          </p:cNvPr>
          <p:cNvSpPr txBox="1"/>
          <p:nvPr/>
        </p:nvSpPr>
        <p:spPr>
          <a:xfrm>
            <a:off x="3505200" y="1143000"/>
            <a:ext cx="8458200" cy="2034660"/>
          </a:xfrm>
          <a:prstGeom prst="rect">
            <a:avLst/>
          </a:prstGeom>
          <a:noFill/>
        </p:spPr>
        <p:txBody>
          <a:bodyPr wrap="square">
            <a:spAutoFit/>
          </a:bodyPr>
          <a:lstStyle/>
          <a:p>
            <a:pPr algn="just">
              <a:lnSpc>
                <a:spcPct val="115000"/>
              </a:lnSpc>
            </a:pPr>
            <a:r>
              <a:rPr lang="en-US" sz="2800" b="1" dirty="0">
                <a:latin typeface="Times New Roman" panose="02020603050405020304" pitchFamily="18" charset="0"/>
                <a:ea typeface="MS Mincho" panose="02020609040205080304" pitchFamily="49" charset="-128"/>
                <a:cs typeface="Times New Roman" panose="02020603050405020304" pitchFamily="18" charset="0"/>
              </a:rPr>
              <a:t>2.</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Tính</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effectLst/>
                <a:latin typeface="Times New Roman" panose="02020603050405020304" pitchFamily="18" charset="0"/>
                <a:ea typeface="MS Mincho" panose="02020609040205080304" pitchFamily="49" charset="-128"/>
                <a:cs typeface="Times New Roman" panose="02020603050405020304" pitchFamily="18" charset="0"/>
              </a:rPr>
              <a:t>chất</a:t>
            </a:r>
            <a:r>
              <a:rPr lang="en-US" sz="28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Trong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bình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hành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p>
          <a:p>
            <a:pPr algn="just">
              <a:lnSpc>
                <a:spcPct val="115000"/>
              </a:lnSpc>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cạnh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nhau</a:t>
            </a:r>
            <a:endParaRPr lang="en-US" sz="2800" dirty="0">
              <a:effectLst/>
              <a:latin typeface="Times New Roman" panose="02020603050405020304" pitchFamily="18" charset="0"/>
              <a:ea typeface="MS Mincho" panose="02020609040205080304" pitchFamily="49" charset="-128"/>
              <a:cs typeface="Times New Roman" panose="02020603050405020304" pitchFamily="18"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góc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nhau</a:t>
            </a:r>
            <a:endParaRPr lang="en-US" sz="28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lgn="just">
              <a:lnSpc>
                <a:spcPct val="115000"/>
              </a:lnSpc>
              <a:buFontTx/>
              <a:buChar char="-"/>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Hai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đường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chéo</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cắt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nhau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tại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trung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mỗi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đường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p>
        </p:txBody>
      </p:sp>
      <p:grpSp>
        <p:nvGrpSpPr>
          <p:cNvPr id="2" name="Group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21522DC-6A7D-87CB-3C2D-CE55E05E9970}"/>
              </a:ext>
            </a:extLst>
          </p:cNvPr>
          <p:cNvGrpSpPr>
            <a:grpSpLocks noChangeAspect="1"/>
          </p:cNvGrpSpPr>
          <p:nvPr/>
        </p:nvGrpSpPr>
        <p:grpSpPr bwMode="auto">
          <a:xfrm>
            <a:off x="152400" y="2895600"/>
            <a:ext cx="2913063" cy="1066800"/>
            <a:chOff x="96" y="1824"/>
            <a:chExt cx="1835" cy="672"/>
          </a:xfrm>
        </p:grpSpPr>
        <p:sp>
          <p:nvSpPr>
            <p:cNvPr id="6" name="AutoShape 3">
              <a:extLst>
                <a:ext uri="{FF2B5EF4-FFF2-40B4-BE49-F238E27FC236}">
                  <a16:creationId xmlns:a16="http://schemas.microsoft.com/office/drawing/2014/main" id="{21122FE5-ABC1-E72F-1E23-7DD6271AB5ED}"/>
                </a:ext>
              </a:extLst>
            </p:cNvPr>
            <p:cNvSpPr>
              <a:spLocks noChangeAspect="1" noChangeArrowheads="1" noTextEdit="1"/>
            </p:cNvSpPr>
            <p:nvPr/>
          </p:nvSpPr>
          <p:spPr bwMode="auto">
            <a:xfrm>
              <a:off x="96" y="1824"/>
              <a:ext cx="1835"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 name="Line 5">
              <a:extLst>
                <a:ext uri="{FF2B5EF4-FFF2-40B4-BE49-F238E27FC236}">
                  <a16:creationId xmlns:a16="http://schemas.microsoft.com/office/drawing/2014/main" id="{7A8EBBEC-B6E7-4749-DB6B-AC82C8BA6DF4}"/>
                </a:ext>
              </a:extLst>
            </p:cNvPr>
            <p:cNvSpPr>
              <a:spLocks noChangeShapeType="1"/>
            </p:cNvSpPr>
            <p:nvPr/>
          </p:nvSpPr>
          <p:spPr bwMode="auto">
            <a:xfrm>
              <a:off x="675" y="1870"/>
              <a:ext cx="1210" cy="5"/>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latin typeface="Times New Roman" panose="02020603050405020304" pitchFamily="18" charset="0"/>
                <a:cs typeface="Times New Roman" panose="02020603050405020304" pitchFamily="18" charset="0"/>
              </a:endParaRPr>
            </a:p>
          </p:txBody>
        </p:sp>
        <p:sp>
          <p:nvSpPr>
            <p:cNvPr id="13" name="Line 6">
              <a:extLst>
                <a:ext uri="{FF2B5EF4-FFF2-40B4-BE49-F238E27FC236}">
                  <a16:creationId xmlns:a16="http://schemas.microsoft.com/office/drawing/2014/main" id="{69C54E97-2AB7-A97C-077C-428FE5042FB4}"/>
                </a:ext>
              </a:extLst>
            </p:cNvPr>
            <p:cNvSpPr>
              <a:spLocks noChangeShapeType="1"/>
            </p:cNvSpPr>
            <p:nvPr/>
          </p:nvSpPr>
          <p:spPr bwMode="auto">
            <a:xfrm flipH="1">
              <a:off x="142" y="1870"/>
              <a:ext cx="533" cy="575"/>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latin typeface="Times New Roman" panose="02020603050405020304" pitchFamily="18" charset="0"/>
                <a:cs typeface="Times New Roman" panose="02020603050405020304" pitchFamily="18" charset="0"/>
              </a:endParaRPr>
            </a:p>
          </p:txBody>
        </p:sp>
        <p:sp>
          <p:nvSpPr>
            <p:cNvPr id="14" name="Line 7">
              <a:extLst>
                <a:ext uri="{FF2B5EF4-FFF2-40B4-BE49-F238E27FC236}">
                  <a16:creationId xmlns:a16="http://schemas.microsoft.com/office/drawing/2014/main" id="{485213E4-BC4D-1BE3-2E8C-07B18AD5DCAE}"/>
                </a:ext>
              </a:extLst>
            </p:cNvPr>
            <p:cNvSpPr>
              <a:spLocks noChangeShapeType="1"/>
            </p:cNvSpPr>
            <p:nvPr/>
          </p:nvSpPr>
          <p:spPr bwMode="auto">
            <a:xfrm>
              <a:off x="142" y="2445"/>
              <a:ext cx="1209" cy="5"/>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latin typeface="Times New Roman" panose="02020603050405020304" pitchFamily="18" charset="0"/>
                <a:cs typeface="Times New Roman" panose="02020603050405020304" pitchFamily="18" charset="0"/>
              </a:endParaRPr>
            </a:p>
          </p:txBody>
        </p:sp>
        <p:sp>
          <p:nvSpPr>
            <p:cNvPr id="15" name="Line 8">
              <a:extLst>
                <a:ext uri="{FF2B5EF4-FFF2-40B4-BE49-F238E27FC236}">
                  <a16:creationId xmlns:a16="http://schemas.microsoft.com/office/drawing/2014/main" id="{C7686371-5D8D-AD5A-1039-834B25EB3DF4}"/>
                </a:ext>
              </a:extLst>
            </p:cNvPr>
            <p:cNvSpPr>
              <a:spLocks noChangeShapeType="1"/>
            </p:cNvSpPr>
            <p:nvPr/>
          </p:nvSpPr>
          <p:spPr bwMode="auto">
            <a:xfrm flipH="1">
              <a:off x="1351" y="1875"/>
              <a:ext cx="534" cy="575"/>
            </a:xfrm>
            <a:prstGeom prst="line">
              <a:avLst/>
            </a:prstGeom>
            <a:noFill/>
            <a:ln w="222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latin typeface="Times New Roman" panose="02020603050405020304" pitchFamily="18" charset="0"/>
                <a:cs typeface="Times New Roman" panose="02020603050405020304" pitchFamily="18" charset="0"/>
              </a:endParaRPr>
            </a:p>
          </p:txBody>
        </p:sp>
        <p:sp>
          <p:nvSpPr>
            <p:cNvPr id="16" name="Oval 9">
              <a:extLst>
                <a:ext uri="{FF2B5EF4-FFF2-40B4-BE49-F238E27FC236}">
                  <a16:creationId xmlns:a16="http://schemas.microsoft.com/office/drawing/2014/main" id="{268298E1-5F39-20D7-DAEE-8919A1D2AB55}"/>
                </a:ext>
              </a:extLst>
            </p:cNvPr>
            <p:cNvSpPr>
              <a:spLocks noChangeArrowheads="1"/>
            </p:cNvSpPr>
            <p:nvPr/>
          </p:nvSpPr>
          <p:spPr bwMode="auto">
            <a:xfrm>
              <a:off x="1345" y="2443"/>
              <a:ext cx="13" cy="14"/>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latin typeface="Times New Roman" panose="02020603050405020304" pitchFamily="18" charset="0"/>
                <a:cs typeface="Times New Roman" panose="02020603050405020304" pitchFamily="18" charset="0"/>
              </a:endParaRPr>
            </a:p>
          </p:txBody>
        </p:sp>
        <p:sp>
          <p:nvSpPr>
            <p:cNvPr id="17" name="Oval 10">
              <a:extLst>
                <a:ext uri="{FF2B5EF4-FFF2-40B4-BE49-F238E27FC236}">
                  <a16:creationId xmlns:a16="http://schemas.microsoft.com/office/drawing/2014/main" id="{344B6C01-3D64-DD94-42C6-2E88A9F3116B}"/>
                </a:ext>
              </a:extLst>
            </p:cNvPr>
            <p:cNvSpPr>
              <a:spLocks noChangeArrowheads="1"/>
            </p:cNvSpPr>
            <p:nvPr/>
          </p:nvSpPr>
          <p:spPr bwMode="auto">
            <a:xfrm>
              <a:off x="669" y="1863"/>
              <a:ext cx="13" cy="14"/>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latin typeface="Times New Roman" panose="02020603050405020304" pitchFamily="18" charset="0"/>
                <a:cs typeface="Times New Roman" panose="02020603050405020304" pitchFamily="18" charset="0"/>
              </a:endParaRPr>
            </a:p>
          </p:txBody>
        </p:sp>
        <p:sp>
          <p:nvSpPr>
            <p:cNvPr id="18" name="Oval 11">
              <a:extLst>
                <a:ext uri="{FF2B5EF4-FFF2-40B4-BE49-F238E27FC236}">
                  <a16:creationId xmlns:a16="http://schemas.microsoft.com/office/drawing/2014/main" id="{97771276-3E81-9844-AF5A-8F4F8ADDC3B0}"/>
                </a:ext>
              </a:extLst>
            </p:cNvPr>
            <p:cNvSpPr>
              <a:spLocks noChangeArrowheads="1"/>
            </p:cNvSpPr>
            <p:nvPr/>
          </p:nvSpPr>
          <p:spPr bwMode="auto">
            <a:xfrm>
              <a:off x="1878" y="1868"/>
              <a:ext cx="14" cy="14"/>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latin typeface="Times New Roman" panose="02020603050405020304" pitchFamily="18" charset="0"/>
                <a:cs typeface="Times New Roman" panose="02020603050405020304" pitchFamily="18" charset="0"/>
              </a:endParaRPr>
            </a:p>
          </p:txBody>
        </p:sp>
        <p:sp>
          <p:nvSpPr>
            <p:cNvPr id="19" name="Oval 12">
              <a:extLst>
                <a:ext uri="{FF2B5EF4-FFF2-40B4-BE49-F238E27FC236}">
                  <a16:creationId xmlns:a16="http://schemas.microsoft.com/office/drawing/2014/main" id="{2AE90A19-2231-F063-6EDD-1FF8125F8F0F}"/>
                </a:ext>
              </a:extLst>
            </p:cNvPr>
            <p:cNvSpPr>
              <a:spLocks noChangeArrowheads="1"/>
            </p:cNvSpPr>
            <p:nvPr/>
          </p:nvSpPr>
          <p:spPr bwMode="auto">
            <a:xfrm>
              <a:off x="135" y="2439"/>
              <a:ext cx="14" cy="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364854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F3FE2B4-E73B-7433-F9B7-DF75386F3E0F}"/>
              </a:ext>
            </a:extLst>
          </p:cNvPr>
          <p:cNvPicPr>
            <a:picLocks noChangeAspect="1"/>
          </p:cNvPicPr>
          <p:nvPr/>
        </p:nvPicPr>
        <p:blipFill rotWithShape="1">
          <a:blip r:embed="rId3">
            <a:biLevel thresh="50000"/>
          </a:blip>
          <a:srcRect b="16371"/>
          <a:stretch/>
        </p:blipFill>
        <p:spPr>
          <a:xfrm>
            <a:off x="3352800" y="609600"/>
            <a:ext cx="8763000" cy="5943600"/>
          </a:xfrm>
          <a:prstGeom prst="rect">
            <a:avLst/>
          </a:prstGeom>
          <a:ln>
            <a:noFill/>
          </a:ln>
          <a:effectLst>
            <a:outerShdw blurRad="190500" algn="tl" rotWithShape="0">
              <a:srgbClr val="000000">
                <a:alpha val="70000"/>
              </a:srgbClr>
            </a:outerShdw>
          </a:effectLst>
        </p:spPr>
      </p:pic>
      <p:pic>
        <p:nvPicPr>
          <p:cNvPr id="5" name="Picture 2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AF535FE-70FE-0F74-08F2-518F998509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267" t="17304" r="21866" b="10163"/>
          <a:stretch/>
        </p:blipFill>
        <p:spPr bwMode="auto">
          <a:xfrm>
            <a:off x="228600" y="1676400"/>
            <a:ext cx="2951480" cy="3067225"/>
          </a:xfrm>
          <a:prstGeom prst="rect">
            <a:avLst/>
          </a:prstGeom>
          <a:noFill/>
          <a:extLst>
            <a:ext uri="{909E8E84-426E-40DD-AFC4-6F175D3DCCD1}">
              <a14:hiddenFill xmlns:a14="http://schemas.microsoft.com/office/drawing/2010/main">
                <a:solidFill>
                  <a:srgbClr val="FFFFFF"/>
                </a:solidFill>
              </a14:hiddenFill>
            </a:ext>
          </a:extLst>
        </p:spPr>
      </p:pic>
      <p:sp>
        <p:nvSpPr>
          <p:cNvPr id="9" name="Hộp Văn bản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3843AC1-DAC7-9EC0-D5B6-18087520AA54}"/>
              </a:ext>
            </a:extLst>
          </p:cNvPr>
          <p:cNvSpPr txBox="1"/>
          <p:nvPr/>
        </p:nvSpPr>
        <p:spPr>
          <a:xfrm>
            <a:off x="3505200" y="4114800"/>
            <a:ext cx="8458200" cy="2538515"/>
          </a:xfrm>
          <a:prstGeom prst="rect">
            <a:avLst/>
          </a:prstGeom>
          <a:noFill/>
        </p:spPr>
        <p:txBody>
          <a:bodyPr wrap="square">
            <a:spAutoFit/>
          </a:bodyPr>
          <a:lstStyle/>
          <a:p>
            <a:pPr algn="just">
              <a:lnSpc>
                <a:spcPct val="115000"/>
              </a:lnSpc>
            </a:pPr>
            <a:r>
              <a:rPr lang="en-US" sz="2800" b="1" dirty="0">
                <a:latin typeface="Times New Roman" panose="02020603050405020304" pitchFamily="18" charset="0"/>
                <a:ea typeface="MS Mincho" panose="02020609040205080304" pitchFamily="49" charset="-128"/>
                <a:cs typeface="Arial" panose="020B0604020202020204" pitchFamily="34" charset="0"/>
              </a:rPr>
              <a:t>3. </a:t>
            </a:r>
            <a:r>
              <a:rPr lang="en-US" sz="2800" b="1" dirty="0" err="1">
                <a:effectLst/>
                <a:latin typeface="Times New Roman" panose="02020603050405020304" pitchFamily="18" charset="0"/>
                <a:ea typeface="MS Mincho" panose="02020609040205080304" pitchFamily="49" charset="-128"/>
                <a:cs typeface="Arial" panose="020B0604020202020204" pitchFamily="34" charset="0"/>
              </a:rPr>
              <a:t>Dấu</a:t>
            </a:r>
            <a:r>
              <a:rPr lang="en-US" sz="2800" b="1"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b="1" dirty="0" err="1">
                <a:effectLst/>
                <a:latin typeface="Times New Roman" panose="02020603050405020304" pitchFamily="18" charset="0"/>
                <a:ea typeface="MS Mincho" panose="02020609040205080304" pitchFamily="49" charset="-128"/>
                <a:cs typeface="Arial" panose="020B0604020202020204" pitchFamily="34" charset="0"/>
              </a:rPr>
              <a:t>hiệu</a:t>
            </a:r>
            <a:r>
              <a:rPr lang="en-US" sz="2800" b="1"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b="1" dirty="0" err="1">
                <a:effectLst/>
                <a:latin typeface="Times New Roman" panose="02020603050405020304" pitchFamily="18" charset="0"/>
                <a:ea typeface="MS Mincho" panose="02020609040205080304" pitchFamily="49" charset="-128"/>
                <a:cs typeface="Arial" panose="020B0604020202020204" pitchFamily="34" charset="0"/>
              </a:rPr>
              <a:t>nhận</a:t>
            </a:r>
            <a:r>
              <a:rPr lang="en-US" sz="2800" b="1"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b="1" dirty="0" err="1">
                <a:effectLst/>
                <a:latin typeface="Times New Roman" panose="02020603050405020304" pitchFamily="18" charset="0"/>
                <a:ea typeface="MS Mincho" panose="02020609040205080304" pitchFamily="49" charset="-128"/>
                <a:cs typeface="Arial" panose="020B0604020202020204" pitchFamily="34" charset="0"/>
              </a:rPr>
              <a:t>biết</a:t>
            </a:r>
            <a:endParaRPr lang="en-US" sz="2800" b="1"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Tứ</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giác</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có</a:t>
            </a:r>
            <a:r>
              <a:rPr lang="en-US" sz="2800" dirty="0">
                <a:effectLst/>
                <a:latin typeface="Times New Roman" panose="02020603050405020304" pitchFamily="18" charset="0"/>
                <a:ea typeface="MS Mincho" panose="02020609040205080304" pitchFamily="49" charset="-128"/>
                <a:cs typeface="Arial" panose="020B0604020202020204" pitchFamily="34" charset="0"/>
              </a:rPr>
              <a:t> 3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góc</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vuông</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Hình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thang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cân</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có</a:t>
            </a:r>
            <a:r>
              <a:rPr lang="en-US" sz="2800" dirty="0">
                <a:effectLst/>
                <a:latin typeface="Times New Roman" panose="02020603050405020304" pitchFamily="18" charset="0"/>
                <a:ea typeface="MS Mincho" panose="02020609040205080304" pitchFamily="49" charset="-128"/>
                <a:cs typeface="Arial" panose="020B0604020202020204" pitchFamily="34" charset="0"/>
              </a:rPr>
              <a:t> 1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góc</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vuông</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Hình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bình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hành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có</a:t>
            </a:r>
            <a:r>
              <a:rPr lang="en-US" sz="2800" dirty="0">
                <a:effectLst/>
                <a:latin typeface="Times New Roman" panose="02020603050405020304" pitchFamily="18" charset="0"/>
                <a:ea typeface="MS Mincho" panose="02020609040205080304" pitchFamily="49" charset="-128"/>
                <a:cs typeface="Arial" panose="020B0604020202020204" pitchFamily="34" charset="0"/>
              </a:rPr>
              <a:t> 1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góc</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vuông</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Hình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bình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hành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có</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hai</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đường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chéo</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bằng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nhau</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7" name="Hộp Văn bản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5A79B09-51CC-A2C0-89A5-21CD5C74893C}"/>
              </a:ext>
            </a:extLst>
          </p:cNvPr>
          <p:cNvSpPr txBox="1"/>
          <p:nvPr/>
        </p:nvSpPr>
        <p:spPr>
          <a:xfrm>
            <a:off x="304800" y="2133600"/>
            <a:ext cx="3352800" cy="523220"/>
          </a:xfrm>
          <a:prstGeom prst="rect">
            <a:avLst/>
          </a:prstGeom>
          <a:noFill/>
        </p:spPr>
        <p:txBody>
          <a:bodyPr wrap="square" rtlCol="0">
            <a:spAutoFit/>
          </a:bodyPr>
          <a:lstStyle/>
          <a:p>
            <a:r>
              <a:rPr lang="en-US" sz="2800" b="1" dirty="0">
                <a:solidFill>
                  <a:srgbClr val="C00000"/>
                </a:solidFill>
                <a:highlight>
                  <a:srgbClr val="FFFF00"/>
                </a:highlight>
                <a:latin typeface="Times New Roman" panose="02020603050405020304" pitchFamily="18" charset="0"/>
                <a:cs typeface="Times New Roman" panose="02020603050405020304" pitchFamily="18" charset="0"/>
              </a:rPr>
              <a:t>IV. </a:t>
            </a:r>
            <a:r>
              <a:rPr lang="en-US" sz="2800" b="1" dirty="0" err="1">
                <a:solidFill>
                  <a:srgbClr val="C00000"/>
                </a:solidFill>
                <a:highlight>
                  <a:srgbClr val="FFFF00"/>
                </a:highlight>
                <a:latin typeface="Times New Roman" panose="02020603050405020304" pitchFamily="18" charset="0"/>
                <a:cs typeface="Times New Roman" panose="02020603050405020304" pitchFamily="18" charset="0"/>
              </a:rPr>
              <a:t>Hình</a:t>
            </a:r>
            <a:r>
              <a:rPr lang="en-US" sz="2800" b="1"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800" b="1" dirty="0" err="1">
                <a:solidFill>
                  <a:srgbClr val="C00000"/>
                </a:solidFill>
                <a:highlight>
                  <a:srgbClr val="FFFF00"/>
                </a:highlight>
                <a:latin typeface="Times New Roman" panose="02020603050405020304" pitchFamily="18" charset="0"/>
                <a:cs typeface="Times New Roman" panose="02020603050405020304" pitchFamily="18" charset="0"/>
              </a:rPr>
              <a:t>chữ</a:t>
            </a:r>
            <a:r>
              <a:rPr lang="en-US" sz="2800" b="1"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800" b="1" dirty="0" err="1">
                <a:solidFill>
                  <a:srgbClr val="C00000"/>
                </a:solidFill>
                <a:highlight>
                  <a:srgbClr val="FFFF00"/>
                </a:highlight>
                <a:latin typeface="Times New Roman" panose="02020603050405020304" pitchFamily="18" charset="0"/>
                <a:cs typeface="Times New Roman" panose="02020603050405020304" pitchFamily="18" charset="0"/>
              </a:rPr>
              <a:t>nhật</a:t>
            </a:r>
            <a:endParaRPr lang="en-US" sz="2800" b="1" dirty="0">
              <a:solidFill>
                <a:srgbClr val="C00000"/>
              </a:solidFill>
              <a:highlight>
                <a:srgbClr val="FFFF00"/>
              </a:highlight>
              <a:latin typeface="Times New Roman" panose="02020603050405020304" pitchFamily="18" charset="0"/>
              <a:cs typeface="Times New Roman" panose="02020603050405020304" pitchFamily="18" charset="0"/>
            </a:endParaRPr>
          </a:p>
        </p:txBody>
      </p:sp>
      <p:pic>
        <p:nvPicPr>
          <p:cNvPr id="10" name="Hình ảnh 9" descr="OPL20U25GSXzBJYl68kk8uQGfFKzs7yb1M4KJWUiLk6ZEvGF+qCIPSnY57AbBFCvTW$15.2023.9$9+K4lPs7H94VUqPe2XwIsfPRnrXQE//QTEXxb8/8N4CNc6FpgZahzpTjFhMzSA7T/nHJa11DE8Ng2TP3iAmRczFlmslSuUNOgUeb6yRvs0=">
            <a:hlinkClick r:id="rId5" action="ppaction://hlinksldjump"/>
            <a:extLst>
              <a:ext uri="{FF2B5EF4-FFF2-40B4-BE49-F238E27FC236}">
                <a16:creationId xmlns:a16="http://schemas.microsoft.com/office/drawing/2014/main" id="{F1FCD866-2F33-30DC-1DF7-638175D713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76199"/>
            <a:ext cx="1828800" cy="1515563"/>
          </a:xfrm>
          <a:prstGeom prst="rect">
            <a:avLst/>
          </a:prstGeom>
        </p:spPr>
      </p:pic>
      <p:sp>
        <p:nvSpPr>
          <p:cNvPr id="4" name="Hộp Văn bản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A4FB2C1-754B-3411-1010-40E0A9582B1F}"/>
              </a:ext>
            </a:extLst>
          </p:cNvPr>
          <p:cNvSpPr txBox="1"/>
          <p:nvPr/>
        </p:nvSpPr>
        <p:spPr>
          <a:xfrm>
            <a:off x="3581400" y="762000"/>
            <a:ext cx="7124280" cy="1051955"/>
          </a:xfrm>
          <a:prstGeom prst="rect">
            <a:avLst/>
          </a:prstGeom>
          <a:noFill/>
        </p:spPr>
        <p:txBody>
          <a:bodyPr wrap="square">
            <a:spAutoFit/>
          </a:bodyPr>
          <a:lstStyle/>
          <a:p>
            <a:pPr algn="just">
              <a:lnSpc>
                <a:spcPct val="115000"/>
              </a:lnSpc>
            </a:pPr>
            <a:r>
              <a:rPr lang="en-US" sz="2800" b="1">
                <a:latin typeface="Times New Roman" panose="02020603050405020304" pitchFamily="18" charset="0"/>
                <a:ea typeface="MS Mincho" panose="02020609040205080304" pitchFamily="49" charset="-128"/>
                <a:cs typeface="Arial" panose="020B0604020202020204" pitchFamily="34" charset="0"/>
              </a:rPr>
              <a:t>1.</a:t>
            </a:r>
            <a:r>
              <a:rPr lang="en-US" sz="2800" b="1">
                <a:effectLst/>
                <a:latin typeface="Times New Roman" panose="02020603050405020304" pitchFamily="18" charset="0"/>
                <a:ea typeface="MS Mincho" panose="02020609040205080304" pitchFamily="49" charset="-128"/>
                <a:cs typeface="Arial" panose="020B0604020202020204" pitchFamily="34" charset="0"/>
              </a:rPr>
              <a:t> Định nghĩa </a:t>
            </a:r>
            <a:endParaRPr lang="en-US" sz="2800" b="1">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a:effectLst/>
                <a:latin typeface="Times New Roman" panose="02020603050405020304" pitchFamily="18" charset="0"/>
                <a:ea typeface="MS Mincho" panose="02020609040205080304" pitchFamily="49" charset="-128"/>
                <a:cs typeface="Arial" panose="020B0604020202020204" pitchFamily="34" charset="0"/>
              </a:rPr>
              <a:t>Là tứ giác có bốn góc vuông</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11" name="Hộp Văn bản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BBE7D2-E312-6E6B-BF4D-0EA93AA7077D}"/>
              </a:ext>
            </a:extLst>
          </p:cNvPr>
          <p:cNvSpPr txBox="1"/>
          <p:nvPr/>
        </p:nvSpPr>
        <p:spPr>
          <a:xfrm>
            <a:off x="3581400" y="1676400"/>
            <a:ext cx="8382000" cy="2538515"/>
          </a:xfrm>
          <a:prstGeom prst="rect">
            <a:avLst/>
          </a:prstGeom>
          <a:noFill/>
        </p:spPr>
        <p:txBody>
          <a:bodyPr wrap="square">
            <a:spAutoFit/>
          </a:bodyPr>
          <a:lstStyle/>
          <a:p>
            <a:pPr algn="just">
              <a:lnSpc>
                <a:spcPct val="115000"/>
              </a:lnSpc>
            </a:pPr>
            <a:r>
              <a:rPr lang="en-US" sz="2800" b="1" dirty="0">
                <a:latin typeface="Times New Roman" panose="02020603050405020304" pitchFamily="18" charset="0"/>
                <a:ea typeface="MS Mincho" panose="02020609040205080304" pitchFamily="49" charset="-128"/>
                <a:cs typeface="Arial" panose="020B0604020202020204" pitchFamily="34" charset="0"/>
              </a:rPr>
              <a:t>2. </a:t>
            </a:r>
            <a:r>
              <a:rPr lang="en-US" sz="2800" b="1" dirty="0" err="1">
                <a:effectLst/>
                <a:latin typeface="Times New Roman" panose="02020603050405020304" pitchFamily="18" charset="0"/>
                <a:ea typeface="MS Mincho" panose="02020609040205080304" pitchFamily="49" charset="-128"/>
                <a:cs typeface="Arial" panose="020B0604020202020204" pitchFamily="34" charset="0"/>
              </a:rPr>
              <a:t>Tính</a:t>
            </a:r>
            <a:r>
              <a:rPr lang="en-US" sz="2800" b="1"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b="1" dirty="0" err="1">
                <a:effectLst/>
                <a:latin typeface="Times New Roman" panose="02020603050405020304" pitchFamily="18" charset="0"/>
                <a:ea typeface="MS Mincho" panose="02020609040205080304" pitchFamily="49" charset="-128"/>
                <a:cs typeface="Arial" panose="020B0604020202020204" pitchFamily="34" charset="0"/>
              </a:rPr>
              <a:t>chất</a:t>
            </a:r>
            <a:endParaRPr lang="en-US" sz="2800" b="1"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Arial" panose="020B0604020202020204" pitchFamily="34" charset="0"/>
              </a:rPr>
              <a:t>Trong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hình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chữ</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nhật</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Arial" panose="020B0604020202020204" pitchFamily="34" charset="0"/>
              </a:rPr>
              <a:t>- Hai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cạnh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đối</a:t>
            </a:r>
            <a:r>
              <a:rPr lang="en-US" sz="2800" dirty="0">
                <a:effectLst/>
                <a:latin typeface="Times New Roman" panose="02020603050405020304" pitchFamily="18" charset="0"/>
                <a:ea typeface="MS Mincho" panose="02020609040205080304" pitchFamily="49" charset="-128"/>
                <a:cs typeface="Arial" panose="020B0604020202020204" pitchFamily="34" charset="0"/>
              </a:rPr>
              <a:t> song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song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và</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bằng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nhau</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Arial" panose="020B0604020202020204" pitchFamily="34" charset="0"/>
              </a:rPr>
              <a:t>- Hai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đường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chéo</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bằng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nhau</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và</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cắt</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nhau</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tại</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trung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điểm</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của</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mỗi</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đường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p:txBody>
      </p:sp>
      <p:grpSp>
        <p:nvGrpSpPr>
          <p:cNvPr id="2" name="Group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64AAEE9-8AE8-119D-DF0E-B51965CF1DBB}"/>
              </a:ext>
            </a:extLst>
          </p:cNvPr>
          <p:cNvGrpSpPr>
            <a:grpSpLocks noChangeAspect="1"/>
          </p:cNvGrpSpPr>
          <p:nvPr/>
        </p:nvGrpSpPr>
        <p:grpSpPr bwMode="auto">
          <a:xfrm>
            <a:off x="381000" y="2590800"/>
            <a:ext cx="2593975" cy="2051050"/>
            <a:chOff x="240" y="1632"/>
            <a:chExt cx="1634" cy="1292"/>
          </a:xfrm>
        </p:grpSpPr>
        <p:sp>
          <p:nvSpPr>
            <p:cNvPr id="6" name="AutoShape 3">
              <a:extLst>
                <a:ext uri="{FF2B5EF4-FFF2-40B4-BE49-F238E27FC236}">
                  <a16:creationId xmlns:a16="http://schemas.microsoft.com/office/drawing/2014/main" id="{4E26FFEA-6F45-C837-8A7A-F7BFB0BC4EC6}"/>
                </a:ext>
              </a:extLst>
            </p:cNvPr>
            <p:cNvSpPr>
              <a:spLocks noChangeAspect="1" noChangeArrowheads="1" noTextEdit="1"/>
            </p:cNvSpPr>
            <p:nvPr/>
          </p:nvSpPr>
          <p:spPr bwMode="auto">
            <a:xfrm>
              <a:off x="240" y="1632"/>
              <a:ext cx="1634" cy="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12" name="Group 9">
              <a:extLst>
                <a:ext uri="{FF2B5EF4-FFF2-40B4-BE49-F238E27FC236}">
                  <a16:creationId xmlns:a16="http://schemas.microsoft.com/office/drawing/2014/main" id="{D14DA399-5EA2-D649-460F-6DBF74CD0B96}"/>
                </a:ext>
              </a:extLst>
            </p:cNvPr>
            <p:cNvGrpSpPr>
              <a:grpSpLocks/>
            </p:cNvGrpSpPr>
            <p:nvPr/>
          </p:nvGrpSpPr>
          <p:grpSpPr bwMode="auto">
            <a:xfrm>
              <a:off x="1643" y="2705"/>
              <a:ext cx="71" cy="71"/>
              <a:chOff x="1643" y="2705"/>
              <a:chExt cx="71" cy="71"/>
            </a:xfrm>
          </p:grpSpPr>
          <p:sp>
            <p:nvSpPr>
              <p:cNvPr id="36" name="Rectangle 5">
                <a:extLst>
                  <a:ext uri="{FF2B5EF4-FFF2-40B4-BE49-F238E27FC236}">
                    <a16:creationId xmlns:a16="http://schemas.microsoft.com/office/drawing/2014/main" id="{B1A0C886-83CF-9254-57CA-4D90BC8B3E62}"/>
                  </a:ext>
                </a:extLst>
              </p:cNvPr>
              <p:cNvSpPr>
                <a:spLocks noChangeArrowheads="1"/>
              </p:cNvSpPr>
              <p:nvPr/>
            </p:nvSpPr>
            <p:spPr bwMode="auto">
              <a:xfrm>
                <a:off x="1643" y="2705"/>
                <a:ext cx="71" cy="7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6">
                <a:extLst>
                  <a:ext uri="{FF2B5EF4-FFF2-40B4-BE49-F238E27FC236}">
                    <a16:creationId xmlns:a16="http://schemas.microsoft.com/office/drawing/2014/main" id="{78A8896B-7FC4-4F2C-5ABE-65C49DD3FA40}"/>
                  </a:ext>
                </a:extLst>
              </p:cNvPr>
              <p:cNvSpPr>
                <a:spLocks/>
              </p:cNvSpPr>
              <p:nvPr/>
            </p:nvSpPr>
            <p:spPr bwMode="auto">
              <a:xfrm>
                <a:off x="1644" y="2705"/>
                <a:ext cx="68" cy="69"/>
              </a:xfrm>
              <a:custGeom>
                <a:avLst/>
                <a:gdLst>
                  <a:gd name="T0" fmla="*/ 68 w 68"/>
                  <a:gd name="T1" fmla="*/ 69 h 69"/>
                  <a:gd name="T2" fmla="*/ 0 w 68"/>
                  <a:gd name="T3" fmla="*/ 68 h 69"/>
                  <a:gd name="T4" fmla="*/ 0 w 68"/>
                  <a:gd name="T5" fmla="*/ 0 h 69"/>
                  <a:gd name="T6" fmla="*/ 68 w 68"/>
                  <a:gd name="T7" fmla="*/ 1 h 69"/>
                  <a:gd name="T8" fmla="*/ 68 w 68"/>
                  <a:gd name="T9" fmla="*/ 69 h 69"/>
                </a:gdLst>
                <a:ahLst/>
                <a:cxnLst>
                  <a:cxn ang="0">
                    <a:pos x="T0" y="T1"/>
                  </a:cxn>
                  <a:cxn ang="0">
                    <a:pos x="T2" y="T3"/>
                  </a:cxn>
                  <a:cxn ang="0">
                    <a:pos x="T4" y="T5"/>
                  </a:cxn>
                  <a:cxn ang="0">
                    <a:pos x="T6" y="T7"/>
                  </a:cxn>
                  <a:cxn ang="0">
                    <a:pos x="T8" y="T9"/>
                  </a:cxn>
                </a:cxnLst>
                <a:rect l="0" t="0" r="r" b="b"/>
                <a:pathLst>
                  <a:path w="68" h="69">
                    <a:moveTo>
                      <a:pt x="68" y="69"/>
                    </a:moveTo>
                    <a:lnTo>
                      <a:pt x="0" y="68"/>
                    </a:lnTo>
                    <a:lnTo>
                      <a:pt x="0" y="0"/>
                    </a:lnTo>
                    <a:lnTo>
                      <a:pt x="68" y="1"/>
                    </a:lnTo>
                    <a:lnTo>
                      <a:pt x="68"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 name="Rectangle 7">
                <a:extLst>
                  <a:ext uri="{FF2B5EF4-FFF2-40B4-BE49-F238E27FC236}">
                    <a16:creationId xmlns:a16="http://schemas.microsoft.com/office/drawing/2014/main" id="{CF1A66A7-A2BB-9049-B5EF-A4DCDDFCA156}"/>
                  </a:ext>
                </a:extLst>
              </p:cNvPr>
              <p:cNvSpPr>
                <a:spLocks noChangeArrowheads="1"/>
              </p:cNvSpPr>
              <p:nvPr/>
            </p:nvSpPr>
            <p:spPr bwMode="auto">
              <a:xfrm>
                <a:off x="1643" y="2705"/>
                <a:ext cx="71" cy="7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 name="Freeform 8">
                <a:extLst>
                  <a:ext uri="{FF2B5EF4-FFF2-40B4-BE49-F238E27FC236}">
                    <a16:creationId xmlns:a16="http://schemas.microsoft.com/office/drawing/2014/main" id="{0ECAE392-BBF5-5FA9-4350-800F002758E9}"/>
                  </a:ext>
                </a:extLst>
              </p:cNvPr>
              <p:cNvSpPr>
                <a:spLocks/>
              </p:cNvSpPr>
              <p:nvPr/>
            </p:nvSpPr>
            <p:spPr bwMode="auto">
              <a:xfrm>
                <a:off x="1644" y="2705"/>
                <a:ext cx="68" cy="68"/>
              </a:xfrm>
              <a:custGeom>
                <a:avLst/>
                <a:gdLst>
                  <a:gd name="T0" fmla="*/ 0 w 68"/>
                  <a:gd name="T1" fmla="*/ 68 h 68"/>
                  <a:gd name="T2" fmla="*/ 0 w 68"/>
                  <a:gd name="T3" fmla="*/ 0 h 68"/>
                  <a:gd name="T4" fmla="*/ 68 w 68"/>
                  <a:gd name="T5" fmla="*/ 1 h 68"/>
                </a:gdLst>
                <a:ahLst/>
                <a:cxnLst>
                  <a:cxn ang="0">
                    <a:pos x="T0" y="T1"/>
                  </a:cxn>
                  <a:cxn ang="0">
                    <a:pos x="T2" y="T3"/>
                  </a:cxn>
                  <a:cxn ang="0">
                    <a:pos x="T4" y="T5"/>
                  </a:cxn>
                </a:cxnLst>
                <a:rect l="0" t="0" r="r" b="b"/>
                <a:pathLst>
                  <a:path w="68" h="68">
                    <a:moveTo>
                      <a:pt x="0" y="68"/>
                    </a:moveTo>
                    <a:lnTo>
                      <a:pt x="0" y="0"/>
                    </a:lnTo>
                    <a:lnTo>
                      <a:pt x="68" y="1"/>
                    </a:lnTo>
                  </a:path>
                </a:pathLst>
              </a:custGeom>
              <a:noFill/>
              <a:ln w="28575" cap="flat">
                <a:solidFill>
                  <a:srgbClr val="40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13" name="Group 14">
              <a:extLst>
                <a:ext uri="{FF2B5EF4-FFF2-40B4-BE49-F238E27FC236}">
                  <a16:creationId xmlns:a16="http://schemas.microsoft.com/office/drawing/2014/main" id="{3937D7DC-0138-DC42-D77C-40C12B1D14D5}"/>
                </a:ext>
              </a:extLst>
            </p:cNvPr>
            <p:cNvGrpSpPr>
              <a:grpSpLocks/>
            </p:cNvGrpSpPr>
            <p:nvPr/>
          </p:nvGrpSpPr>
          <p:grpSpPr bwMode="auto">
            <a:xfrm>
              <a:off x="1649" y="1788"/>
              <a:ext cx="71" cy="71"/>
              <a:chOff x="1649" y="1788"/>
              <a:chExt cx="71" cy="71"/>
            </a:xfrm>
          </p:grpSpPr>
          <p:sp>
            <p:nvSpPr>
              <p:cNvPr id="32" name="Rectangle 10">
                <a:extLst>
                  <a:ext uri="{FF2B5EF4-FFF2-40B4-BE49-F238E27FC236}">
                    <a16:creationId xmlns:a16="http://schemas.microsoft.com/office/drawing/2014/main" id="{D7725293-0C24-7B82-2C7C-FF8F6C2A1923}"/>
                  </a:ext>
                </a:extLst>
              </p:cNvPr>
              <p:cNvSpPr>
                <a:spLocks noChangeArrowheads="1"/>
              </p:cNvSpPr>
              <p:nvPr/>
            </p:nvSpPr>
            <p:spPr bwMode="auto">
              <a:xfrm>
                <a:off x="1649" y="1788"/>
                <a:ext cx="71" cy="7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Freeform 11">
                <a:extLst>
                  <a:ext uri="{FF2B5EF4-FFF2-40B4-BE49-F238E27FC236}">
                    <a16:creationId xmlns:a16="http://schemas.microsoft.com/office/drawing/2014/main" id="{3C84B17B-2B76-0294-E2A1-CB3D7EF8ED9B}"/>
                  </a:ext>
                </a:extLst>
              </p:cNvPr>
              <p:cNvSpPr>
                <a:spLocks/>
              </p:cNvSpPr>
              <p:nvPr/>
            </p:nvSpPr>
            <p:spPr bwMode="auto">
              <a:xfrm>
                <a:off x="1649" y="1788"/>
                <a:ext cx="69" cy="68"/>
              </a:xfrm>
              <a:custGeom>
                <a:avLst/>
                <a:gdLst>
                  <a:gd name="T0" fmla="*/ 69 w 69"/>
                  <a:gd name="T1" fmla="*/ 0 h 68"/>
                  <a:gd name="T2" fmla="*/ 68 w 69"/>
                  <a:gd name="T3" fmla="*/ 68 h 68"/>
                  <a:gd name="T4" fmla="*/ 0 w 69"/>
                  <a:gd name="T5" fmla="*/ 68 h 68"/>
                  <a:gd name="T6" fmla="*/ 1 w 69"/>
                  <a:gd name="T7" fmla="*/ 0 h 68"/>
                  <a:gd name="T8" fmla="*/ 69 w 69"/>
                  <a:gd name="T9" fmla="*/ 0 h 68"/>
                </a:gdLst>
                <a:ahLst/>
                <a:cxnLst>
                  <a:cxn ang="0">
                    <a:pos x="T0" y="T1"/>
                  </a:cxn>
                  <a:cxn ang="0">
                    <a:pos x="T2" y="T3"/>
                  </a:cxn>
                  <a:cxn ang="0">
                    <a:pos x="T4" y="T5"/>
                  </a:cxn>
                  <a:cxn ang="0">
                    <a:pos x="T6" y="T7"/>
                  </a:cxn>
                  <a:cxn ang="0">
                    <a:pos x="T8" y="T9"/>
                  </a:cxn>
                </a:cxnLst>
                <a:rect l="0" t="0" r="r" b="b"/>
                <a:pathLst>
                  <a:path w="69" h="68">
                    <a:moveTo>
                      <a:pt x="69" y="0"/>
                    </a:moveTo>
                    <a:lnTo>
                      <a:pt x="68" y="68"/>
                    </a:lnTo>
                    <a:lnTo>
                      <a:pt x="0" y="68"/>
                    </a:lnTo>
                    <a:lnTo>
                      <a:pt x="1" y="0"/>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 name="Rectangle 12">
                <a:extLst>
                  <a:ext uri="{FF2B5EF4-FFF2-40B4-BE49-F238E27FC236}">
                    <a16:creationId xmlns:a16="http://schemas.microsoft.com/office/drawing/2014/main" id="{97C1DB23-D36B-FBAA-7DC5-4BEA34E1A513}"/>
                  </a:ext>
                </a:extLst>
              </p:cNvPr>
              <p:cNvSpPr>
                <a:spLocks noChangeArrowheads="1"/>
              </p:cNvSpPr>
              <p:nvPr/>
            </p:nvSpPr>
            <p:spPr bwMode="auto">
              <a:xfrm>
                <a:off x="1649" y="1788"/>
                <a:ext cx="71" cy="7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 name="Freeform 13">
                <a:extLst>
                  <a:ext uri="{FF2B5EF4-FFF2-40B4-BE49-F238E27FC236}">
                    <a16:creationId xmlns:a16="http://schemas.microsoft.com/office/drawing/2014/main" id="{1BCC0241-8758-E309-768F-E29A55225A8F}"/>
                  </a:ext>
                </a:extLst>
              </p:cNvPr>
              <p:cNvSpPr>
                <a:spLocks/>
              </p:cNvSpPr>
              <p:nvPr/>
            </p:nvSpPr>
            <p:spPr bwMode="auto">
              <a:xfrm>
                <a:off x="1649" y="1788"/>
                <a:ext cx="68" cy="68"/>
              </a:xfrm>
              <a:custGeom>
                <a:avLst/>
                <a:gdLst>
                  <a:gd name="T0" fmla="*/ 68 w 68"/>
                  <a:gd name="T1" fmla="*/ 68 h 68"/>
                  <a:gd name="T2" fmla="*/ 0 w 68"/>
                  <a:gd name="T3" fmla="*/ 68 h 68"/>
                  <a:gd name="T4" fmla="*/ 1 w 68"/>
                  <a:gd name="T5" fmla="*/ 0 h 68"/>
                </a:gdLst>
                <a:ahLst/>
                <a:cxnLst>
                  <a:cxn ang="0">
                    <a:pos x="T0" y="T1"/>
                  </a:cxn>
                  <a:cxn ang="0">
                    <a:pos x="T2" y="T3"/>
                  </a:cxn>
                  <a:cxn ang="0">
                    <a:pos x="T4" y="T5"/>
                  </a:cxn>
                </a:cxnLst>
                <a:rect l="0" t="0" r="r" b="b"/>
                <a:pathLst>
                  <a:path w="68" h="68">
                    <a:moveTo>
                      <a:pt x="68" y="68"/>
                    </a:moveTo>
                    <a:lnTo>
                      <a:pt x="0" y="68"/>
                    </a:lnTo>
                    <a:lnTo>
                      <a:pt x="1" y="0"/>
                    </a:lnTo>
                  </a:path>
                </a:pathLst>
              </a:custGeom>
              <a:noFill/>
              <a:ln w="28575" cap="flat">
                <a:solidFill>
                  <a:srgbClr val="40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14" name="Group 19">
              <a:extLst>
                <a:ext uri="{FF2B5EF4-FFF2-40B4-BE49-F238E27FC236}">
                  <a16:creationId xmlns:a16="http://schemas.microsoft.com/office/drawing/2014/main" id="{48A65E81-3925-8DDF-9E12-4E9172AE9EC9}"/>
                </a:ext>
              </a:extLst>
            </p:cNvPr>
            <p:cNvGrpSpPr>
              <a:grpSpLocks/>
            </p:cNvGrpSpPr>
            <p:nvPr/>
          </p:nvGrpSpPr>
          <p:grpSpPr bwMode="auto">
            <a:xfrm>
              <a:off x="394" y="2697"/>
              <a:ext cx="71" cy="72"/>
              <a:chOff x="394" y="2697"/>
              <a:chExt cx="71" cy="72"/>
            </a:xfrm>
          </p:grpSpPr>
          <p:sp>
            <p:nvSpPr>
              <p:cNvPr id="28" name="Rectangle 15">
                <a:extLst>
                  <a:ext uri="{FF2B5EF4-FFF2-40B4-BE49-F238E27FC236}">
                    <a16:creationId xmlns:a16="http://schemas.microsoft.com/office/drawing/2014/main" id="{D58B0C3A-046B-902E-C6DF-8411995B9D79}"/>
                  </a:ext>
                </a:extLst>
              </p:cNvPr>
              <p:cNvSpPr>
                <a:spLocks noChangeArrowheads="1"/>
              </p:cNvSpPr>
              <p:nvPr/>
            </p:nvSpPr>
            <p:spPr bwMode="auto">
              <a:xfrm>
                <a:off x="394" y="2697"/>
                <a:ext cx="71" cy="72"/>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Rectangle 16">
                <a:extLst>
                  <a:ext uri="{FF2B5EF4-FFF2-40B4-BE49-F238E27FC236}">
                    <a16:creationId xmlns:a16="http://schemas.microsoft.com/office/drawing/2014/main" id="{9B1E76B2-A547-3E4E-9103-D4EFEF47B1B8}"/>
                  </a:ext>
                </a:extLst>
              </p:cNvPr>
              <p:cNvSpPr>
                <a:spLocks noChangeArrowheads="1"/>
              </p:cNvSpPr>
              <p:nvPr/>
            </p:nvSpPr>
            <p:spPr bwMode="auto">
              <a:xfrm>
                <a:off x="395" y="2698"/>
                <a:ext cx="68" cy="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Rectangle 17">
                <a:extLst>
                  <a:ext uri="{FF2B5EF4-FFF2-40B4-BE49-F238E27FC236}">
                    <a16:creationId xmlns:a16="http://schemas.microsoft.com/office/drawing/2014/main" id="{E1074C2C-AC2B-3C81-D6E8-0FBD5BA2CB58}"/>
                  </a:ext>
                </a:extLst>
              </p:cNvPr>
              <p:cNvSpPr>
                <a:spLocks noChangeArrowheads="1"/>
              </p:cNvSpPr>
              <p:nvPr/>
            </p:nvSpPr>
            <p:spPr bwMode="auto">
              <a:xfrm>
                <a:off x="394" y="2697"/>
                <a:ext cx="71" cy="72"/>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 name="Freeform 18">
                <a:extLst>
                  <a:ext uri="{FF2B5EF4-FFF2-40B4-BE49-F238E27FC236}">
                    <a16:creationId xmlns:a16="http://schemas.microsoft.com/office/drawing/2014/main" id="{F9552929-28F3-1778-3355-9AAE2FA2BD8A}"/>
                  </a:ext>
                </a:extLst>
              </p:cNvPr>
              <p:cNvSpPr>
                <a:spLocks/>
              </p:cNvSpPr>
              <p:nvPr/>
            </p:nvSpPr>
            <p:spPr bwMode="auto">
              <a:xfrm>
                <a:off x="395" y="2698"/>
                <a:ext cx="68" cy="68"/>
              </a:xfrm>
              <a:custGeom>
                <a:avLst/>
                <a:gdLst>
                  <a:gd name="T0" fmla="*/ 0 w 68"/>
                  <a:gd name="T1" fmla="*/ 0 h 68"/>
                  <a:gd name="T2" fmla="*/ 68 w 68"/>
                  <a:gd name="T3" fmla="*/ 0 h 68"/>
                  <a:gd name="T4" fmla="*/ 68 w 68"/>
                  <a:gd name="T5" fmla="*/ 68 h 68"/>
                </a:gdLst>
                <a:ahLst/>
                <a:cxnLst>
                  <a:cxn ang="0">
                    <a:pos x="T0" y="T1"/>
                  </a:cxn>
                  <a:cxn ang="0">
                    <a:pos x="T2" y="T3"/>
                  </a:cxn>
                  <a:cxn ang="0">
                    <a:pos x="T4" y="T5"/>
                  </a:cxn>
                </a:cxnLst>
                <a:rect l="0" t="0" r="r" b="b"/>
                <a:pathLst>
                  <a:path w="68" h="68">
                    <a:moveTo>
                      <a:pt x="0" y="0"/>
                    </a:moveTo>
                    <a:lnTo>
                      <a:pt x="68" y="0"/>
                    </a:lnTo>
                    <a:lnTo>
                      <a:pt x="68" y="68"/>
                    </a:lnTo>
                  </a:path>
                </a:pathLst>
              </a:custGeom>
              <a:noFill/>
              <a:ln w="28575" cap="flat">
                <a:solidFill>
                  <a:srgbClr val="40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grpSp>
          <p:nvGrpSpPr>
            <p:cNvPr id="15" name="Group 24">
              <a:extLst>
                <a:ext uri="{FF2B5EF4-FFF2-40B4-BE49-F238E27FC236}">
                  <a16:creationId xmlns:a16="http://schemas.microsoft.com/office/drawing/2014/main" id="{A4F0EEBC-020F-485D-E4F4-70126A129879}"/>
                </a:ext>
              </a:extLst>
            </p:cNvPr>
            <p:cNvGrpSpPr>
              <a:grpSpLocks/>
            </p:cNvGrpSpPr>
            <p:nvPr/>
          </p:nvGrpSpPr>
          <p:grpSpPr bwMode="auto">
            <a:xfrm>
              <a:off x="400" y="1780"/>
              <a:ext cx="71" cy="71"/>
              <a:chOff x="400" y="1780"/>
              <a:chExt cx="71" cy="71"/>
            </a:xfrm>
          </p:grpSpPr>
          <p:sp>
            <p:nvSpPr>
              <p:cNvPr id="24" name="Rectangle 20">
                <a:extLst>
                  <a:ext uri="{FF2B5EF4-FFF2-40B4-BE49-F238E27FC236}">
                    <a16:creationId xmlns:a16="http://schemas.microsoft.com/office/drawing/2014/main" id="{9E23F96E-7A23-D8BA-AE64-BB251F9C3C5D}"/>
                  </a:ext>
                </a:extLst>
              </p:cNvPr>
              <p:cNvSpPr>
                <a:spLocks noChangeArrowheads="1"/>
              </p:cNvSpPr>
              <p:nvPr/>
            </p:nvSpPr>
            <p:spPr bwMode="auto">
              <a:xfrm>
                <a:off x="400" y="1780"/>
                <a:ext cx="71" cy="7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21">
                <a:extLst>
                  <a:ext uri="{FF2B5EF4-FFF2-40B4-BE49-F238E27FC236}">
                    <a16:creationId xmlns:a16="http://schemas.microsoft.com/office/drawing/2014/main" id="{1AEEC6D4-B1BF-762B-93A5-68237FECBACA}"/>
                  </a:ext>
                </a:extLst>
              </p:cNvPr>
              <p:cNvSpPr>
                <a:spLocks/>
              </p:cNvSpPr>
              <p:nvPr/>
            </p:nvSpPr>
            <p:spPr bwMode="auto">
              <a:xfrm>
                <a:off x="400" y="1780"/>
                <a:ext cx="69" cy="69"/>
              </a:xfrm>
              <a:custGeom>
                <a:avLst/>
                <a:gdLst>
                  <a:gd name="T0" fmla="*/ 1 w 69"/>
                  <a:gd name="T1" fmla="*/ 0 h 69"/>
                  <a:gd name="T2" fmla="*/ 69 w 69"/>
                  <a:gd name="T3" fmla="*/ 1 h 69"/>
                  <a:gd name="T4" fmla="*/ 68 w 69"/>
                  <a:gd name="T5" fmla="*/ 69 h 69"/>
                  <a:gd name="T6" fmla="*/ 0 w 69"/>
                  <a:gd name="T7" fmla="*/ 68 h 69"/>
                  <a:gd name="T8" fmla="*/ 1 w 69"/>
                  <a:gd name="T9" fmla="*/ 0 h 69"/>
                </a:gdLst>
                <a:ahLst/>
                <a:cxnLst>
                  <a:cxn ang="0">
                    <a:pos x="T0" y="T1"/>
                  </a:cxn>
                  <a:cxn ang="0">
                    <a:pos x="T2" y="T3"/>
                  </a:cxn>
                  <a:cxn ang="0">
                    <a:pos x="T4" y="T5"/>
                  </a:cxn>
                  <a:cxn ang="0">
                    <a:pos x="T6" y="T7"/>
                  </a:cxn>
                  <a:cxn ang="0">
                    <a:pos x="T8" y="T9"/>
                  </a:cxn>
                </a:cxnLst>
                <a:rect l="0" t="0" r="r" b="b"/>
                <a:pathLst>
                  <a:path w="69" h="69">
                    <a:moveTo>
                      <a:pt x="1" y="0"/>
                    </a:moveTo>
                    <a:lnTo>
                      <a:pt x="69" y="1"/>
                    </a:lnTo>
                    <a:lnTo>
                      <a:pt x="68" y="69"/>
                    </a:lnTo>
                    <a:lnTo>
                      <a:pt x="0" y="68"/>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Rectangle 22">
                <a:extLst>
                  <a:ext uri="{FF2B5EF4-FFF2-40B4-BE49-F238E27FC236}">
                    <a16:creationId xmlns:a16="http://schemas.microsoft.com/office/drawing/2014/main" id="{2DF5A2A6-1F83-11E9-7A0C-A22DC9976047}"/>
                  </a:ext>
                </a:extLst>
              </p:cNvPr>
              <p:cNvSpPr>
                <a:spLocks noChangeArrowheads="1"/>
              </p:cNvSpPr>
              <p:nvPr/>
            </p:nvSpPr>
            <p:spPr bwMode="auto">
              <a:xfrm>
                <a:off x="400" y="1780"/>
                <a:ext cx="71" cy="7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7" name="Freeform 23">
                <a:extLst>
                  <a:ext uri="{FF2B5EF4-FFF2-40B4-BE49-F238E27FC236}">
                    <a16:creationId xmlns:a16="http://schemas.microsoft.com/office/drawing/2014/main" id="{3D13CE9E-E3C2-A072-E12F-F88DE6383E94}"/>
                  </a:ext>
                </a:extLst>
              </p:cNvPr>
              <p:cNvSpPr>
                <a:spLocks/>
              </p:cNvSpPr>
              <p:nvPr/>
            </p:nvSpPr>
            <p:spPr bwMode="auto">
              <a:xfrm>
                <a:off x="400" y="1781"/>
                <a:ext cx="69" cy="68"/>
              </a:xfrm>
              <a:custGeom>
                <a:avLst/>
                <a:gdLst>
                  <a:gd name="T0" fmla="*/ 69 w 69"/>
                  <a:gd name="T1" fmla="*/ 0 h 68"/>
                  <a:gd name="T2" fmla="*/ 68 w 69"/>
                  <a:gd name="T3" fmla="*/ 68 h 68"/>
                  <a:gd name="T4" fmla="*/ 0 w 69"/>
                  <a:gd name="T5" fmla="*/ 67 h 68"/>
                </a:gdLst>
                <a:ahLst/>
                <a:cxnLst>
                  <a:cxn ang="0">
                    <a:pos x="T0" y="T1"/>
                  </a:cxn>
                  <a:cxn ang="0">
                    <a:pos x="T2" y="T3"/>
                  </a:cxn>
                  <a:cxn ang="0">
                    <a:pos x="T4" y="T5"/>
                  </a:cxn>
                </a:cxnLst>
                <a:rect l="0" t="0" r="r" b="b"/>
                <a:pathLst>
                  <a:path w="69" h="68">
                    <a:moveTo>
                      <a:pt x="69" y="0"/>
                    </a:moveTo>
                    <a:lnTo>
                      <a:pt x="68" y="68"/>
                    </a:lnTo>
                    <a:lnTo>
                      <a:pt x="0" y="67"/>
                    </a:lnTo>
                  </a:path>
                </a:pathLst>
              </a:custGeom>
              <a:noFill/>
              <a:ln w="28575" cap="flat">
                <a:solidFill>
                  <a:srgbClr val="40404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sp>
          <p:nvSpPr>
            <p:cNvPr id="16" name="Line 25">
              <a:extLst>
                <a:ext uri="{FF2B5EF4-FFF2-40B4-BE49-F238E27FC236}">
                  <a16:creationId xmlns:a16="http://schemas.microsoft.com/office/drawing/2014/main" id="{D2C90139-4031-A157-0F32-452798916ADA}"/>
                </a:ext>
              </a:extLst>
            </p:cNvPr>
            <p:cNvSpPr>
              <a:spLocks noChangeShapeType="1"/>
            </p:cNvSpPr>
            <p:nvPr/>
          </p:nvSpPr>
          <p:spPr bwMode="auto">
            <a:xfrm flipV="1">
              <a:off x="1712" y="1788"/>
              <a:ext cx="6" cy="986"/>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7" name="Line 26">
              <a:extLst>
                <a:ext uri="{FF2B5EF4-FFF2-40B4-BE49-F238E27FC236}">
                  <a16:creationId xmlns:a16="http://schemas.microsoft.com/office/drawing/2014/main" id="{75EFA3EF-02B5-4F1D-ABE8-5DDABC0E90AE}"/>
                </a:ext>
              </a:extLst>
            </p:cNvPr>
            <p:cNvSpPr>
              <a:spLocks noChangeShapeType="1"/>
            </p:cNvSpPr>
            <p:nvPr/>
          </p:nvSpPr>
          <p:spPr bwMode="auto">
            <a:xfrm flipH="1" flipV="1">
              <a:off x="395" y="2766"/>
              <a:ext cx="1317" cy="8"/>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Line 27">
              <a:extLst>
                <a:ext uri="{FF2B5EF4-FFF2-40B4-BE49-F238E27FC236}">
                  <a16:creationId xmlns:a16="http://schemas.microsoft.com/office/drawing/2014/main" id="{E038A028-A80B-0B7A-9ECC-524331AFC954}"/>
                </a:ext>
              </a:extLst>
            </p:cNvPr>
            <p:cNvSpPr>
              <a:spLocks noChangeShapeType="1"/>
            </p:cNvSpPr>
            <p:nvPr/>
          </p:nvSpPr>
          <p:spPr bwMode="auto">
            <a:xfrm>
              <a:off x="401" y="1780"/>
              <a:ext cx="1317" cy="8"/>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9" name="Line 28">
              <a:extLst>
                <a:ext uri="{FF2B5EF4-FFF2-40B4-BE49-F238E27FC236}">
                  <a16:creationId xmlns:a16="http://schemas.microsoft.com/office/drawing/2014/main" id="{753190E2-0204-1EBA-358D-3AA6AC1B0070}"/>
                </a:ext>
              </a:extLst>
            </p:cNvPr>
            <p:cNvSpPr>
              <a:spLocks noChangeShapeType="1"/>
            </p:cNvSpPr>
            <p:nvPr/>
          </p:nvSpPr>
          <p:spPr bwMode="auto">
            <a:xfrm flipV="1">
              <a:off x="395" y="1780"/>
              <a:ext cx="6" cy="986"/>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0" name="Oval 29">
              <a:extLst>
                <a:ext uri="{FF2B5EF4-FFF2-40B4-BE49-F238E27FC236}">
                  <a16:creationId xmlns:a16="http://schemas.microsoft.com/office/drawing/2014/main" id="{223B1F49-EC91-CBD2-BCA7-A3005C83DF6C}"/>
                </a:ext>
              </a:extLst>
            </p:cNvPr>
            <p:cNvSpPr>
              <a:spLocks noChangeArrowheads="1"/>
            </p:cNvSpPr>
            <p:nvPr/>
          </p:nvSpPr>
          <p:spPr bwMode="auto">
            <a:xfrm>
              <a:off x="392" y="1771"/>
              <a:ext cx="18" cy="18"/>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1" name="Oval 30">
              <a:extLst>
                <a:ext uri="{FF2B5EF4-FFF2-40B4-BE49-F238E27FC236}">
                  <a16:creationId xmlns:a16="http://schemas.microsoft.com/office/drawing/2014/main" id="{D4CD1B76-7B50-1076-7D61-32EC0E7AA1FF}"/>
                </a:ext>
              </a:extLst>
            </p:cNvPr>
            <p:cNvSpPr>
              <a:spLocks noChangeArrowheads="1"/>
            </p:cNvSpPr>
            <p:nvPr/>
          </p:nvSpPr>
          <p:spPr bwMode="auto">
            <a:xfrm>
              <a:off x="1703" y="2765"/>
              <a:ext cx="18" cy="18"/>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2" name="Oval 31">
              <a:extLst>
                <a:ext uri="{FF2B5EF4-FFF2-40B4-BE49-F238E27FC236}">
                  <a16:creationId xmlns:a16="http://schemas.microsoft.com/office/drawing/2014/main" id="{F09F4A40-3FFF-AD6E-2059-341527E31331}"/>
                </a:ext>
              </a:extLst>
            </p:cNvPr>
            <p:cNvSpPr>
              <a:spLocks noChangeArrowheads="1"/>
            </p:cNvSpPr>
            <p:nvPr/>
          </p:nvSpPr>
          <p:spPr bwMode="auto">
            <a:xfrm>
              <a:off x="1709" y="1779"/>
              <a:ext cx="18" cy="18"/>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
          <p:nvSpPr>
            <p:cNvPr id="23" name="Oval 32">
              <a:extLst>
                <a:ext uri="{FF2B5EF4-FFF2-40B4-BE49-F238E27FC236}">
                  <a16:creationId xmlns:a16="http://schemas.microsoft.com/office/drawing/2014/main" id="{C917583A-E837-B589-9AB9-EA11AFFD65C4}"/>
                </a:ext>
              </a:extLst>
            </p:cNvPr>
            <p:cNvSpPr>
              <a:spLocks noChangeArrowheads="1"/>
            </p:cNvSpPr>
            <p:nvPr/>
          </p:nvSpPr>
          <p:spPr bwMode="auto">
            <a:xfrm>
              <a:off x="386" y="2757"/>
              <a:ext cx="18" cy="18"/>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2074659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F3FE2B4-E73B-7433-F9B7-DF75386F3E0F}"/>
              </a:ext>
            </a:extLst>
          </p:cNvPr>
          <p:cNvPicPr>
            <a:picLocks noChangeAspect="1"/>
          </p:cNvPicPr>
          <p:nvPr/>
        </p:nvPicPr>
        <p:blipFill rotWithShape="1">
          <a:blip r:embed="rId3">
            <a:biLevel thresh="50000"/>
          </a:blip>
          <a:srcRect l="592" t="457" b="16371"/>
          <a:stretch/>
        </p:blipFill>
        <p:spPr>
          <a:xfrm>
            <a:off x="3200400" y="76200"/>
            <a:ext cx="8991600" cy="6781800"/>
          </a:xfrm>
          <a:prstGeom prst="rect">
            <a:avLst/>
          </a:prstGeom>
          <a:ln>
            <a:noFill/>
          </a:ln>
          <a:effectLst>
            <a:outerShdw blurRad="190500" algn="tl" rotWithShape="0">
              <a:srgbClr val="000000">
                <a:alpha val="70000"/>
              </a:srgbClr>
            </a:outerShdw>
          </a:effectLst>
        </p:spPr>
      </p:pic>
      <p:pic>
        <p:nvPicPr>
          <p:cNvPr id="5" name="Picture 2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AF535FE-70FE-0F74-08F2-518F998509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267" t="17304" r="21866" b="10163"/>
          <a:stretch/>
        </p:blipFill>
        <p:spPr bwMode="auto">
          <a:xfrm>
            <a:off x="228600" y="1676400"/>
            <a:ext cx="2951480" cy="3067225"/>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5A79B09-51CC-A2C0-89A5-21CD5C74893C}"/>
              </a:ext>
            </a:extLst>
          </p:cNvPr>
          <p:cNvSpPr txBox="1"/>
          <p:nvPr/>
        </p:nvSpPr>
        <p:spPr>
          <a:xfrm>
            <a:off x="304800" y="2133600"/>
            <a:ext cx="2743200" cy="523220"/>
          </a:xfrm>
          <a:prstGeom prst="rect">
            <a:avLst/>
          </a:prstGeom>
          <a:noFill/>
        </p:spPr>
        <p:txBody>
          <a:bodyPr wrap="square" rtlCol="0">
            <a:spAutoFit/>
          </a:bodyPr>
          <a:lstStyle/>
          <a:p>
            <a:r>
              <a:rPr lang="en-US" sz="2800" b="1" dirty="0">
                <a:solidFill>
                  <a:srgbClr val="C00000"/>
                </a:solidFill>
                <a:highlight>
                  <a:srgbClr val="FFFF00"/>
                </a:highlight>
                <a:latin typeface="Times New Roman" panose="02020603050405020304" pitchFamily="18" charset="0"/>
                <a:cs typeface="Times New Roman" panose="02020603050405020304" pitchFamily="18" charset="0"/>
              </a:rPr>
              <a:t>V. </a:t>
            </a:r>
            <a:r>
              <a:rPr lang="en-US" sz="2800" b="1" dirty="0" err="1">
                <a:solidFill>
                  <a:srgbClr val="C00000"/>
                </a:solidFill>
                <a:highlight>
                  <a:srgbClr val="FFFF00"/>
                </a:highlight>
                <a:latin typeface="Times New Roman" panose="02020603050405020304" pitchFamily="18" charset="0"/>
                <a:cs typeface="Times New Roman" panose="02020603050405020304" pitchFamily="18" charset="0"/>
              </a:rPr>
              <a:t>Hình</a:t>
            </a:r>
            <a:r>
              <a:rPr lang="en-US" sz="2800" b="1"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800" b="1" dirty="0" err="1">
                <a:solidFill>
                  <a:srgbClr val="C00000"/>
                </a:solidFill>
                <a:highlight>
                  <a:srgbClr val="FFFF00"/>
                </a:highlight>
                <a:latin typeface="Times New Roman" panose="02020603050405020304" pitchFamily="18" charset="0"/>
                <a:cs typeface="Times New Roman" panose="02020603050405020304" pitchFamily="18" charset="0"/>
              </a:rPr>
              <a:t>thoi</a:t>
            </a:r>
            <a:endParaRPr lang="en-US" sz="2800" b="1" dirty="0">
              <a:solidFill>
                <a:srgbClr val="C00000"/>
              </a:solidFill>
              <a:highlight>
                <a:srgbClr val="FFFF00"/>
              </a:highlight>
              <a:latin typeface="Times New Roman" panose="02020603050405020304" pitchFamily="18" charset="0"/>
              <a:cs typeface="Times New Roman" panose="02020603050405020304" pitchFamily="18" charset="0"/>
            </a:endParaRPr>
          </a:p>
        </p:txBody>
      </p:sp>
      <p:pic>
        <p:nvPicPr>
          <p:cNvPr id="10" name="Hình ảnh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F19155D-32A6-ECA3-1B33-AD483EA701AB}"/>
              </a:ext>
            </a:extLst>
          </p:cNvPr>
          <p:cNvPicPr>
            <a:picLocks noChangeAspect="1"/>
          </p:cNvPicPr>
          <p:nvPr/>
        </p:nvPicPr>
        <p:blipFill>
          <a:blip r:embed="rId5"/>
          <a:stretch>
            <a:fillRect/>
          </a:stretch>
        </p:blipFill>
        <p:spPr>
          <a:xfrm>
            <a:off x="304800" y="2743200"/>
            <a:ext cx="2780883" cy="1676400"/>
          </a:xfrm>
          <a:prstGeom prst="rect">
            <a:avLst/>
          </a:prstGeom>
        </p:spPr>
      </p:pic>
      <p:pic>
        <p:nvPicPr>
          <p:cNvPr id="11" name="Hình ảnh 10" descr="OPL20U25GSXzBJYl68kk8uQGfFKzs7yb1M4KJWUiLk6ZEvGF+qCIPSnY57AbBFCvTW$15.2023.9$9+K4lPs7H94VUqPe2XwIsfPRnrXQE//QTEXxb8/8N4CNc6FpgZahzpTjFhMzSA7T/nHJa11DE8Ng2TP3iAmRczFlmslSuUNOgUeb6yRvs0=">
            <a:hlinkClick r:id="rId6" action="ppaction://hlinksldjump"/>
            <a:extLst>
              <a:ext uri="{FF2B5EF4-FFF2-40B4-BE49-F238E27FC236}">
                <a16:creationId xmlns:a16="http://schemas.microsoft.com/office/drawing/2014/main" id="{5607E5A0-A5D0-D078-ADCA-10AA23109D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52400"/>
            <a:ext cx="1752600" cy="1452414"/>
          </a:xfrm>
          <a:prstGeom prst="rect">
            <a:avLst/>
          </a:prstGeom>
        </p:spPr>
      </p:pic>
      <p:sp>
        <p:nvSpPr>
          <p:cNvPr id="4" name="Hộp Văn bản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A4B18FA-FF11-F2F3-76ED-512B2CD0BCFB}"/>
              </a:ext>
            </a:extLst>
          </p:cNvPr>
          <p:cNvSpPr txBox="1"/>
          <p:nvPr/>
        </p:nvSpPr>
        <p:spPr>
          <a:xfrm>
            <a:off x="3352800" y="76200"/>
            <a:ext cx="7305152" cy="1051955"/>
          </a:xfrm>
          <a:prstGeom prst="rect">
            <a:avLst/>
          </a:prstGeom>
          <a:noFill/>
        </p:spPr>
        <p:txBody>
          <a:bodyPr wrap="square">
            <a:spAutoFit/>
          </a:bodyPr>
          <a:lstStyle/>
          <a:p>
            <a:pPr algn="just">
              <a:lnSpc>
                <a:spcPct val="115000"/>
              </a:lnSpc>
            </a:pPr>
            <a:r>
              <a:rPr lang="en-US" sz="2800" b="1">
                <a:latin typeface="Times New Roman" panose="02020603050405020304" pitchFamily="18" charset="0"/>
                <a:ea typeface="MS Mincho" panose="02020609040205080304" pitchFamily="49" charset="-128"/>
                <a:cs typeface="Arial" panose="020B0604020202020204" pitchFamily="34" charset="0"/>
              </a:rPr>
              <a:t>1.</a:t>
            </a:r>
            <a:r>
              <a:rPr lang="en-US" sz="2800" b="1">
                <a:effectLst/>
                <a:latin typeface="Times New Roman" panose="02020603050405020304" pitchFamily="18" charset="0"/>
                <a:ea typeface="MS Mincho" panose="02020609040205080304" pitchFamily="49" charset="-128"/>
                <a:cs typeface="Arial" panose="020B0604020202020204" pitchFamily="34" charset="0"/>
              </a:rPr>
              <a:t> Định nghĩa</a:t>
            </a:r>
            <a:endParaRPr lang="en-US" sz="2800" b="1">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a:effectLst/>
                <a:latin typeface="Times New Roman" panose="02020603050405020304" pitchFamily="18" charset="0"/>
                <a:ea typeface="MS Mincho" panose="02020609040205080304" pitchFamily="49" charset="-128"/>
                <a:cs typeface="Arial" panose="020B0604020202020204" pitchFamily="34" charset="0"/>
              </a:rPr>
              <a:t>Là tứ giác có bốn cạnh bằng nhau</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8" name="Hộp Văn bản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7314D38-FE20-F913-BE16-A11FE9D853F7}"/>
              </a:ext>
            </a:extLst>
          </p:cNvPr>
          <p:cNvSpPr txBox="1"/>
          <p:nvPr/>
        </p:nvSpPr>
        <p:spPr>
          <a:xfrm>
            <a:off x="3352800" y="990600"/>
            <a:ext cx="9677400" cy="3034036"/>
          </a:xfrm>
          <a:prstGeom prst="rect">
            <a:avLst/>
          </a:prstGeom>
          <a:noFill/>
        </p:spPr>
        <p:txBody>
          <a:bodyPr wrap="square">
            <a:spAutoFit/>
          </a:bodyPr>
          <a:lstStyle/>
          <a:p>
            <a:pPr algn="just">
              <a:lnSpc>
                <a:spcPct val="115000"/>
              </a:lnSpc>
            </a:pPr>
            <a:r>
              <a:rPr lang="en-US" sz="2800" b="1" dirty="0">
                <a:latin typeface="Times New Roman" panose="02020603050405020304" pitchFamily="18" charset="0"/>
                <a:ea typeface="MS Mincho" panose="02020609040205080304" pitchFamily="49" charset="-128"/>
                <a:cs typeface="Arial" panose="020B0604020202020204" pitchFamily="34" charset="0"/>
              </a:rPr>
              <a:t>2.</a:t>
            </a:r>
            <a:r>
              <a:rPr lang="en-US" sz="2800" b="1"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b="1" dirty="0" err="1">
                <a:effectLst/>
                <a:latin typeface="Times New Roman" panose="02020603050405020304" pitchFamily="18" charset="0"/>
                <a:ea typeface="MS Mincho" panose="02020609040205080304" pitchFamily="49" charset="-128"/>
                <a:cs typeface="Arial" panose="020B0604020202020204" pitchFamily="34" charset="0"/>
              </a:rPr>
              <a:t>Tính</a:t>
            </a:r>
            <a:r>
              <a:rPr lang="en-US" sz="2800" b="1"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b="1" dirty="0" err="1">
                <a:effectLst/>
                <a:latin typeface="Times New Roman" panose="02020603050405020304" pitchFamily="18" charset="0"/>
                <a:ea typeface="MS Mincho" panose="02020609040205080304" pitchFamily="49" charset="-128"/>
                <a:cs typeface="Arial" panose="020B0604020202020204" pitchFamily="34" charset="0"/>
              </a:rPr>
              <a:t>chất</a:t>
            </a:r>
            <a:r>
              <a:rPr lang="en-US" sz="2800" b="1" dirty="0">
                <a:latin typeface="Calibri" panose="020F0502020204030204" pitchFamily="34" charset="0"/>
                <a:ea typeface="MS Mincho" panose="02020609040205080304" pitchFamily="49" charset="-128"/>
                <a:cs typeface="Arial" panose="020B0604020202020204" pitchFamily="34" charset="0"/>
              </a:rPr>
              <a:t>: </a:t>
            </a:r>
            <a:r>
              <a:rPr lang="en-US" sz="2800" dirty="0">
                <a:effectLst/>
                <a:latin typeface="Times New Roman" panose="02020603050405020304" pitchFamily="18" charset="0"/>
                <a:ea typeface="MS Mincho" panose="02020609040205080304" pitchFamily="49" charset="-128"/>
                <a:cs typeface="Arial" panose="020B0604020202020204" pitchFamily="34" charset="0"/>
              </a:rPr>
              <a:t>Trong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một</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hình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thoi</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Các</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cạnh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đối</a:t>
            </a:r>
            <a:r>
              <a:rPr lang="en-US" sz="2800" dirty="0">
                <a:effectLst/>
                <a:latin typeface="Times New Roman" panose="02020603050405020304" pitchFamily="18" charset="0"/>
                <a:ea typeface="MS Mincho" panose="02020609040205080304" pitchFamily="49" charset="-128"/>
                <a:cs typeface="Arial" panose="020B0604020202020204" pitchFamily="34" charset="0"/>
              </a:rPr>
              <a:t> song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song</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Các</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góc</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đối</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bằng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nhau</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Arial" panose="020B0604020202020204" pitchFamily="34" charset="0"/>
              </a:rPr>
              <a:t>- Hai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đường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chéo</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vuông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góc</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với</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nhau</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và</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cắt</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nhau</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tại</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p>
          <a:p>
            <a:pPr algn="just">
              <a:lnSpc>
                <a:spcPct val="115000"/>
              </a:lnSpc>
            </a:pPr>
            <a:r>
              <a:rPr lang="en-US" sz="2800" dirty="0" err="1">
                <a:effectLst/>
                <a:latin typeface="Times New Roman" panose="02020603050405020304" pitchFamily="18" charset="0"/>
                <a:ea typeface="MS Mincho" panose="02020609040205080304" pitchFamily="49" charset="-128"/>
                <a:cs typeface="Arial" panose="020B0604020202020204" pitchFamily="34" charset="0"/>
              </a:rPr>
              <a:t>trung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điểm</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của</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mỗi</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đường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Arial" panose="020B0604020202020204" pitchFamily="34" charset="0"/>
              </a:rPr>
              <a:t>- Hai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đường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chéo</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là</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các</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đường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phân</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giác</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của</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các</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góc</a:t>
            </a:r>
            <a:r>
              <a:rPr lang="en-US" sz="2800" dirty="0">
                <a:effectLst/>
                <a:latin typeface="Times New Roman" panose="02020603050405020304" pitchFamily="18" charset="0"/>
                <a:ea typeface="MS Mincho" panose="02020609040205080304" pitchFamily="49" charset="-128"/>
                <a:cs typeface="Arial" panose="020B0604020202020204" pitchFamily="34" charset="0"/>
              </a:rPr>
              <a:t> ở </a:t>
            </a:r>
            <a:r>
              <a:rPr lang="en-US" sz="2600" dirty="0" err="1">
                <a:effectLst/>
                <a:latin typeface="Times New Roman" panose="02020603050405020304" pitchFamily="18" charset="0"/>
                <a:ea typeface="MS Mincho" panose="02020609040205080304" pitchFamily="49" charset="-128"/>
                <a:cs typeface="Arial" panose="020B0604020202020204" pitchFamily="34" charset="0"/>
              </a:rPr>
              <a:t>đỉnh</a:t>
            </a:r>
            <a:r>
              <a:rPr lang="en-US" sz="2600" dirty="0">
                <a:effectLst/>
                <a:latin typeface="Times New Roman" panose="02020603050405020304" pitchFamily="18" charset="0"/>
                <a:ea typeface="MS Mincho" panose="02020609040205080304" pitchFamily="49" charset="-128"/>
                <a:cs typeface="Arial" panose="020B0604020202020204" pitchFamily="34" charset="0"/>
              </a:rPr>
              <a:t>.</a:t>
            </a:r>
            <a:endParaRPr lang="en-US" sz="26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12" name="Hộp Văn bản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6D51D76-E065-9B7F-C2D5-73478E8ADDFD}"/>
              </a:ext>
            </a:extLst>
          </p:cNvPr>
          <p:cNvSpPr txBox="1"/>
          <p:nvPr/>
        </p:nvSpPr>
        <p:spPr>
          <a:xfrm>
            <a:off x="3276600" y="3810000"/>
            <a:ext cx="8458200" cy="3034036"/>
          </a:xfrm>
          <a:prstGeom prst="rect">
            <a:avLst/>
          </a:prstGeom>
          <a:noFill/>
        </p:spPr>
        <p:txBody>
          <a:bodyPr wrap="square">
            <a:spAutoFit/>
          </a:bodyPr>
          <a:lstStyle/>
          <a:p>
            <a:pPr algn="just">
              <a:lnSpc>
                <a:spcPct val="115000"/>
              </a:lnSpc>
            </a:pPr>
            <a:r>
              <a:rPr lang="en-US" sz="2800" b="1" dirty="0">
                <a:latin typeface="Times New Roman" panose="02020603050405020304" pitchFamily="18" charset="0"/>
                <a:ea typeface="MS Mincho" panose="02020609040205080304" pitchFamily="49" charset="-128"/>
                <a:cs typeface="Arial" panose="020B0604020202020204" pitchFamily="34" charset="0"/>
              </a:rPr>
              <a:t>3.</a:t>
            </a:r>
            <a:r>
              <a:rPr lang="en-US" sz="2800" b="1"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b="1" dirty="0" err="1">
                <a:effectLst/>
                <a:latin typeface="Times New Roman" panose="02020603050405020304" pitchFamily="18" charset="0"/>
                <a:ea typeface="MS Mincho" panose="02020609040205080304" pitchFamily="49" charset="-128"/>
                <a:cs typeface="Arial" panose="020B0604020202020204" pitchFamily="34" charset="0"/>
              </a:rPr>
              <a:t>Dấu</a:t>
            </a:r>
            <a:r>
              <a:rPr lang="en-US" sz="2800" b="1"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b="1" dirty="0" err="1">
                <a:effectLst/>
                <a:latin typeface="Times New Roman" panose="02020603050405020304" pitchFamily="18" charset="0"/>
                <a:ea typeface="MS Mincho" panose="02020609040205080304" pitchFamily="49" charset="-128"/>
                <a:cs typeface="Arial" panose="020B0604020202020204" pitchFamily="34" charset="0"/>
              </a:rPr>
              <a:t>hiệu</a:t>
            </a:r>
            <a:r>
              <a:rPr lang="en-US" sz="2800" b="1"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b="1" err="1">
                <a:effectLst/>
                <a:latin typeface="Times New Roman" panose="02020603050405020304" pitchFamily="18" charset="0"/>
                <a:ea typeface="MS Mincho" panose="02020609040205080304" pitchFamily="49" charset="-128"/>
                <a:cs typeface="Arial" panose="020B0604020202020204" pitchFamily="34" charset="0"/>
              </a:rPr>
              <a:t>nhận</a:t>
            </a:r>
            <a:r>
              <a:rPr lang="en-US" sz="2800" b="1">
                <a:effectLst/>
                <a:latin typeface="Times New Roman" panose="02020603050405020304" pitchFamily="18" charset="0"/>
                <a:ea typeface="MS Mincho" panose="02020609040205080304" pitchFamily="49" charset="-128"/>
                <a:cs typeface="Arial" panose="020B0604020202020204" pitchFamily="34" charset="0"/>
              </a:rPr>
              <a:t> biết</a:t>
            </a:r>
          </a:p>
          <a:p>
            <a:pPr algn="just">
              <a:lnSpc>
                <a:spcPct val="115000"/>
              </a:lnSpc>
            </a:pPr>
            <a:r>
              <a:rPr lang="en-US" sz="2800">
                <a:latin typeface="Times New Roman" panose="02020603050405020304" pitchFamily="18" charset="0"/>
                <a:ea typeface="MS Mincho" panose="02020609040205080304" pitchFamily="49" charset="-128"/>
                <a:cs typeface="Arial" panose="020B0604020202020204" pitchFamily="34" charset="0"/>
              </a:rPr>
              <a:t>- Tứ giác có 4 cạnh bằng nhau</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Hình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bình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hành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có</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hai</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cạnh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kề</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bằng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nhau</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Hình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bình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hành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có</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hai</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đường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chéo</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vuông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góc</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với</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nhau</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Hình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bình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hành</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có</a:t>
            </a:r>
            <a:r>
              <a:rPr lang="en-US" sz="2800" dirty="0">
                <a:effectLst/>
                <a:latin typeface="Times New Roman" panose="02020603050405020304" pitchFamily="18" charset="0"/>
                <a:ea typeface="MS Mincho" panose="02020609040205080304" pitchFamily="49" charset="-128"/>
                <a:cs typeface="Arial" panose="020B0604020202020204" pitchFamily="34" charset="0"/>
              </a:rPr>
              <a:t> 1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đường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chéo</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là</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đường</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phân</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giác</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của</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một</a:t>
            </a:r>
            <a:r>
              <a:rPr lang="en-US" sz="2800" dirty="0">
                <a:effectLst/>
                <a:latin typeface="Times New Roman" panose="02020603050405020304" pitchFamily="18" charset="0"/>
                <a:ea typeface="MS Mincho" panose="02020609040205080304" pitchFamily="49" charset="-128"/>
                <a:cs typeface="Arial" panose="020B0604020202020204" pitchFamily="34" charset="0"/>
              </a:rPr>
              <a:t> </a:t>
            </a:r>
            <a:r>
              <a:rPr lang="en-US" sz="2800" dirty="0" err="1">
                <a:effectLst/>
                <a:latin typeface="Times New Roman" panose="02020603050405020304" pitchFamily="18" charset="0"/>
                <a:ea typeface="MS Mincho" panose="02020609040205080304" pitchFamily="49" charset="-128"/>
                <a:cs typeface="Arial" panose="020B0604020202020204" pitchFamily="34" charset="0"/>
              </a:rPr>
              <a:t>góc</a:t>
            </a:r>
            <a:r>
              <a:rPr lang="en-US" sz="2800" dirty="0">
                <a:effectLst/>
                <a:latin typeface="Times New Roman" panose="02020603050405020304" pitchFamily="18" charset="0"/>
                <a:ea typeface="MS Mincho" panose="02020609040205080304" pitchFamily="49" charset="-128"/>
                <a:cs typeface="Arial" panose="020B0604020202020204" pitchFamily="34" charset="0"/>
              </a:rPr>
              <a:t>.</a:t>
            </a:r>
            <a:endParaRPr lang="en-US" sz="2800" dirty="0">
              <a:effectLst/>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9998631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AF535FE-70FE-0F74-08F2-518F998509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67" t="17304" r="26141" b="14591"/>
          <a:stretch/>
        </p:blipFill>
        <p:spPr bwMode="auto">
          <a:xfrm>
            <a:off x="76200" y="990600"/>
            <a:ext cx="2717242" cy="3219659"/>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5A79B09-51CC-A2C0-89A5-21CD5C74893C}"/>
              </a:ext>
            </a:extLst>
          </p:cNvPr>
          <p:cNvSpPr txBox="1"/>
          <p:nvPr/>
        </p:nvSpPr>
        <p:spPr>
          <a:xfrm>
            <a:off x="304800" y="1524000"/>
            <a:ext cx="3352800" cy="523220"/>
          </a:xfrm>
          <a:prstGeom prst="rect">
            <a:avLst/>
          </a:prstGeom>
          <a:noFill/>
        </p:spPr>
        <p:txBody>
          <a:bodyPr wrap="square" rtlCol="0">
            <a:spAutoFit/>
          </a:bodyPr>
          <a:lstStyle/>
          <a:p>
            <a:r>
              <a:rPr lang="en-US" sz="2800" b="1" dirty="0">
                <a:solidFill>
                  <a:srgbClr val="C00000"/>
                </a:solidFill>
                <a:highlight>
                  <a:srgbClr val="FFFF00"/>
                </a:highlight>
                <a:latin typeface="Times New Roman" panose="02020603050405020304" pitchFamily="18" charset="0"/>
                <a:cs typeface="Times New Roman" panose="02020603050405020304" pitchFamily="18" charset="0"/>
              </a:rPr>
              <a:t>VI. </a:t>
            </a:r>
            <a:r>
              <a:rPr lang="en-US" sz="2800" b="1" dirty="0" err="1">
                <a:solidFill>
                  <a:srgbClr val="C00000"/>
                </a:solidFill>
                <a:highlight>
                  <a:srgbClr val="FFFF00"/>
                </a:highlight>
                <a:latin typeface="Times New Roman" panose="02020603050405020304" pitchFamily="18" charset="0"/>
                <a:cs typeface="Times New Roman" panose="02020603050405020304" pitchFamily="18" charset="0"/>
              </a:rPr>
              <a:t>Hình</a:t>
            </a:r>
            <a:r>
              <a:rPr lang="en-US" sz="2800" b="1"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800" b="1" dirty="0" err="1">
                <a:solidFill>
                  <a:srgbClr val="C00000"/>
                </a:solidFill>
                <a:highlight>
                  <a:srgbClr val="FFFF00"/>
                </a:highlight>
                <a:latin typeface="Times New Roman" panose="02020603050405020304" pitchFamily="18" charset="0"/>
                <a:cs typeface="Times New Roman" panose="02020603050405020304" pitchFamily="18" charset="0"/>
              </a:rPr>
              <a:t>vuông</a:t>
            </a:r>
            <a:endParaRPr lang="en-US" sz="2800" b="1" dirty="0">
              <a:solidFill>
                <a:srgbClr val="C00000"/>
              </a:solidFill>
              <a:highlight>
                <a:srgbClr val="FFFF00"/>
              </a:highlight>
              <a:latin typeface="Times New Roman" panose="02020603050405020304" pitchFamily="18" charset="0"/>
              <a:cs typeface="Times New Roman" panose="02020603050405020304" pitchFamily="18" charset="0"/>
            </a:endParaRPr>
          </a:p>
        </p:txBody>
      </p:sp>
      <p:pic>
        <p:nvPicPr>
          <p:cNvPr id="8" name="Hình ảnh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81DC77F-4981-9495-8E76-E3A4AC91E6B4}"/>
              </a:ext>
            </a:extLst>
          </p:cNvPr>
          <p:cNvPicPr>
            <a:picLocks noChangeAspect="1"/>
          </p:cNvPicPr>
          <p:nvPr/>
        </p:nvPicPr>
        <p:blipFill>
          <a:blip r:embed="rId4"/>
          <a:stretch>
            <a:fillRect/>
          </a:stretch>
        </p:blipFill>
        <p:spPr>
          <a:xfrm>
            <a:off x="152400" y="1981200"/>
            <a:ext cx="2404872" cy="2404872"/>
          </a:xfrm>
          <a:prstGeom prst="rect">
            <a:avLst/>
          </a:prstGeom>
        </p:spPr>
      </p:pic>
      <p:pic>
        <p:nvPicPr>
          <p:cNvPr id="14" name="Picture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3A51FD4-9C08-6D09-1B8A-A4F7EA5F6B19}"/>
              </a:ext>
            </a:extLst>
          </p:cNvPr>
          <p:cNvPicPr>
            <a:picLocks noChangeAspect="1"/>
          </p:cNvPicPr>
          <p:nvPr/>
        </p:nvPicPr>
        <p:blipFill rotWithShape="1">
          <a:blip r:embed="rId5">
            <a:alphaModFix amt="58000"/>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3175" t="-1" r="2651" b="661"/>
          <a:stretch/>
        </p:blipFill>
        <p:spPr>
          <a:xfrm>
            <a:off x="3048000" y="-154112"/>
            <a:ext cx="8915400" cy="7012112"/>
          </a:xfrm>
          <a:prstGeom prst="rect">
            <a:avLst/>
          </a:prstGeom>
        </p:spPr>
      </p:pic>
      <p:sp>
        <p:nvSpPr>
          <p:cNvPr id="16" name="Hộp Văn bản 1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B66E48D-4E3E-EE50-439C-CF7AA1F1E714}"/>
              </a:ext>
            </a:extLst>
          </p:cNvPr>
          <p:cNvSpPr txBox="1"/>
          <p:nvPr/>
        </p:nvSpPr>
        <p:spPr>
          <a:xfrm>
            <a:off x="3200400" y="609600"/>
            <a:ext cx="8305800" cy="1051955"/>
          </a:xfrm>
          <a:prstGeom prst="rect">
            <a:avLst/>
          </a:prstGeom>
          <a:noFill/>
        </p:spPr>
        <p:txBody>
          <a:bodyPr wrap="square">
            <a:spAutoFit/>
          </a:bodyPr>
          <a:lstStyle/>
          <a:p>
            <a:pPr algn="just">
              <a:lnSpc>
                <a:spcPct val="115000"/>
              </a:lnSpc>
            </a:pPr>
            <a:r>
              <a:rPr lang="en-US" sz="2700" b="1">
                <a:latin typeface="Times New Roman" panose="02020603050405020304" pitchFamily="18" charset="0"/>
                <a:ea typeface="MS Mincho" panose="02020609040205080304" pitchFamily="49" charset="-128"/>
                <a:cs typeface="Arial" panose="020B0604020202020204" pitchFamily="34" charset="0"/>
              </a:rPr>
              <a:t>1.</a:t>
            </a:r>
            <a:r>
              <a:rPr lang="en-US" sz="2700" b="1">
                <a:effectLst/>
                <a:latin typeface="Times New Roman" panose="02020603050405020304" pitchFamily="18" charset="0"/>
                <a:ea typeface="MS Mincho" panose="02020609040205080304" pitchFamily="49" charset="-128"/>
                <a:cs typeface="Arial" panose="020B0604020202020204" pitchFamily="34" charset="0"/>
              </a:rPr>
              <a:t> Định nghĩa</a:t>
            </a:r>
            <a:endParaRPr lang="en-US" sz="2700" b="1">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700">
                <a:effectLst/>
                <a:latin typeface="Times New Roman" panose="02020603050405020304" pitchFamily="18" charset="0"/>
                <a:ea typeface="MS Mincho" panose="02020609040205080304" pitchFamily="49" charset="-128"/>
                <a:cs typeface="Arial" panose="020B0604020202020204" pitchFamily="34" charset="0"/>
              </a:rPr>
              <a:t>Là tứ giác có 4 góc vuông và 4 cạnh bằng nhau    </a:t>
            </a:r>
            <a:endParaRPr lang="en-US" sz="2700">
              <a:effectLst/>
              <a:latin typeface="Calibri" panose="020F0502020204030204" pitchFamily="34" charset="0"/>
              <a:ea typeface="MS Mincho" panose="02020609040205080304" pitchFamily="49" charset="-128"/>
              <a:cs typeface="Arial" panose="020B0604020202020204" pitchFamily="34" charset="0"/>
            </a:endParaRPr>
          </a:p>
        </p:txBody>
      </p:sp>
      <p:sp>
        <p:nvSpPr>
          <p:cNvPr id="18" name="Hộp Văn bản 1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EAE5647-A37A-8283-E7E4-D8D43EE01D62}"/>
              </a:ext>
            </a:extLst>
          </p:cNvPr>
          <p:cNvSpPr txBox="1"/>
          <p:nvPr/>
        </p:nvSpPr>
        <p:spPr>
          <a:xfrm>
            <a:off x="3200400" y="1550142"/>
            <a:ext cx="8686800" cy="2538515"/>
          </a:xfrm>
          <a:prstGeom prst="rect">
            <a:avLst/>
          </a:prstGeom>
          <a:noFill/>
        </p:spPr>
        <p:txBody>
          <a:bodyPr wrap="square">
            <a:spAutoFit/>
          </a:bodyPr>
          <a:lstStyle/>
          <a:p>
            <a:pPr algn="just">
              <a:lnSpc>
                <a:spcPct val="115000"/>
              </a:lnSpc>
            </a:pPr>
            <a:r>
              <a:rPr lang="en-US" sz="2700" b="1" dirty="0">
                <a:latin typeface="Times New Roman" panose="02020603050405020304" pitchFamily="18" charset="0"/>
                <a:ea typeface="MS Mincho" panose="02020609040205080304" pitchFamily="49" charset="-128"/>
                <a:cs typeface="Arial" panose="020B0604020202020204" pitchFamily="34" charset="0"/>
              </a:rPr>
              <a:t>2.</a:t>
            </a:r>
            <a:r>
              <a:rPr lang="en-US" sz="2700" b="1"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b="1" dirty="0" err="1">
                <a:effectLst/>
                <a:latin typeface="Times New Roman" panose="02020603050405020304" pitchFamily="18" charset="0"/>
                <a:ea typeface="MS Mincho" panose="02020609040205080304" pitchFamily="49" charset="-128"/>
                <a:cs typeface="Arial" panose="020B0604020202020204" pitchFamily="34" charset="0"/>
              </a:rPr>
              <a:t>Tính</a:t>
            </a:r>
            <a:r>
              <a:rPr lang="en-US" sz="2700" b="1"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b="1" dirty="0" err="1">
                <a:effectLst/>
                <a:latin typeface="Times New Roman" panose="02020603050405020304" pitchFamily="18" charset="0"/>
                <a:ea typeface="MS Mincho" panose="02020609040205080304" pitchFamily="49" charset="-128"/>
                <a:cs typeface="Arial" panose="020B0604020202020204" pitchFamily="34" charset="0"/>
              </a:rPr>
              <a:t>chất</a:t>
            </a:r>
            <a:r>
              <a:rPr lang="en-US" sz="2700" b="1" dirty="0">
                <a:effectLst/>
                <a:latin typeface="Calibri" panose="020F0502020204030204" pitchFamily="34" charset="0"/>
                <a:ea typeface="MS Mincho" panose="02020609040205080304" pitchFamily="49" charset="-128"/>
                <a:cs typeface="Arial" panose="020B0604020202020204" pitchFamily="34" charset="0"/>
              </a:rPr>
              <a:t>: </a:t>
            </a:r>
            <a:r>
              <a:rPr lang="en-US" sz="2700" dirty="0">
                <a:effectLst/>
                <a:latin typeface="Times New Roman" panose="02020603050405020304" pitchFamily="18" charset="0"/>
                <a:ea typeface="MS Mincho" panose="02020609040205080304" pitchFamily="49" charset="-128"/>
                <a:cs typeface="Arial" panose="020B0604020202020204" pitchFamily="34" charset="0"/>
              </a:rPr>
              <a:t>Trong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một</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hình</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vuông</a:t>
            </a:r>
            <a:endParaRPr lang="en-US" sz="27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Các</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cạnh</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đối</a:t>
            </a:r>
            <a:r>
              <a:rPr lang="en-US" sz="2700" dirty="0">
                <a:effectLst/>
                <a:latin typeface="Times New Roman" panose="02020603050405020304" pitchFamily="18" charset="0"/>
                <a:ea typeface="MS Mincho" panose="02020609040205080304" pitchFamily="49" charset="-128"/>
                <a:cs typeface="Arial" panose="020B0604020202020204" pitchFamily="34" charset="0"/>
              </a:rPr>
              <a:t> song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song</a:t>
            </a:r>
            <a:endParaRPr lang="en-US" sz="27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700" dirty="0">
                <a:effectLst/>
                <a:latin typeface="Times New Roman" panose="02020603050405020304" pitchFamily="18" charset="0"/>
                <a:ea typeface="MS Mincho" panose="02020609040205080304" pitchFamily="49" charset="-128"/>
                <a:cs typeface="Arial" panose="020B0604020202020204" pitchFamily="34" charset="0"/>
              </a:rPr>
              <a:t>- Hai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đường</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chéo</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bằng</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nhau</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vuông</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góc</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với</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nhau</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và</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cắt</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nhau</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tại</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trung</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điểm</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của</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mỗi</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đường</a:t>
            </a:r>
            <a:endParaRPr lang="en-US" sz="2700" dirty="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700" dirty="0">
                <a:effectLst/>
                <a:latin typeface="Times New Roman" panose="02020603050405020304" pitchFamily="18" charset="0"/>
                <a:ea typeface="MS Mincho" panose="02020609040205080304" pitchFamily="49" charset="-128"/>
                <a:cs typeface="Arial" panose="020B0604020202020204" pitchFamily="34" charset="0"/>
              </a:rPr>
              <a:t>- Hai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đường</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chéo</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là</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phân</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giác</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của</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các</a:t>
            </a:r>
            <a:r>
              <a:rPr lang="en-US" sz="2700" dirty="0">
                <a:effectLst/>
                <a:latin typeface="Times New Roman" panose="02020603050405020304" pitchFamily="18" charset="0"/>
                <a:ea typeface="MS Mincho" panose="02020609040205080304" pitchFamily="49" charset="-128"/>
                <a:cs typeface="Arial" panose="020B0604020202020204" pitchFamily="34" charset="0"/>
              </a:rPr>
              <a:t>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góc</a:t>
            </a:r>
            <a:r>
              <a:rPr lang="en-US" sz="2700" dirty="0">
                <a:effectLst/>
                <a:latin typeface="Times New Roman" panose="02020603050405020304" pitchFamily="18" charset="0"/>
                <a:ea typeface="MS Mincho" panose="02020609040205080304" pitchFamily="49" charset="-128"/>
                <a:cs typeface="Arial" panose="020B0604020202020204" pitchFamily="34" charset="0"/>
              </a:rPr>
              <a:t> ở </a:t>
            </a:r>
            <a:r>
              <a:rPr lang="en-US" sz="2700" dirty="0" err="1">
                <a:effectLst/>
                <a:latin typeface="Times New Roman" panose="02020603050405020304" pitchFamily="18" charset="0"/>
                <a:ea typeface="MS Mincho" panose="02020609040205080304" pitchFamily="49" charset="-128"/>
                <a:cs typeface="Arial" panose="020B0604020202020204" pitchFamily="34" charset="0"/>
              </a:rPr>
              <a:t>đỉnh</a:t>
            </a:r>
            <a:r>
              <a:rPr lang="en-US" sz="2700" dirty="0">
                <a:effectLst/>
                <a:latin typeface="Times New Roman" panose="02020603050405020304" pitchFamily="18" charset="0"/>
                <a:ea typeface="MS Mincho" panose="02020609040205080304" pitchFamily="49" charset="-128"/>
                <a:cs typeface="Arial" panose="020B0604020202020204" pitchFamily="34" charset="0"/>
              </a:rPr>
              <a:t>.</a:t>
            </a:r>
            <a:endParaRPr lang="en-US" sz="27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20" name="Hộp Văn bản 1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644427E-8FC4-5B2B-77B1-732609EE2306}"/>
              </a:ext>
            </a:extLst>
          </p:cNvPr>
          <p:cNvSpPr txBox="1"/>
          <p:nvPr/>
        </p:nvSpPr>
        <p:spPr>
          <a:xfrm>
            <a:off x="3200400" y="3857179"/>
            <a:ext cx="9296400" cy="3000821"/>
          </a:xfrm>
          <a:prstGeom prst="rect">
            <a:avLst/>
          </a:prstGeom>
          <a:noFill/>
        </p:spPr>
        <p:txBody>
          <a:bodyPr wrap="square">
            <a:spAutoFit/>
          </a:bodyPr>
          <a:lstStyle/>
          <a:p>
            <a:pPr algn="just">
              <a:lnSpc>
                <a:spcPct val="115000"/>
              </a:lnSpc>
            </a:pPr>
            <a:r>
              <a:rPr lang="en-US" sz="2700" b="1">
                <a:latin typeface="Times New Roman" panose="02020603050405020304" pitchFamily="18" charset="0"/>
                <a:ea typeface="MS Mincho" panose="02020609040205080304" pitchFamily="49" charset="-128"/>
                <a:cs typeface="Arial" panose="020B0604020202020204" pitchFamily="34" charset="0"/>
              </a:rPr>
              <a:t>3.</a:t>
            </a:r>
            <a:r>
              <a:rPr lang="en-US" sz="2700" b="1">
                <a:effectLst/>
                <a:latin typeface="Times New Roman" panose="02020603050405020304" pitchFamily="18" charset="0"/>
                <a:ea typeface="MS Mincho" panose="02020609040205080304" pitchFamily="49" charset="-128"/>
                <a:cs typeface="Arial" panose="020B0604020202020204" pitchFamily="34" charset="0"/>
              </a:rPr>
              <a:t> Dấu hiệu nhận biết</a:t>
            </a:r>
            <a:endParaRPr lang="en-US" sz="2700" b="1">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700">
                <a:effectLst/>
                <a:latin typeface="Times New Roman" panose="02020603050405020304" pitchFamily="18" charset="0"/>
                <a:ea typeface="MS Mincho" panose="02020609040205080304" pitchFamily="49" charset="-128"/>
                <a:cs typeface="Arial" panose="020B0604020202020204" pitchFamily="34" charset="0"/>
              </a:rPr>
              <a:t>- Hình chữ nhật có 2 cạnh kề bằng nhau </a:t>
            </a:r>
            <a:endParaRPr lang="en-US" sz="270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700">
                <a:effectLst/>
                <a:latin typeface="Times New Roman" panose="02020603050405020304" pitchFamily="18" charset="0"/>
                <a:ea typeface="MS Mincho" panose="02020609040205080304" pitchFamily="49" charset="-128"/>
                <a:cs typeface="Arial" panose="020B0604020202020204" pitchFamily="34" charset="0"/>
              </a:rPr>
              <a:t>- Hình chữ nhật có 2 đường chéo vuông góc với nhau</a:t>
            </a:r>
            <a:endParaRPr lang="en-US" sz="270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700">
                <a:effectLst/>
                <a:latin typeface="Times New Roman" panose="02020603050405020304" pitchFamily="18" charset="0"/>
                <a:ea typeface="MS Mincho" panose="02020609040205080304" pitchFamily="49" charset="-128"/>
                <a:cs typeface="Arial" panose="020B0604020202020204" pitchFamily="34" charset="0"/>
              </a:rPr>
              <a:t>- Hình chữ nhật có 1 đường chéo là đường phân giác của 1 góc</a:t>
            </a:r>
            <a:endParaRPr lang="en-US" sz="2700">
              <a:effectLst/>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sz="2700">
                <a:effectLst/>
                <a:latin typeface="Times New Roman" panose="02020603050405020304" pitchFamily="18" charset="0"/>
                <a:ea typeface="MS Mincho" panose="02020609040205080304" pitchFamily="49" charset="-128"/>
                <a:cs typeface="Arial" panose="020B0604020202020204" pitchFamily="34" charset="0"/>
              </a:rPr>
              <a:t>- Hình thoi có 2 đường chéo bằng nhau</a:t>
            </a:r>
            <a:endParaRPr lang="en-US" sz="2700">
              <a:effectLst/>
              <a:latin typeface="Calibri" panose="020F0502020204030204" pitchFamily="34" charset="0"/>
              <a:ea typeface="MS Mincho" panose="02020609040205080304" pitchFamily="49" charset="-128"/>
              <a:cs typeface="Arial" panose="020B0604020202020204" pitchFamily="34" charset="0"/>
            </a:endParaRPr>
          </a:p>
          <a:p>
            <a:r>
              <a:rPr lang="en-US" sz="2700">
                <a:effectLst/>
                <a:latin typeface="Times New Roman" panose="02020603050405020304" pitchFamily="18" charset="0"/>
                <a:ea typeface="MS Mincho" panose="02020609040205080304" pitchFamily="49" charset="-128"/>
              </a:rPr>
              <a:t>- Hình thoi có 1 góc vuông.</a:t>
            </a:r>
            <a:endParaRPr lang="en-US" sz="2700" dirty="0">
              <a:effectLst/>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6333087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qm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6E09950-9DD3-40EB-0D45-630427EFDC4B}"/>
              </a:ext>
            </a:extLst>
          </p:cNvPr>
          <p:cNvSpPr/>
          <p:nvPr/>
        </p:nvSpPr>
        <p:spPr>
          <a:xfrm>
            <a:off x="2133600" y="228600"/>
            <a:ext cx="7207291"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ln>
                  <a:solidFill>
                    <a:schemeClr val="tx1">
                      <a:lumMod val="95000"/>
                      <a:lumOff val="5000"/>
                    </a:schemeClr>
                  </a:solidFill>
                </a:ln>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a:cs typeface="Times New Roman" panose="02020603050405020304" pitchFamily="18" charset="0"/>
                <a:sym typeface="Tahoma"/>
              </a:rPr>
              <a:t>CHUNG TAY ĐẨY LÙI COVID-19</a:t>
            </a:r>
            <a:endParaRPr sz="1100">
              <a:ln>
                <a:solidFill>
                  <a:schemeClr val="tx1">
                    <a:lumMod val="95000"/>
                    <a:lumOff val="5000"/>
                  </a:schemeClr>
                </a:solidFill>
              </a:ln>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Lưu đồ: Điểm Kết Thúc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9A71551-E68E-24A5-D07B-EE378B5E9C27}"/>
              </a:ext>
            </a:extLst>
          </p:cNvPr>
          <p:cNvSpPr/>
          <p:nvPr/>
        </p:nvSpPr>
        <p:spPr>
          <a:xfrm>
            <a:off x="990600" y="1934183"/>
            <a:ext cx="9753600" cy="4009418"/>
          </a:xfrm>
          <a:prstGeom prst="flowChartTerminator">
            <a:avLst/>
          </a:prstGeom>
          <a:solidFill>
            <a:schemeClr val="accent6">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Hộp Văn bản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CC6F077-7C39-8CD8-EF06-2A0FA8E7E9BB}"/>
              </a:ext>
            </a:extLst>
          </p:cNvPr>
          <p:cNvSpPr txBox="1"/>
          <p:nvPr/>
        </p:nvSpPr>
        <p:spPr>
          <a:xfrm>
            <a:off x="1676400" y="2133600"/>
            <a:ext cx="8610600" cy="3539430"/>
          </a:xfrm>
          <a:prstGeom prst="rect">
            <a:avLst/>
          </a:prstGeom>
          <a:noFill/>
        </p:spPr>
        <p:txBody>
          <a:bodyPr wrap="square" rtlCol="0">
            <a:spAutoFit/>
          </a:bodyPr>
          <a:lstStyle/>
          <a:p>
            <a:r>
              <a:rPr lang="vi-VN" sz="2800" b="0" i="0" dirty="0">
                <a:solidFill>
                  <a:schemeClr val="bg1"/>
                </a:solidFill>
                <a:effectLst/>
                <a:latin typeface="Times New Roman" panose="02020603050405020304" pitchFamily="18" charset="0"/>
                <a:cs typeface="Times New Roman" panose="02020603050405020304" pitchFamily="18" charset="0"/>
              </a:rPr>
              <a:t>Trò chơi “Đánh bay Covid – 19” được thiết kế các câu hỏi theo hình thức trắc nghiệm, nhiệm vụ của học sinh là đọc các câu hỏi được nêu ra và bằng những kiến thức mình học được sẽ tìm ra kết quả, xung phong để trả lời lựa chọn đáp án đúng với đề bài. Với mỗi câu trả lời đúng các em sẽ tiêu diệt được con virus đáng ghét và nhận về </a:t>
            </a:r>
            <a:r>
              <a:rPr lang="en-US" sz="2800" b="0" i="0" dirty="0">
                <a:solidFill>
                  <a:schemeClr val="bg1"/>
                </a:solidFill>
                <a:effectLst/>
                <a:latin typeface="Times New Roman" panose="02020603050405020304" pitchFamily="18" charset="0"/>
                <a:cs typeface="Times New Roman" panose="02020603050405020304" pitchFamily="18" charset="0"/>
              </a:rPr>
              <a:t>1 </a:t>
            </a:r>
            <a:r>
              <a:rPr lang="en-US" sz="2800" b="0" i="0" dirty="0" err="1">
                <a:solidFill>
                  <a:schemeClr val="bg1"/>
                </a:solidFill>
                <a:effectLst/>
                <a:latin typeface="Times New Roman" panose="02020603050405020304" pitchFamily="18" charset="0"/>
                <a:cs typeface="Times New Roman" panose="02020603050405020304" pitchFamily="18" charset="0"/>
              </a:rPr>
              <a:t>vòng</a:t>
            </a:r>
            <a:r>
              <a:rPr lang="en-US" sz="2800" b="0" i="0" dirty="0">
                <a:solidFill>
                  <a:schemeClr val="bg1"/>
                </a:solidFill>
                <a:effectLst/>
                <a:latin typeface="Times New Roman" panose="02020603050405020304" pitchFamily="18" charset="0"/>
                <a:cs typeface="Times New Roman" panose="02020603050405020304" pitchFamily="18" charset="0"/>
              </a:rPr>
              <a:t> quay </a:t>
            </a:r>
            <a:r>
              <a:rPr lang="en-US" sz="2800" b="0" i="0" dirty="0" err="1">
                <a:solidFill>
                  <a:schemeClr val="bg1"/>
                </a:solidFill>
                <a:effectLst/>
                <a:latin typeface="Times New Roman" panose="02020603050405020304" pitchFamily="18" charset="0"/>
                <a:cs typeface="Times New Roman" panose="02020603050405020304" pitchFamily="18" charset="0"/>
              </a:rPr>
              <a:t>lấy</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err="1">
                <a:solidFill>
                  <a:schemeClr val="bg1"/>
                </a:solidFill>
                <a:effectLst/>
                <a:latin typeface="Times New Roman" panose="02020603050405020304" pitchFamily="18" charset="0"/>
                <a:cs typeface="Times New Roman" panose="02020603050405020304" pitchFamily="18" charset="0"/>
              </a:rPr>
              <a:t>điểm</a:t>
            </a:r>
            <a:r>
              <a:rPr lang="vi-VN" sz="2800" b="0" i="0" dirty="0">
                <a:solidFill>
                  <a:schemeClr val="bg1"/>
                </a:solidFill>
                <a:effectLst/>
                <a:latin typeface="Times New Roman" panose="02020603050405020304" pitchFamily="18" charset="0"/>
                <a:cs typeface="Times New Roman" panose="02020603050405020304" pitchFamily="18" charset="0"/>
              </a:rPr>
              <a:t> cho mỗi câu hỏi.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sinh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điểm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cao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sẽ</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1 </a:t>
            </a:r>
            <a:r>
              <a:rPr lang="en-US" sz="2800" dirty="0" err="1">
                <a:solidFill>
                  <a:schemeClr val="bg1"/>
                </a:solidFill>
                <a:latin typeface="Times New Roman" panose="02020603050405020304" pitchFamily="18" charset="0"/>
                <a:cs typeface="Times New Roman" panose="02020603050405020304" pitchFamily="18" charset="0"/>
              </a:rPr>
              <a:t>phần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thưởng</a:t>
            </a:r>
            <a:r>
              <a:rPr lang="en-US" sz="28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1386590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1" descr="OPL20U25GSXzBJYl68kk8uQGfFKzs7yb1M4KJWUiLk6ZEvGF+qCIPSnY57AbBFCvTW$15.2023.9$9+K4lPs7H94VUqPe2XwIsfPRnrXQE//QTEXxb8/8N4CNc6FpgZahzpTjFhMzSA7T/nHJa11DE8Ng2TP3iAmRczFlmslSuUNOgUeb6yRvs0="/>
          <p:cNvGrpSpPr/>
          <p:nvPr/>
        </p:nvGrpSpPr>
        <p:grpSpPr>
          <a:xfrm>
            <a:off x="5799859" y="906745"/>
            <a:ext cx="5042126" cy="5036855"/>
            <a:chOff x="5425622" y="292790"/>
            <a:chExt cx="5834378" cy="5828280"/>
          </a:xfrm>
        </p:grpSpPr>
        <p:pic>
          <p:nvPicPr>
            <p:cNvPr id="160" name="Google Shape;160;p1"/>
            <p:cNvPicPr preferRelativeResize="0"/>
            <p:nvPr/>
          </p:nvPicPr>
          <p:blipFill rotWithShape="1">
            <a:blip r:embed="rId4">
              <a:alphaModFix/>
            </a:blip>
            <a:srcRect/>
            <a:stretch/>
          </p:blipFill>
          <p:spPr>
            <a:xfrm>
              <a:off x="5425622" y="292790"/>
              <a:ext cx="5834378" cy="5828280"/>
            </a:xfrm>
            <a:prstGeom prst="rect">
              <a:avLst/>
            </a:prstGeom>
            <a:noFill/>
            <a:ln>
              <a:noFill/>
            </a:ln>
          </p:spPr>
        </p:pic>
        <p:sp>
          <p:nvSpPr>
            <p:cNvPr id="161" name="Google Shape;161;p1"/>
            <p:cNvSpPr txBox="1"/>
            <p:nvPr/>
          </p:nvSpPr>
          <p:spPr>
            <a:xfrm rot="-6650339">
              <a:off x="6674685" y="126928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Tahoma"/>
                  <a:ea typeface="Tahoma"/>
                  <a:cs typeface="Tahoma"/>
                  <a:sym typeface="Tahoma"/>
                </a:rPr>
                <a:t>3000</a:t>
              </a:r>
              <a:endParaRPr sz="3200" b="1" i="0" u="none" strike="noStrike" cap="none">
                <a:solidFill>
                  <a:schemeClr val="dk1"/>
                </a:solidFill>
                <a:latin typeface="Tahoma"/>
                <a:ea typeface="Tahoma"/>
                <a:cs typeface="Tahoma"/>
                <a:sym typeface="Tahoma"/>
              </a:endParaRPr>
            </a:p>
          </p:txBody>
        </p:sp>
        <p:sp>
          <p:nvSpPr>
            <p:cNvPr id="162" name="Google Shape;162;p1"/>
            <p:cNvSpPr txBox="1"/>
            <p:nvPr/>
          </p:nvSpPr>
          <p:spPr>
            <a:xfrm rot="-9367408">
              <a:off x="5742637" y="2184872"/>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Tahoma"/>
                  <a:ea typeface="Tahoma"/>
                  <a:cs typeface="Tahoma"/>
                  <a:sym typeface="Tahoma"/>
                </a:rPr>
                <a:t>4000</a:t>
              </a:r>
              <a:endParaRPr sz="3200" b="1" i="0" u="none" strike="noStrike" cap="none">
                <a:solidFill>
                  <a:schemeClr val="lt1"/>
                </a:solidFill>
                <a:latin typeface="Tahoma"/>
                <a:ea typeface="Tahoma"/>
                <a:cs typeface="Tahoma"/>
                <a:sym typeface="Tahoma"/>
              </a:endParaRPr>
            </a:p>
          </p:txBody>
        </p:sp>
        <p:sp>
          <p:nvSpPr>
            <p:cNvPr id="163" name="Google Shape;163;p1"/>
            <p:cNvSpPr txBox="1"/>
            <p:nvPr/>
          </p:nvSpPr>
          <p:spPr>
            <a:xfrm rot="-4009724">
              <a:off x="8020996" y="1266361"/>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Tahoma"/>
                  <a:ea typeface="Tahoma"/>
                  <a:cs typeface="Tahoma"/>
                  <a:sym typeface="Tahoma"/>
                </a:rPr>
                <a:t>2000</a:t>
              </a:r>
              <a:endParaRPr sz="3200" b="1" i="0" u="none" strike="noStrike" cap="none">
                <a:solidFill>
                  <a:schemeClr val="lt1"/>
                </a:solidFill>
                <a:latin typeface="Tahoma"/>
                <a:ea typeface="Tahoma"/>
                <a:cs typeface="Tahoma"/>
                <a:sym typeface="Tahoma"/>
              </a:endParaRPr>
            </a:p>
          </p:txBody>
        </p:sp>
        <p:sp>
          <p:nvSpPr>
            <p:cNvPr id="164" name="Google Shape;164;p1"/>
            <p:cNvSpPr txBox="1"/>
            <p:nvPr/>
          </p:nvSpPr>
          <p:spPr>
            <a:xfrm rot="-1444915">
              <a:off x="8917980" y="218947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Tahoma"/>
                  <a:ea typeface="Tahoma"/>
                  <a:cs typeface="Tahoma"/>
                  <a:sym typeface="Tahoma"/>
                </a:rPr>
                <a:t>1000</a:t>
              </a:r>
              <a:endParaRPr sz="3200" b="1" i="0" u="none" strike="noStrike" cap="none">
                <a:solidFill>
                  <a:schemeClr val="dk1"/>
                </a:solidFill>
                <a:latin typeface="Tahoma"/>
                <a:ea typeface="Tahoma"/>
                <a:cs typeface="Tahoma"/>
                <a:sym typeface="Tahoma"/>
              </a:endParaRPr>
            </a:p>
          </p:txBody>
        </p:sp>
        <p:sp>
          <p:nvSpPr>
            <p:cNvPr id="165" name="Google Shape;165;p1"/>
            <p:cNvSpPr txBox="1"/>
            <p:nvPr/>
          </p:nvSpPr>
          <p:spPr>
            <a:xfrm rot="9501114">
              <a:off x="5697321" y="3524665"/>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Tahoma"/>
                  <a:ea typeface="Tahoma"/>
                  <a:cs typeface="Tahoma"/>
                  <a:sym typeface="Tahoma"/>
                </a:rPr>
                <a:t>5000</a:t>
              </a:r>
              <a:endParaRPr sz="3200" b="1" i="0" u="none" strike="noStrike" cap="none">
                <a:solidFill>
                  <a:schemeClr val="dk1"/>
                </a:solidFill>
                <a:latin typeface="Tahoma"/>
                <a:ea typeface="Tahoma"/>
                <a:cs typeface="Tahoma"/>
                <a:sym typeface="Tahoma"/>
              </a:endParaRPr>
            </a:p>
          </p:txBody>
        </p:sp>
        <p:sp>
          <p:nvSpPr>
            <p:cNvPr id="166" name="Google Shape;166;p1"/>
            <p:cNvSpPr txBox="1"/>
            <p:nvPr/>
          </p:nvSpPr>
          <p:spPr>
            <a:xfrm rot="6703311">
              <a:off x="6660976" y="449299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Tahoma"/>
                  <a:ea typeface="Tahoma"/>
                  <a:cs typeface="Tahoma"/>
                  <a:sym typeface="Tahoma"/>
                </a:rPr>
                <a:t>6000</a:t>
              </a:r>
              <a:endParaRPr sz="3200" b="1" i="0" u="none" strike="noStrike" cap="none">
                <a:solidFill>
                  <a:schemeClr val="lt1"/>
                </a:solidFill>
                <a:latin typeface="Tahoma"/>
                <a:ea typeface="Tahoma"/>
                <a:cs typeface="Tahoma"/>
                <a:sym typeface="Tahoma"/>
              </a:endParaRPr>
            </a:p>
          </p:txBody>
        </p:sp>
        <p:sp>
          <p:nvSpPr>
            <p:cNvPr id="167" name="Google Shape;167;p1"/>
            <p:cNvSpPr txBox="1"/>
            <p:nvPr/>
          </p:nvSpPr>
          <p:spPr>
            <a:xfrm rot="3829829">
              <a:off x="8019634" y="450023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Tahoma"/>
                  <a:ea typeface="Tahoma"/>
                  <a:cs typeface="Tahoma"/>
                  <a:sym typeface="Tahoma"/>
                </a:rPr>
                <a:t>7000</a:t>
              </a:r>
              <a:endParaRPr sz="3200" b="1" i="0" u="none" strike="noStrike" cap="none">
                <a:solidFill>
                  <a:schemeClr val="dk1"/>
                </a:solidFill>
                <a:latin typeface="Tahoma"/>
                <a:ea typeface="Tahoma"/>
                <a:cs typeface="Tahoma"/>
                <a:sym typeface="Tahoma"/>
              </a:endParaRPr>
            </a:p>
          </p:txBody>
        </p:sp>
        <p:sp>
          <p:nvSpPr>
            <p:cNvPr id="168" name="Google Shape;168;p1"/>
            <p:cNvSpPr txBox="1"/>
            <p:nvPr/>
          </p:nvSpPr>
          <p:spPr>
            <a:xfrm rot="1321648">
              <a:off x="8940448" y="3556175"/>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Tahoma"/>
                  <a:ea typeface="Tahoma"/>
                  <a:cs typeface="Tahoma"/>
                  <a:sym typeface="Tahoma"/>
                </a:rPr>
                <a:t>8000</a:t>
              </a:r>
              <a:endParaRPr sz="3200" b="1" i="0" u="none" strike="noStrike" cap="none">
                <a:solidFill>
                  <a:schemeClr val="lt1"/>
                </a:solidFill>
                <a:latin typeface="Tahoma"/>
                <a:ea typeface="Tahoma"/>
                <a:cs typeface="Tahoma"/>
                <a:sym typeface="Tahoma"/>
              </a:endParaRPr>
            </a:p>
          </p:txBody>
        </p:sp>
      </p:grpSp>
      <p:sp>
        <p:nvSpPr>
          <p:cNvPr id="169" name="Google Shape;169;p1" descr="OPL20U25GSXzBJYl68kk8uQGfFKzs7yb1M4KJWUiLk6ZEvGF+qCIPSnY57AbBFCvTW$15.2023.9$9+K4lPs7H94VUqPe2XwIsfPRnrXQE//QTEXxb8/8N4CNc6FpgZahzpTjFhMzSA7T/nHJa11DE8Ng2TP3iAmRczFlmslSuUNOgUeb6yRvs0="/>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1" descr="OPL20U25GSXzBJYl68kk8uQGfFKzs7yb1M4KJWUiLk6ZEvGF+qCIPSnY57AbBFCvTW$15.2023.9$9+K4lPs7H94VUqPe2XwIsfPRnrXQE//QTEXxb8/8N4CNc6FpgZahzpTjFhMzSA7T/nHJa11DE8Ng2TP3iAmRczFlmslSuUNOgUeb6yRvs0="/>
          <p:cNvSpPr/>
          <p:nvPr/>
        </p:nvSpPr>
        <p:spPr>
          <a:xfrm>
            <a:off x="9287691" y="5878286"/>
            <a:ext cx="2704012" cy="849085"/>
          </a:xfrm>
          <a:prstGeom prst="roundRect">
            <a:avLst>
              <a:gd name="adj" fmla="val 16667"/>
            </a:avLst>
          </a:prstGeom>
          <a:solidFill>
            <a:srgbClr val="FF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Times New Roman" panose="02020603050405020304" pitchFamily="18" charset="0"/>
                <a:ea typeface="Tahoma"/>
                <a:cs typeface="Times New Roman" panose="02020603050405020304" pitchFamily="18" charset="0"/>
                <a:sym typeface="Tahoma"/>
              </a:rPr>
              <a:t>QUAY</a:t>
            </a:r>
            <a:endParaRPr sz="2400" b="1" i="0"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171" name="1" descr="OPL20U25GSXzBJYl68kk8uQGfFKzs7yb1M4KJWUiLk6ZEvGF+qCIPSnY57AbBFCvTW$15.2023.9$9+K4lPs7H94VUqPe2XwIsfPRnrXQE//QTEXxb8/8N4CNc6FpgZahzpTjFhMzSA7T/nHJa11DE8Ng2TP3iAmRczFlmslSuUNOgUeb6yRvs0=">
            <a:hlinkClick r:id="rId5" action="ppaction://hlinksldjump"/>
          </p:cNvPr>
          <p:cNvSpPr/>
          <p:nvPr/>
        </p:nvSpPr>
        <p:spPr>
          <a:xfrm>
            <a:off x="538497" y="2768070"/>
            <a:ext cx="1005840" cy="1005840"/>
          </a:xfrm>
          <a:prstGeom prst="roundRect">
            <a:avLst>
              <a:gd name="adj" fmla="val 16667"/>
            </a:avLst>
          </a:prstGeom>
          <a:solidFill>
            <a:srgbClr val="92D05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Tahoma"/>
                <a:ea typeface="Tahoma"/>
                <a:cs typeface="Tahoma"/>
                <a:sym typeface="Tahoma"/>
              </a:rPr>
              <a:t>1</a:t>
            </a:r>
            <a:endParaRPr sz="4400" b="1" i="0" u="none" strike="noStrike" cap="none">
              <a:solidFill>
                <a:schemeClr val="dk1"/>
              </a:solidFill>
              <a:latin typeface="Tahoma"/>
              <a:ea typeface="Tahoma"/>
              <a:cs typeface="Tahoma"/>
              <a:sym typeface="Tahoma"/>
            </a:endParaRPr>
          </a:p>
        </p:txBody>
      </p:sp>
      <p:sp>
        <p:nvSpPr>
          <p:cNvPr id="172" name="2" descr="OPL20U25GSXzBJYl68kk8uQGfFKzs7yb1M4KJWUiLk6ZEvGF+qCIPSnY57AbBFCvTW$15.2023.9$9+K4lPs7H94VUqPe2XwIsfPRnrXQE//QTEXxb8/8N4CNc6FpgZahzpTjFhMzSA7T/nHJa11DE8Ng2TP3iAmRczFlmslSuUNOgUeb6yRvs0=">
            <a:hlinkClick r:id="rId6" action="ppaction://hlinksldjump"/>
          </p:cNvPr>
          <p:cNvSpPr/>
          <p:nvPr/>
        </p:nvSpPr>
        <p:spPr>
          <a:xfrm>
            <a:off x="1886560" y="2768058"/>
            <a:ext cx="1005840" cy="1005840"/>
          </a:xfrm>
          <a:prstGeom prst="roundRect">
            <a:avLst>
              <a:gd name="adj" fmla="val 16667"/>
            </a:avLst>
          </a:prstGeom>
          <a:solidFill>
            <a:srgbClr val="92D05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Tahoma"/>
                <a:ea typeface="Tahoma"/>
                <a:cs typeface="Tahoma"/>
                <a:sym typeface="Tahoma"/>
              </a:rPr>
              <a:t>2</a:t>
            </a:r>
            <a:endParaRPr sz="4400" b="1" i="0" u="none" strike="noStrike" cap="none">
              <a:solidFill>
                <a:schemeClr val="dk1"/>
              </a:solidFill>
              <a:latin typeface="Tahoma"/>
              <a:ea typeface="Tahoma"/>
              <a:cs typeface="Tahoma"/>
              <a:sym typeface="Tahoma"/>
            </a:endParaRPr>
          </a:p>
        </p:txBody>
      </p:sp>
      <p:sp>
        <p:nvSpPr>
          <p:cNvPr id="173" name="3" descr="OPL20U25GSXzBJYl68kk8uQGfFKzs7yb1M4KJWUiLk6ZEvGF+qCIPSnY57AbBFCvTW$15.2023.9$9+K4lPs7H94VUqPe2XwIsfPRnrXQE//QTEXxb8/8N4CNc6FpgZahzpTjFhMzSA7T/nHJa11DE8Ng2TP3iAmRczFlmslSuUNOgUeb6yRvs0=">
            <a:hlinkClick r:id="rId7" action="ppaction://hlinksldjump"/>
          </p:cNvPr>
          <p:cNvSpPr/>
          <p:nvPr/>
        </p:nvSpPr>
        <p:spPr>
          <a:xfrm>
            <a:off x="3317825" y="2768046"/>
            <a:ext cx="1005840" cy="1005840"/>
          </a:xfrm>
          <a:prstGeom prst="roundRect">
            <a:avLst>
              <a:gd name="adj" fmla="val 16667"/>
            </a:avLst>
          </a:prstGeom>
          <a:solidFill>
            <a:srgbClr val="92D05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Tahoma"/>
                <a:ea typeface="Tahoma"/>
                <a:cs typeface="Tahoma"/>
                <a:sym typeface="Tahoma"/>
              </a:rPr>
              <a:t>3</a:t>
            </a:r>
            <a:endParaRPr sz="4400" b="1" i="0" u="none" strike="noStrike" cap="none">
              <a:solidFill>
                <a:schemeClr val="dk1"/>
              </a:solidFill>
              <a:latin typeface="Tahoma"/>
              <a:ea typeface="Tahoma"/>
              <a:cs typeface="Tahoma"/>
              <a:sym typeface="Tahoma"/>
            </a:endParaRPr>
          </a:p>
        </p:txBody>
      </p:sp>
      <p:sp>
        <p:nvSpPr>
          <p:cNvPr id="174" name="4" descr="OPL20U25GSXzBJYl68kk8uQGfFKzs7yb1M4KJWUiLk6ZEvGF+qCIPSnY57AbBFCvTW$15.2023.9$9+K4lPs7H94VUqPe2XwIsfPRnrXQE//QTEXxb8/8N4CNc6FpgZahzpTjFhMzSA7T/nHJa11DE8Ng2TP3iAmRczFlmslSuUNOgUeb6yRvs0=">
            <a:hlinkClick r:id="rId8" action="ppaction://hlinksldjump"/>
          </p:cNvPr>
          <p:cNvSpPr/>
          <p:nvPr/>
        </p:nvSpPr>
        <p:spPr>
          <a:xfrm>
            <a:off x="538497" y="4072493"/>
            <a:ext cx="1005840" cy="1005840"/>
          </a:xfrm>
          <a:prstGeom prst="roundRect">
            <a:avLst>
              <a:gd name="adj" fmla="val 16667"/>
            </a:avLst>
          </a:prstGeom>
          <a:solidFill>
            <a:srgbClr val="92D05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Tahoma"/>
                <a:ea typeface="Tahoma"/>
                <a:cs typeface="Tahoma"/>
                <a:sym typeface="Tahoma"/>
              </a:rPr>
              <a:t>4</a:t>
            </a:r>
            <a:endParaRPr sz="4400" b="1" i="0" u="none" strike="noStrike" cap="none">
              <a:solidFill>
                <a:schemeClr val="dk1"/>
              </a:solidFill>
              <a:latin typeface="Tahoma"/>
              <a:ea typeface="Tahoma"/>
              <a:cs typeface="Tahoma"/>
              <a:sym typeface="Tahoma"/>
            </a:endParaRPr>
          </a:p>
        </p:txBody>
      </p:sp>
      <p:sp>
        <p:nvSpPr>
          <p:cNvPr id="175" name="5" descr="OPL20U25GSXzBJYl68kk8uQGfFKzs7yb1M4KJWUiLk6ZEvGF+qCIPSnY57AbBFCvTW$15.2023.9$9+K4lPs7H94VUqPe2XwIsfPRnrXQE//QTEXxb8/8N4CNc6FpgZahzpTjFhMzSA7T/nHJa11DE8Ng2TP3iAmRczFlmslSuUNOgUeb6yRvs0=">
            <a:hlinkClick r:id="rId9" action="ppaction://hlinksldjump"/>
          </p:cNvPr>
          <p:cNvSpPr/>
          <p:nvPr/>
        </p:nvSpPr>
        <p:spPr>
          <a:xfrm>
            <a:off x="1886560" y="4072481"/>
            <a:ext cx="1005840" cy="1005840"/>
          </a:xfrm>
          <a:prstGeom prst="roundRect">
            <a:avLst>
              <a:gd name="adj" fmla="val 16667"/>
            </a:avLst>
          </a:prstGeom>
          <a:solidFill>
            <a:srgbClr val="92D05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Tahoma"/>
                <a:ea typeface="Tahoma"/>
                <a:cs typeface="Tahoma"/>
                <a:sym typeface="Tahoma"/>
              </a:rPr>
              <a:t>5</a:t>
            </a:r>
            <a:endParaRPr sz="4400" b="1" i="0" u="none" strike="noStrike" cap="none">
              <a:solidFill>
                <a:schemeClr val="dk1"/>
              </a:solidFill>
              <a:latin typeface="Tahoma"/>
              <a:ea typeface="Tahoma"/>
              <a:cs typeface="Tahoma"/>
              <a:sym typeface="Tahoma"/>
            </a:endParaRPr>
          </a:p>
        </p:txBody>
      </p:sp>
      <p:sp>
        <p:nvSpPr>
          <p:cNvPr id="176" name="6" descr="OPL20U25GSXzBJYl68kk8uQGfFKzs7yb1M4KJWUiLk6ZEvGF+qCIPSnY57AbBFCvTW$15.2023.9$9+K4lPs7H94VUqPe2XwIsfPRnrXQE//QTEXxb8/8N4CNc6FpgZahzpTjFhMzSA7T/nHJa11DE8Ng2TP3iAmRczFlmslSuUNOgUeb6yRvs0=">
            <a:hlinkClick r:id="rId10" action="ppaction://hlinksldjump"/>
          </p:cNvPr>
          <p:cNvSpPr/>
          <p:nvPr/>
        </p:nvSpPr>
        <p:spPr>
          <a:xfrm>
            <a:off x="3318312" y="4072481"/>
            <a:ext cx="1005840" cy="1005840"/>
          </a:xfrm>
          <a:prstGeom prst="roundRect">
            <a:avLst>
              <a:gd name="adj" fmla="val 16667"/>
            </a:avLst>
          </a:prstGeom>
          <a:solidFill>
            <a:srgbClr val="92D05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Tahoma"/>
                <a:ea typeface="Tahoma"/>
                <a:cs typeface="Tahoma"/>
                <a:sym typeface="Tahoma"/>
              </a:rPr>
              <a:t>6</a:t>
            </a:r>
            <a:endParaRPr sz="4400" b="1" i="0" u="none" strike="noStrike" cap="none">
              <a:solidFill>
                <a:schemeClr val="dk1"/>
              </a:solidFill>
              <a:latin typeface="Tahoma"/>
              <a:ea typeface="Tahoma"/>
              <a:cs typeface="Tahoma"/>
              <a:sym typeface="Tahoma"/>
            </a:endParaRPr>
          </a:p>
        </p:txBody>
      </p:sp>
      <p:sp>
        <p:nvSpPr>
          <p:cNvPr id="177" name="7" descr="OPL20U25GSXzBJYl68kk8uQGfFKzs7yb1M4KJWUiLk6ZEvGF+qCIPSnY57AbBFCvTW$15.2023.9$9+K4lPs7H94VUqPe2XwIsfPRnrXQE//QTEXxb8/8N4CNc6FpgZahzpTjFhMzSA7T/nHJa11DE8Ng2TP3iAmRczFlmslSuUNOgUeb6yRvs0=">
            <a:hlinkClick r:id="rId11" action="ppaction://hlinksldjump"/>
          </p:cNvPr>
          <p:cNvSpPr/>
          <p:nvPr/>
        </p:nvSpPr>
        <p:spPr>
          <a:xfrm>
            <a:off x="540013" y="5380720"/>
            <a:ext cx="1005840" cy="1005840"/>
          </a:xfrm>
          <a:prstGeom prst="roundRect">
            <a:avLst>
              <a:gd name="adj" fmla="val 16667"/>
            </a:avLst>
          </a:prstGeom>
          <a:solidFill>
            <a:srgbClr val="92D05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Tahoma"/>
                <a:ea typeface="Tahoma"/>
                <a:cs typeface="Tahoma"/>
                <a:sym typeface="Tahoma"/>
              </a:rPr>
              <a:t>7</a:t>
            </a:r>
            <a:endParaRPr sz="4400" b="1" i="0" u="none" strike="noStrike" cap="none">
              <a:solidFill>
                <a:schemeClr val="dk1"/>
              </a:solidFill>
              <a:latin typeface="Tahoma"/>
              <a:ea typeface="Tahoma"/>
              <a:cs typeface="Tahoma"/>
              <a:sym typeface="Tahoma"/>
            </a:endParaRPr>
          </a:p>
        </p:txBody>
      </p:sp>
      <p:sp>
        <p:nvSpPr>
          <p:cNvPr id="178" name="8">
            <a:hlinkClick r:id="rId12" action="ppaction://hlinksldjump"/>
          </p:cNvPr>
          <p:cNvSpPr/>
          <p:nvPr/>
        </p:nvSpPr>
        <p:spPr>
          <a:xfrm>
            <a:off x="1888076" y="5380708"/>
            <a:ext cx="1005840" cy="1005840"/>
          </a:xfrm>
          <a:prstGeom prst="roundRect">
            <a:avLst>
              <a:gd name="adj" fmla="val 16667"/>
            </a:avLst>
          </a:prstGeom>
          <a:solidFill>
            <a:srgbClr val="92D05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Tahoma"/>
                <a:ea typeface="Tahoma"/>
                <a:cs typeface="Tahoma"/>
                <a:sym typeface="Tahoma"/>
              </a:rPr>
              <a:t>8</a:t>
            </a:r>
            <a:endParaRPr sz="4400" b="1" i="0" u="none" strike="noStrike" cap="none">
              <a:solidFill>
                <a:schemeClr val="dk1"/>
              </a:solidFill>
              <a:latin typeface="Tahoma"/>
              <a:ea typeface="Tahoma"/>
              <a:cs typeface="Tahoma"/>
              <a:sym typeface="Tahoma"/>
            </a:endParaRPr>
          </a:p>
        </p:txBody>
      </p:sp>
      <p:sp>
        <p:nvSpPr>
          <p:cNvPr id="179" name="9">
            <a:hlinkClick r:id="rId13" action="ppaction://hlinksldjump"/>
          </p:cNvPr>
          <p:cNvSpPr/>
          <p:nvPr/>
        </p:nvSpPr>
        <p:spPr>
          <a:xfrm>
            <a:off x="3319828" y="5380708"/>
            <a:ext cx="1005840" cy="1005840"/>
          </a:xfrm>
          <a:prstGeom prst="roundRect">
            <a:avLst>
              <a:gd name="adj" fmla="val 16667"/>
            </a:avLst>
          </a:prstGeom>
          <a:solidFill>
            <a:srgbClr val="92D05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Tahoma"/>
                <a:ea typeface="Tahoma"/>
                <a:cs typeface="Tahoma"/>
                <a:sym typeface="Tahoma"/>
              </a:rPr>
              <a:t>9</a:t>
            </a:r>
            <a:endParaRPr sz="4400" b="1" i="0" u="none" strike="noStrike" cap="none">
              <a:solidFill>
                <a:schemeClr val="dk1"/>
              </a:solidFill>
              <a:latin typeface="Tahoma"/>
              <a:ea typeface="Tahoma"/>
              <a:cs typeface="Tahoma"/>
              <a:sym typeface="Tahoma"/>
            </a:endParaRPr>
          </a:p>
        </p:txBody>
      </p:sp>
      <p:sp>
        <p:nvSpPr>
          <p:cNvPr id="180" name="vqmm"/>
          <p:cNvSpPr/>
          <p:nvPr/>
        </p:nvSpPr>
        <p:spPr>
          <a:xfrm>
            <a:off x="-263011" y="145210"/>
            <a:ext cx="7207291"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a:ln>
                  <a:solidFill>
                    <a:schemeClr val="tx1">
                      <a:lumMod val="95000"/>
                      <a:lumOff val="5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ea typeface="Tahoma"/>
                <a:cs typeface="Times New Roman" panose="02020603050405020304" pitchFamily="18" charset="0"/>
                <a:sym typeface="Tahoma"/>
              </a:rPr>
              <a:t>CHUNG TAY ĐẨY LÙI COVID-19</a:t>
            </a:r>
            <a:endParaRPr sz="1100">
              <a:ln>
                <a:solidFill>
                  <a:schemeClr val="tx1">
                    <a:lumMod val="95000"/>
                    <a:lumOff val="5000"/>
                  </a:schemeClr>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81" name="Google Shape;181;p1"/>
          <p:cNvPicPr preferRelativeResize="0"/>
          <p:nvPr/>
        </p:nvPicPr>
        <p:blipFill rotWithShape="1">
          <a:blip r:embed="rId14">
            <a:alphaModFix/>
          </a:blip>
          <a:srcRect/>
          <a:stretch/>
        </p:blipFill>
        <p:spPr>
          <a:xfrm>
            <a:off x="724807" y="845531"/>
            <a:ext cx="495300" cy="438150"/>
          </a:xfrm>
          <a:prstGeom prst="rect">
            <a:avLst/>
          </a:prstGeom>
          <a:noFill/>
          <a:ln>
            <a:noFill/>
          </a:ln>
        </p:spPr>
      </p:pic>
      <p:pic>
        <p:nvPicPr>
          <p:cNvPr id="182" name="Google Shape;182;p1"/>
          <p:cNvPicPr preferRelativeResize="0"/>
          <p:nvPr/>
        </p:nvPicPr>
        <p:blipFill rotWithShape="1">
          <a:blip r:embed="rId14">
            <a:alphaModFix/>
          </a:blip>
          <a:srcRect/>
          <a:stretch/>
        </p:blipFill>
        <p:spPr>
          <a:xfrm>
            <a:off x="2829739" y="1207472"/>
            <a:ext cx="495300" cy="438150"/>
          </a:xfrm>
          <a:prstGeom prst="rect">
            <a:avLst/>
          </a:prstGeom>
          <a:noFill/>
          <a:ln>
            <a:noFill/>
          </a:ln>
        </p:spPr>
      </p:pic>
      <p:pic>
        <p:nvPicPr>
          <p:cNvPr id="183" name="Google Shape;183;p1"/>
          <p:cNvPicPr preferRelativeResize="0"/>
          <p:nvPr/>
        </p:nvPicPr>
        <p:blipFill rotWithShape="1">
          <a:blip r:embed="rId14">
            <a:alphaModFix/>
          </a:blip>
          <a:srcRect/>
          <a:stretch/>
        </p:blipFill>
        <p:spPr>
          <a:xfrm>
            <a:off x="4919150" y="680278"/>
            <a:ext cx="495300" cy="438150"/>
          </a:xfrm>
          <a:prstGeom prst="rect">
            <a:avLst/>
          </a:prstGeom>
          <a:noFill/>
          <a:ln>
            <a:noFill/>
          </a:ln>
        </p:spPr>
      </p:pic>
      <p:pic>
        <p:nvPicPr>
          <p:cNvPr id="185" name="Google Shape;185;p1"/>
          <p:cNvPicPr preferRelativeResize="0"/>
          <p:nvPr/>
        </p:nvPicPr>
        <p:blipFill rotWithShape="1">
          <a:blip r:embed="rId15">
            <a:alphaModFix/>
          </a:blip>
          <a:srcRect/>
          <a:stretch/>
        </p:blipFill>
        <p:spPr>
          <a:xfrm>
            <a:off x="7646194" y="2841480"/>
            <a:ext cx="1354214" cy="1155064"/>
          </a:xfrm>
          <a:prstGeom prst="rect">
            <a:avLst/>
          </a:prstGeom>
          <a:noFill/>
          <a:ln>
            <a:noFill/>
          </a:ln>
        </p:spPr>
      </p:pic>
      <p:pic>
        <p:nvPicPr>
          <p:cNvPr id="186" name="Google Shape;186;p1"/>
          <p:cNvPicPr preferRelativeResize="0"/>
          <p:nvPr/>
        </p:nvPicPr>
        <p:blipFill rotWithShape="1">
          <a:blip r:embed="rId16">
            <a:alphaModFix/>
          </a:blip>
          <a:srcRect/>
          <a:stretch/>
        </p:blipFill>
        <p:spPr>
          <a:xfrm>
            <a:off x="9714152" y="-693733"/>
            <a:ext cx="609600" cy="609600"/>
          </a:xfrm>
          <a:prstGeom prst="rect">
            <a:avLst/>
          </a:prstGeom>
          <a:noFill/>
          <a:ln>
            <a:noFill/>
          </a:ln>
        </p:spPr>
      </p:pic>
      <p:sp>
        <p:nvSpPr>
          <p:cNvPr id="187" name="Google Shape;187;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3" name="Google Shape;193;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5" name="Google Shape;205;p1"/>
          <p:cNvSpPr/>
          <p:nvPr/>
        </p:nvSpPr>
        <p:spPr>
          <a:xfrm rot="-5400000">
            <a:off x="10840537" y="2763733"/>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1"/>
          <p:cNvSpPr/>
          <p:nvPr/>
        </p:nvSpPr>
        <p:spPr>
          <a:xfrm rot="-5400000">
            <a:off x="10840537" y="2763733"/>
            <a:ext cx="605716" cy="1320071"/>
          </a:xfrm>
          <a:prstGeom prst="triangle">
            <a:avLst>
              <a:gd name="adj" fmla="val 50000"/>
            </a:avLst>
          </a:prstGeom>
          <a:solidFill>
            <a:srgbClr val="FF0000"/>
          </a:solidFill>
          <a:ln w="28575" cap="flat" cmpd="sng">
            <a:solidFill>
              <a:schemeClr val="bg1"/>
            </a:solidFill>
            <a:prstDash val="solid"/>
            <a:miter lim="800000"/>
            <a:headEnd type="none" w="sm" len="sm"/>
            <a:tailEnd type="none" w="sm" len="sm"/>
          </a:ln>
          <a:effectLst>
            <a:glow rad="101600">
              <a:schemeClr val="bg1">
                <a:alpha val="60000"/>
              </a:schemeClr>
            </a:glo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1">
            <a:hlinkClick r:id="rId13" action="ppaction://hlinksldjump"/>
          </p:cNvPr>
          <p:cNvSpPr/>
          <p:nvPr/>
        </p:nvSpPr>
        <p:spPr>
          <a:xfrm rot="5400000">
            <a:off x="11351621" y="3019536"/>
            <a:ext cx="783772" cy="783770"/>
          </a:xfrm>
          <a:prstGeom prst="heart">
            <a:avLst/>
          </a:pr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10">
            <a:hlinkClick r:id="rId17" action="ppaction://hlinksldjump"/>
            <a:extLst>
              <a:ext uri="{FF2B5EF4-FFF2-40B4-BE49-F238E27FC236}">
                <a16:creationId xmlns:a16="http://schemas.microsoft.com/office/drawing/2014/main" id="{525FC461-8EE0-486F-BBDD-ACCB6D5E85BD}"/>
              </a:ext>
            </a:extLst>
          </p:cNvPr>
          <p:cNvSpPr/>
          <p:nvPr/>
        </p:nvSpPr>
        <p:spPr>
          <a:xfrm>
            <a:off x="4663880" y="5380708"/>
            <a:ext cx="1005840" cy="1005840"/>
          </a:xfrm>
          <a:prstGeom prst="roundRect">
            <a:avLst>
              <a:gd name="adj" fmla="val 16667"/>
            </a:avLst>
          </a:prstGeom>
          <a:solidFill>
            <a:srgbClr val="92D05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a:solidFill>
                  <a:schemeClr val="dk1"/>
                </a:solidFill>
                <a:latin typeface="Tahoma"/>
                <a:ea typeface="Tahoma"/>
                <a:cs typeface="Tahoma"/>
                <a:sym typeface="Tahoma"/>
              </a:rPr>
              <a:t>10</a:t>
            </a:r>
            <a:endParaRPr sz="4400" b="1" i="0" u="none" strike="noStrike" cap="none">
              <a:solidFill>
                <a:schemeClr val="dk1"/>
              </a:solidFill>
              <a:latin typeface="Tahoma"/>
              <a:ea typeface="Tahoma"/>
              <a:cs typeface="Tahoma"/>
              <a:sym typeface="Tahoma"/>
            </a:endParaRPr>
          </a:p>
        </p:txBody>
      </p:sp>
      <p:pic>
        <p:nvPicPr>
          <p:cNvPr id="52" name="Picture 51">
            <a:extLst>
              <a:ext uri="{FF2B5EF4-FFF2-40B4-BE49-F238E27FC236}">
                <a16:creationId xmlns:a16="http://schemas.microsoft.com/office/drawing/2014/main" id="{24D86020-89C8-4E54-8B8B-F4F4AAAEAD6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10426800" y="762000"/>
            <a:ext cx="1732168" cy="1392023"/>
          </a:xfrm>
          <a:prstGeom prst="rect">
            <a:avLst/>
          </a:prstGeom>
        </p:spPr>
      </p:pic>
      <p:pic>
        <p:nvPicPr>
          <p:cNvPr id="53" name="Picture 52">
            <a:extLst>
              <a:ext uri="{FF2B5EF4-FFF2-40B4-BE49-F238E27FC236}">
                <a16:creationId xmlns:a16="http://schemas.microsoft.com/office/drawing/2014/main" id="{D1C5DE26-06F7-422A-B0B5-7FC79FE1627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24015" t="11360" r="19959" b="9562"/>
          <a:stretch/>
        </p:blipFill>
        <p:spPr>
          <a:xfrm>
            <a:off x="10210800" y="851773"/>
            <a:ext cx="1479588" cy="1392022"/>
          </a:xfrm>
          <a:prstGeom prst="rect">
            <a:avLst/>
          </a:prstGeom>
        </p:spPr>
      </p:pic>
      <p:sp>
        <p:nvSpPr>
          <p:cNvPr id="2" name="Arrow: Left 1">
            <a:extLst>
              <a:ext uri="{FF2B5EF4-FFF2-40B4-BE49-F238E27FC236}">
                <a16:creationId xmlns:a16="http://schemas.microsoft.com/office/drawing/2014/main" id="{4445B7CF-7C2B-43F5-8D3A-AEA9EE50B779}"/>
              </a:ext>
            </a:extLst>
          </p:cNvPr>
          <p:cNvSpPr/>
          <p:nvPr/>
        </p:nvSpPr>
        <p:spPr>
          <a:xfrm>
            <a:off x="10934021" y="4905104"/>
            <a:ext cx="1439827" cy="783772"/>
          </a:xfrm>
          <a:prstGeom prst="leftArrow">
            <a:avLst>
              <a:gd name="adj1" fmla="val 75694"/>
              <a:gd name="adj2" fmla="val 2061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a:latin typeface="Times New Roman" panose="02020603050405020304" pitchFamily="18" charset="0"/>
                <a:cs typeface="Times New Roman" panose="02020603050405020304" pitchFamily="18" charset="0"/>
              </a:rPr>
              <a:t>DỪNG</a:t>
            </a:r>
          </a:p>
        </p:txBody>
      </p:sp>
      <mc:AlternateContent xmlns:mc="http://schemas.openxmlformats.org/markup-compatibility/2006" xmlns:p14="http://schemas.microsoft.com/office/powerpoint/2010/main">
        <mc:Choice Requires="p14">
          <p:contentPart p14:bwMode="auto" r:id="rId20">
            <p14:nvContentPartPr>
              <p14:cNvPr id="57" name="Ink 56">
                <a:extLst>
                  <a:ext uri="{FF2B5EF4-FFF2-40B4-BE49-F238E27FC236}">
                    <a16:creationId xmlns:a16="http://schemas.microsoft.com/office/drawing/2014/main" id="{570A4928-11DA-47DD-B603-637C257675BF}"/>
                  </a:ext>
                </a:extLst>
              </p14:cNvPr>
              <p14:cNvContentPartPr/>
              <p14:nvPr/>
            </p14:nvContentPartPr>
            <p14:xfrm>
              <a:off x="19964400" y="8001000"/>
              <a:ext cx="2888073" cy="1564805"/>
            </p14:xfrm>
          </p:contentPart>
        </mc:Choice>
        <mc:Fallback xmlns="">
          <p:pic>
            <p:nvPicPr>
              <p:cNvPr id="57" name="Ink 56">
                <a:extLst>
                  <a:ext uri="{FF2B5EF4-FFF2-40B4-BE49-F238E27FC236}">
                    <a16:creationId xmlns:a16="http://schemas.microsoft.com/office/drawing/2014/main" id="{570A4928-11DA-47DD-B603-637C257675BF}"/>
                  </a:ext>
                </a:extLst>
              </p:cNvPr>
              <p:cNvPicPr/>
              <p:nvPr/>
            </p:nvPicPr>
            <p:blipFill>
              <a:blip r:embed="rId23"/>
              <a:stretch>
                <a:fillRect/>
              </a:stretch>
            </p:blipFill>
            <p:spPr>
              <a:xfrm>
                <a:off x="19928403" y="7965003"/>
                <a:ext cx="2950709" cy="1627440"/>
              </a:xfrm>
              <a:prstGeom prst="rect">
                <a:avLst/>
              </a:prstGeom>
            </p:spPr>
          </p:pic>
        </mc:Fallback>
      </mc:AlternateContent>
      <p:sp>
        <p:nvSpPr>
          <p:cNvPr id="3" name="TextBox 2">
            <a:hlinkClick r:id="rId24" action="ppaction://hlinksldjump"/>
            <a:hlinkHover r:id="" action="ppaction://noaction" highlightClick="1"/>
            <a:extLst>
              <a:ext uri="{FF2B5EF4-FFF2-40B4-BE49-F238E27FC236}">
                <a16:creationId xmlns:a16="http://schemas.microsoft.com/office/drawing/2014/main" id="{F0F5CBD1-3AA5-4CC7-8FFA-E3A6E09E3527}"/>
              </a:ext>
            </a:extLst>
          </p:cNvPr>
          <p:cNvSpPr txBox="1"/>
          <p:nvPr/>
        </p:nvSpPr>
        <p:spPr>
          <a:xfrm>
            <a:off x="11445728" y="3249347"/>
            <a:ext cx="113689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mn-lt"/>
                <a:ea typeface="+mn-ea"/>
                <a:cs typeface="+mn-cs"/>
                <a:sym typeface="Helvetica"/>
                <a:hlinkClick r:id="rId25" action="ppaction://hlinksldjump"/>
              </a:rPr>
              <a:t>Thoát</a:t>
            </a:r>
            <a:endParaRPr kumimoji="0" lang="en-US" sz="1400" b="0" i="0" u="none" strike="noStrike" cap="none" spc="0" normalizeH="0" baseline="0">
              <a:ln>
                <a:noFill/>
              </a:ln>
              <a:solidFill>
                <a:srgbClr val="000000"/>
              </a:solidFill>
              <a:effectLst/>
              <a:uFillTx/>
              <a:latin typeface="+mn-lt"/>
              <a:ea typeface="+mn-ea"/>
              <a:cs typeface="+mn-cs"/>
              <a:sym typeface="Helvetic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7"/>
                                        </p:tgtEl>
                                      </p:cBhvr>
                                    </p:animEffect>
                                    <p:set>
                                      <p:cBhvr>
                                        <p:cTn id="7" dur="1" fill="hold">
                                          <p:stCondLst>
                                            <p:cond delay="500"/>
                                          </p:stCondLst>
                                        </p:cTn>
                                        <p:tgtEl>
                                          <p:spTgt spid="18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88"/>
                                        </p:tgtEl>
                                      </p:cBhvr>
                                    </p:animEffect>
                                    <p:set>
                                      <p:cBhvr>
                                        <p:cTn id="12" dur="1" fill="hold">
                                          <p:stCondLst>
                                            <p:cond delay="500"/>
                                          </p:stCondLst>
                                        </p:cTn>
                                        <p:tgtEl>
                                          <p:spTgt spid="1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89"/>
                                        </p:tgtEl>
                                      </p:cBhvr>
                                    </p:animEffect>
                                    <p:set>
                                      <p:cBhvr>
                                        <p:cTn id="17" dur="1" fill="hold">
                                          <p:stCondLst>
                                            <p:cond delay="500"/>
                                          </p:stCondLst>
                                        </p:cTn>
                                        <p:tgtEl>
                                          <p:spTgt spid="18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90"/>
                                        </p:tgtEl>
                                      </p:cBhvr>
                                    </p:animEffect>
                                    <p:set>
                                      <p:cBhvr>
                                        <p:cTn id="22" dur="1" fill="hold">
                                          <p:stCondLst>
                                            <p:cond delay="500"/>
                                          </p:stCondLst>
                                        </p:cTn>
                                        <p:tgtEl>
                                          <p:spTgt spid="19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91"/>
                                        </p:tgtEl>
                                      </p:cBhvr>
                                    </p:animEffect>
                                    <p:set>
                                      <p:cBhvr>
                                        <p:cTn id="27" dur="1" fill="hold">
                                          <p:stCondLst>
                                            <p:cond delay="500"/>
                                          </p:stCondLst>
                                        </p:cTn>
                                        <p:tgtEl>
                                          <p:spTgt spid="19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92"/>
                                        </p:tgtEl>
                                      </p:cBhvr>
                                    </p:animEffect>
                                    <p:set>
                                      <p:cBhvr>
                                        <p:cTn id="32" dur="1" fill="hold">
                                          <p:stCondLst>
                                            <p:cond delay="500"/>
                                          </p:stCondLst>
                                        </p:cTn>
                                        <p:tgtEl>
                                          <p:spTgt spid="19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93"/>
                                        </p:tgtEl>
                                      </p:cBhvr>
                                    </p:animEffect>
                                    <p:set>
                                      <p:cBhvr>
                                        <p:cTn id="37" dur="1" fill="hold">
                                          <p:stCondLst>
                                            <p:cond delay="500"/>
                                          </p:stCondLst>
                                        </p:cTn>
                                        <p:tgtEl>
                                          <p:spTgt spid="19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94"/>
                                        </p:tgtEl>
                                      </p:cBhvr>
                                    </p:animEffect>
                                    <p:set>
                                      <p:cBhvr>
                                        <p:cTn id="42" dur="1" fill="hold">
                                          <p:stCondLst>
                                            <p:cond delay="500"/>
                                          </p:stCondLst>
                                        </p:cTn>
                                        <p:tgtEl>
                                          <p:spTgt spid="19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95"/>
                                        </p:tgtEl>
                                      </p:cBhvr>
                                    </p:animEffect>
                                    <p:set>
                                      <p:cBhvr>
                                        <p:cTn id="47" dur="1" fill="hold">
                                          <p:stCondLst>
                                            <p:cond delay="500"/>
                                          </p:stCondLst>
                                        </p:cTn>
                                        <p:tgtEl>
                                          <p:spTgt spid="19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96"/>
                                        </p:tgtEl>
                                      </p:cBhvr>
                                    </p:animEffect>
                                    <p:set>
                                      <p:cBhvr>
                                        <p:cTn id="52" dur="1" fill="hold">
                                          <p:stCondLst>
                                            <p:cond delay="500"/>
                                          </p:stCondLst>
                                        </p:cTn>
                                        <p:tgtEl>
                                          <p:spTgt spid="19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97"/>
                                        </p:tgtEl>
                                      </p:cBhvr>
                                    </p:animEffect>
                                    <p:set>
                                      <p:cBhvr>
                                        <p:cTn id="57" dur="1" fill="hold">
                                          <p:stCondLst>
                                            <p:cond delay="500"/>
                                          </p:stCondLst>
                                        </p:cTn>
                                        <p:tgtEl>
                                          <p:spTgt spid="19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98"/>
                                        </p:tgtEl>
                                      </p:cBhvr>
                                    </p:animEffect>
                                    <p:set>
                                      <p:cBhvr>
                                        <p:cTn id="62" dur="1" fill="hold">
                                          <p:stCondLst>
                                            <p:cond delay="500"/>
                                          </p:stCondLst>
                                        </p:cTn>
                                        <p:tgtEl>
                                          <p:spTgt spid="19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99"/>
                                        </p:tgtEl>
                                      </p:cBhvr>
                                    </p:animEffect>
                                    <p:set>
                                      <p:cBhvr>
                                        <p:cTn id="67" dur="1" fill="hold">
                                          <p:stCondLst>
                                            <p:cond delay="500"/>
                                          </p:stCondLst>
                                        </p:cTn>
                                        <p:tgtEl>
                                          <p:spTgt spid="19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00"/>
                                        </p:tgtEl>
                                      </p:cBhvr>
                                    </p:animEffect>
                                    <p:set>
                                      <p:cBhvr>
                                        <p:cTn id="72" dur="1" fill="hold">
                                          <p:stCondLst>
                                            <p:cond delay="500"/>
                                          </p:stCondLst>
                                        </p:cTn>
                                        <p:tgtEl>
                                          <p:spTgt spid="20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01"/>
                                        </p:tgtEl>
                                      </p:cBhvr>
                                    </p:animEffect>
                                    <p:set>
                                      <p:cBhvr>
                                        <p:cTn id="77" dur="1" fill="hold">
                                          <p:stCondLst>
                                            <p:cond delay="500"/>
                                          </p:stCondLst>
                                        </p:cTn>
                                        <p:tgtEl>
                                          <p:spTgt spid="20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02"/>
                                        </p:tgtEl>
                                      </p:cBhvr>
                                    </p:animEffect>
                                    <p:set>
                                      <p:cBhvr>
                                        <p:cTn id="82" dur="1" fill="hold">
                                          <p:stCondLst>
                                            <p:cond delay="500"/>
                                          </p:stCondLst>
                                        </p:cTn>
                                        <p:tgtEl>
                                          <p:spTgt spid="20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203"/>
                                        </p:tgtEl>
                                      </p:cBhvr>
                                    </p:animEffect>
                                    <p:set>
                                      <p:cBhvr>
                                        <p:cTn id="87" dur="1" fill="hold">
                                          <p:stCondLst>
                                            <p:cond delay="500"/>
                                          </p:stCondLst>
                                        </p:cTn>
                                        <p:tgtEl>
                                          <p:spTgt spid="20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04"/>
                                        </p:tgtEl>
                                      </p:cBhvr>
                                    </p:animEffect>
                                    <p:set>
                                      <p:cBhvr>
                                        <p:cTn id="92" dur="1" fill="hold">
                                          <p:stCondLst>
                                            <p:cond delay="500"/>
                                          </p:stCondLst>
                                        </p:cTn>
                                        <p:tgtEl>
                                          <p:spTgt spid="20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05"/>
                                        </p:tgtEl>
                                      </p:cBhvr>
                                    </p:animEffect>
                                    <p:set>
                                      <p:cBhvr>
                                        <p:cTn id="97" dur="1" fill="hold">
                                          <p:stCondLst>
                                            <p:cond delay="500"/>
                                          </p:stCondLst>
                                        </p:cTn>
                                        <p:tgtEl>
                                          <p:spTgt spid="20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06"/>
                                        </p:tgtEl>
                                      </p:cBhvr>
                                    </p:animEffect>
                                    <p:set>
                                      <p:cBhvr>
                                        <p:cTn id="102" dur="1" fill="hold">
                                          <p:stCondLst>
                                            <p:cond delay="500"/>
                                          </p:stCondLst>
                                        </p:cTn>
                                        <p:tgtEl>
                                          <p:spTgt spid="206"/>
                                        </p:tgtEl>
                                        <p:attrNameLst>
                                          <p:attrName>style.visibility</p:attrName>
                                        </p:attrNameLst>
                                      </p:cBhvr>
                                      <p:to>
                                        <p:strVal val="hidden"/>
                                      </p:to>
                                    </p:set>
                                  </p:childTnLst>
                                </p:cTn>
                              </p:par>
                              <p:par>
                                <p:cTn id="103" presetID="42" presetClass="entr" presetSubtype="0"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fade">
                                      <p:cBhvr>
                                        <p:cTn id="105" dur="250"/>
                                        <p:tgtEl>
                                          <p:spTgt spid="52"/>
                                        </p:tgtEl>
                                      </p:cBhvr>
                                    </p:animEffect>
                                    <p:anim calcmode="lin" valueType="num">
                                      <p:cBhvr>
                                        <p:cTn id="106" dur="250" fill="hold"/>
                                        <p:tgtEl>
                                          <p:spTgt spid="52"/>
                                        </p:tgtEl>
                                        <p:attrNameLst>
                                          <p:attrName>ppt_x</p:attrName>
                                        </p:attrNameLst>
                                      </p:cBhvr>
                                      <p:tavLst>
                                        <p:tav tm="0">
                                          <p:val>
                                            <p:strVal val="#ppt_x"/>
                                          </p:val>
                                        </p:tav>
                                        <p:tav tm="100000">
                                          <p:val>
                                            <p:strVal val="#ppt_x"/>
                                          </p:val>
                                        </p:tav>
                                      </p:tavLst>
                                    </p:anim>
                                    <p:anim calcmode="lin" valueType="num">
                                      <p:cBhvr>
                                        <p:cTn id="107" dur="250" fill="hold"/>
                                        <p:tgtEl>
                                          <p:spTgt spid="52"/>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03"/>
                                            </p:cond>
                                          </p:stCondLst>
                                          <p:endCondLst>
                                            <p:cond evt="onStopAudio" delay="0">
                                              <p:tgtEl>
                                                <p:sldTgt/>
                                              </p:tgtEl>
                                            </p:cond>
                                          </p:endCondLst>
                                        </p:cTn>
                                        <p:tgtEl>
                                          <p:sndTgt r:embed="rId3" name="bomb.wav"/>
                                        </p:tgtEl>
                                      </p:cMediaNode>
                                    </p:audio>
                                  </p:subTnLst>
                                </p:cTn>
                              </p:par>
                              <p:par>
                                <p:cTn id="108" presetID="10" presetClass="entr" presetSubtype="0" fill="hold" nodeType="with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fade">
                                      <p:cBhvr>
                                        <p:cTn id="110" dur="500"/>
                                        <p:tgtEl>
                                          <p:spTgt spid="53"/>
                                        </p:tgtEl>
                                      </p:cBhvr>
                                    </p:animEffect>
                                  </p:childTnLst>
                                </p:cTn>
                              </p:par>
                              <p:par>
                                <p:cTn id="111" presetID="32" presetClass="emph" presetSubtype="0" fill="hold" nodeType="withEffect">
                                  <p:stCondLst>
                                    <p:cond delay="0"/>
                                  </p:stCondLst>
                                  <p:childTnLst>
                                    <p:animRot by="120000">
                                      <p:cBhvr>
                                        <p:cTn id="112" dur="50" fill="hold">
                                          <p:stCondLst>
                                            <p:cond delay="0"/>
                                          </p:stCondLst>
                                        </p:cTn>
                                        <p:tgtEl>
                                          <p:spTgt spid="53"/>
                                        </p:tgtEl>
                                        <p:attrNameLst>
                                          <p:attrName>r</p:attrName>
                                        </p:attrNameLst>
                                      </p:cBhvr>
                                    </p:animRot>
                                    <p:animRot by="-240000">
                                      <p:cBhvr>
                                        <p:cTn id="113" dur="100" fill="hold">
                                          <p:stCondLst>
                                            <p:cond delay="100"/>
                                          </p:stCondLst>
                                        </p:cTn>
                                        <p:tgtEl>
                                          <p:spTgt spid="53"/>
                                        </p:tgtEl>
                                        <p:attrNameLst>
                                          <p:attrName>r</p:attrName>
                                        </p:attrNameLst>
                                      </p:cBhvr>
                                    </p:animRot>
                                    <p:animRot by="240000">
                                      <p:cBhvr>
                                        <p:cTn id="114" dur="100" fill="hold">
                                          <p:stCondLst>
                                            <p:cond delay="200"/>
                                          </p:stCondLst>
                                        </p:cTn>
                                        <p:tgtEl>
                                          <p:spTgt spid="53"/>
                                        </p:tgtEl>
                                        <p:attrNameLst>
                                          <p:attrName>r</p:attrName>
                                        </p:attrNameLst>
                                      </p:cBhvr>
                                    </p:animRot>
                                    <p:animRot by="-240000">
                                      <p:cBhvr>
                                        <p:cTn id="115" dur="100" fill="hold">
                                          <p:stCondLst>
                                            <p:cond delay="300"/>
                                          </p:stCondLst>
                                        </p:cTn>
                                        <p:tgtEl>
                                          <p:spTgt spid="53"/>
                                        </p:tgtEl>
                                        <p:attrNameLst>
                                          <p:attrName>r</p:attrName>
                                        </p:attrNameLst>
                                      </p:cBhvr>
                                    </p:animRot>
                                    <p:animRot by="120000">
                                      <p:cBhvr>
                                        <p:cTn id="116" dur="100" fill="hold">
                                          <p:stCondLst>
                                            <p:cond delay="4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7" restart="whenNotActive" fill="hold" evtFilter="cancelBubble" nodeType="interactiveSeq">
                <p:stCondLst>
                  <p:cond evt="onClick" delay="0">
                    <p:tgtEl>
                      <p:spTgt spid="170"/>
                    </p:tgtEl>
                  </p:cond>
                </p:stCondLst>
                <p:endSync evt="end" delay="0">
                  <p:rtn val="all"/>
                </p:endSync>
                <p:childTnLst>
                  <p:par>
                    <p:cTn id="118" fill="hold">
                      <p:stCondLst>
                        <p:cond delay="0"/>
                      </p:stCondLst>
                      <p:childTnLst>
                        <p:par>
                          <p:cTn id="119" fill="hold">
                            <p:stCondLst>
                              <p:cond delay="0"/>
                            </p:stCondLst>
                            <p:childTnLst>
                              <p:par>
                                <p:cTn id="120" presetID="8" presetClass="emph" presetSubtype="0" repeatCount="indefinite" fill="hold" nodeType="clickEffect">
                                  <p:stCondLst>
                                    <p:cond delay="0"/>
                                  </p:stCondLst>
                                  <p:endCondLst>
                                    <p:cond evt="onNext" delay="0">
                                      <p:tgtEl>
                                        <p:sldTgt/>
                                      </p:tgtEl>
                                    </p:cond>
                                  </p:endCondLst>
                                  <p:childTnLst>
                                    <p:animRot by="-21600000">
                                      <p:cBhvr>
                                        <p:cTn id="121" dur="500" fill="hold"/>
                                        <p:tgtEl>
                                          <p:spTgt spid="159"/>
                                        </p:tgtEl>
                                        <p:attrNameLst>
                                          <p:attrName>r</p:attrName>
                                        </p:attrNameLst>
                                      </p:cBhvr>
                                    </p:animRot>
                                  </p:childTnLst>
                                </p:cTn>
                              </p:par>
                            </p:childTnLst>
                          </p:cTn>
                        </p:par>
                      </p:childTnLst>
                    </p:cTn>
                  </p:par>
                </p:childTnLst>
              </p:cTn>
              <p:nextCondLst>
                <p:cond evt="onClick" delay="0">
                  <p:tgtEl>
                    <p:spTgt spid="170"/>
                  </p:tgtEl>
                </p:cond>
              </p:nextCondLst>
            </p:seq>
            <p:seq concurrent="1" nextAc="seek">
              <p:cTn id="122" restart="whenNotActive" fill="hold" evtFilter="cancelBubble" nodeType="interactiveSeq">
                <p:stCondLst>
                  <p:cond evt="onClick" delay="0">
                    <p:tgtEl>
                      <p:spTgt spid="171"/>
                    </p:tgtEl>
                  </p:cond>
                </p:stCondLst>
                <p:endSync evt="end" delay="0">
                  <p:rtn val="all"/>
                </p:endSync>
                <p:childTnLst>
                  <p:par>
                    <p:cTn id="123" fill="hold">
                      <p:stCondLst>
                        <p:cond delay="0"/>
                      </p:stCondLst>
                      <p:childTnLst>
                        <p:par>
                          <p:cTn id="124" fill="hold">
                            <p:stCondLst>
                              <p:cond delay="0"/>
                            </p:stCondLst>
                            <p:childTnLst>
                              <p:par>
                                <p:cTn id="125" presetID="21" presetClass="exit" presetSubtype="1" fill="hold" grpId="0" nodeType="clickEffect">
                                  <p:stCondLst>
                                    <p:cond delay="0"/>
                                  </p:stCondLst>
                                  <p:childTnLst>
                                    <p:animEffect transition="out" filter="wheel(1)">
                                      <p:cBhvr>
                                        <p:cTn id="126" dur="2000"/>
                                        <p:tgtEl>
                                          <p:spTgt spid="171"/>
                                        </p:tgtEl>
                                      </p:cBhvr>
                                    </p:animEffect>
                                    <p:set>
                                      <p:cBhvr>
                                        <p:cTn id="127" dur="1" fill="hold">
                                          <p:stCondLst>
                                            <p:cond delay="1999"/>
                                          </p:stCondLst>
                                        </p:cTn>
                                        <p:tgtEl>
                                          <p:spTgt spid="171"/>
                                        </p:tgtEl>
                                        <p:attrNameLst>
                                          <p:attrName>style.visibility</p:attrName>
                                        </p:attrNameLst>
                                      </p:cBhvr>
                                      <p:to>
                                        <p:strVal val="hidden"/>
                                      </p:to>
                                    </p:set>
                                  </p:childTnLst>
                                </p:cTn>
                              </p:par>
                            </p:childTnLst>
                          </p:cTn>
                        </p:par>
                      </p:childTnLst>
                    </p:cTn>
                  </p:par>
                </p:childTnLst>
              </p:cTn>
              <p:nextCondLst>
                <p:cond evt="onClick" delay="0">
                  <p:tgtEl>
                    <p:spTgt spid="171"/>
                  </p:tgtEl>
                </p:cond>
              </p:nextCondLst>
            </p:seq>
            <p:seq concurrent="1" nextAc="seek">
              <p:cTn id="128" restart="whenNotActive" fill="hold" evtFilter="cancelBubble" nodeType="interactiveSeq">
                <p:stCondLst>
                  <p:cond evt="onClick" delay="0">
                    <p:tgtEl>
                      <p:spTgt spid="172"/>
                    </p:tgtEl>
                  </p:cond>
                </p:stCondLst>
                <p:endSync evt="end" delay="0">
                  <p:rtn val="all"/>
                </p:endSync>
                <p:childTnLst>
                  <p:par>
                    <p:cTn id="129" fill="hold">
                      <p:stCondLst>
                        <p:cond delay="0"/>
                      </p:stCondLst>
                      <p:childTnLst>
                        <p:par>
                          <p:cTn id="130" fill="hold">
                            <p:stCondLst>
                              <p:cond delay="0"/>
                            </p:stCondLst>
                            <p:childTnLst>
                              <p:par>
                                <p:cTn id="131" presetID="14" presetClass="exit" presetSubtype="10" fill="hold" grpId="0" nodeType="clickEffect">
                                  <p:stCondLst>
                                    <p:cond delay="0"/>
                                  </p:stCondLst>
                                  <p:childTnLst>
                                    <p:animEffect transition="out" filter="randombar(horizontal)">
                                      <p:cBhvr>
                                        <p:cTn id="132" dur="500"/>
                                        <p:tgtEl>
                                          <p:spTgt spid="172"/>
                                        </p:tgtEl>
                                      </p:cBhvr>
                                    </p:animEffect>
                                    <p:set>
                                      <p:cBhvr>
                                        <p:cTn id="133" dur="1" fill="hold">
                                          <p:stCondLst>
                                            <p:cond delay="499"/>
                                          </p:stCondLst>
                                        </p:cTn>
                                        <p:tgtEl>
                                          <p:spTgt spid="172"/>
                                        </p:tgtEl>
                                        <p:attrNameLst>
                                          <p:attrName>style.visibility</p:attrName>
                                        </p:attrNameLst>
                                      </p:cBhvr>
                                      <p:to>
                                        <p:strVal val="hidden"/>
                                      </p:to>
                                    </p:set>
                                  </p:childTnLst>
                                </p:cTn>
                              </p:par>
                            </p:childTnLst>
                          </p:cTn>
                        </p:par>
                      </p:childTnLst>
                    </p:cTn>
                  </p:par>
                </p:childTnLst>
              </p:cTn>
              <p:nextCondLst>
                <p:cond evt="onClick" delay="0">
                  <p:tgtEl>
                    <p:spTgt spid="172"/>
                  </p:tgtEl>
                </p:cond>
              </p:nextCondLst>
            </p:seq>
            <p:seq concurrent="1" nextAc="seek">
              <p:cTn id="134" restart="whenNotActive" fill="hold" evtFilter="cancelBubble" nodeType="interactiveSeq">
                <p:stCondLst>
                  <p:cond evt="onClick" delay="0">
                    <p:tgtEl>
                      <p:spTgt spid="173"/>
                    </p:tgtEl>
                  </p:cond>
                </p:stCondLst>
                <p:endSync evt="end" delay="0">
                  <p:rtn val="all"/>
                </p:endSync>
                <p:childTnLst>
                  <p:par>
                    <p:cTn id="135" fill="hold">
                      <p:stCondLst>
                        <p:cond delay="0"/>
                      </p:stCondLst>
                      <p:childTnLst>
                        <p:par>
                          <p:cTn id="136" fill="hold">
                            <p:stCondLst>
                              <p:cond delay="0"/>
                            </p:stCondLst>
                            <p:childTnLst>
                              <p:par>
                                <p:cTn id="137" presetID="14" presetClass="exit" presetSubtype="10" fill="hold" grpId="0" nodeType="clickEffect">
                                  <p:stCondLst>
                                    <p:cond delay="0"/>
                                  </p:stCondLst>
                                  <p:childTnLst>
                                    <p:animEffect transition="out" filter="randombar(horizontal)">
                                      <p:cBhvr>
                                        <p:cTn id="138" dur="500"/>
                                        <p:tgtEl>
                                          <p:spTgt spid="173"/>
                                        </p:tgtEl>
                                      </p:cBhvr>
                                    </p:animEffect>
                                    <p:set>
                                      <p:cBhvr>
                                        <p:cTn id="139" dur="1" fill="hold">
                                          <p:stCondLst>
                                            <p:cond delay="499"/>
                                          </p:stCondLst>
                                        </p:cTn>
                                        <p:tgtEl>
                                          <p:spTgt spid="173"/>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140" restart="whenNotActive" fill="hold" evtFilter="cancelBubble" nodeType="interactiveSeq">
                <p:stCondLst>
                  <p:cond evt="onClick" delay="0">
                    <p:tgtEl>
                      <p:spTgt spid="174"/>
                    </p:tgtEl>
                  </p:cond>
                </p:stCondLst>
                <p:endSync evt="end" delay="0">
                  <p:rtn val="all"/>
                </p:endSync>
                <p:childTnLst>
                  <p:par>
                    <p:cTn id="141" fill="hold">
                      <p:stCondLst>
                        <p:cond delay="0"/>
                      </p:stCondLst>
                      <p:childTnLst>
                        <p:par>
                          <p:cTn id="142" fill="hold">
                            <p:stCondLst>
                              <p:cond delay="0"/>
                            </p:stCondLst>
                            <p:childTnLst>
                              <p:par>
                                <p:cTn id="143" presetID="14" presetClass="exit" presetSubtype="10" fill="hold" grpId="0" nodeType="clickEffect">
                                  <p:stCondLst>
                                    <p:cond delay="0"/>
                                  </p:stCondLst>
                                  <p:childTnLst>
                                    <p:animEffect transition="out" filter="randombar(horizontal)">
                                      <p:cBhvr>
                                        <p:cTn id="144" dur="500"/>
                                        <p:tgtEl>
                                          <p:spTgt spid="174"/>
                                        </p:tgtEl>
                                      </p:cBhvr>
                                    </p:animEffect>
                                    <p:set>
                                      <p:cBhvr>
                                        <p:cTn id="145" dur="1" fill="hold">
                                          <p:stCondLst>
                                            <p:cond delay="499"/>
                                          </p:stCondLst>
                                        </p:cTn>
                                        <p:tgtEl>
                                          <p:spTgt spid="174"/>
                                        </p:tgtEl>
                                        <p:attrNameLst>
                                          <p:attrName>style.visibility</p:attrName>
                                        </p:attrNameLst>
                                      </p:cBhvr>
                                      <p:to>
                                        <p:strVal val="hidden"/>
                                      </p:to>
                                    </p:set>
                                  </p:childTnLst>
                                </p:cTn>
                              </p:par>
                            </p:childTnLst>
                          </p:cTn>
                        </p:par>
                      </p:childTnLst>
                    </p:cTn>
                  </p:par>
                </p:childTnLst>
              </p:cTn>
              <p:nextCondLst>
                <p:cond evt="onClick" delay="0">
                  <p:tgtEl>
                    <p:spTgt spid="174"/>
                  </p:tgtEl>
                </p:cond>
              </p:nextCondLst>
            </p:seq>
            <p:seq concurrent="1" nextAc="seek">
              <p:cTn id="146" restart="whenNotActive" fill="hold" evtFilter="cancelBubble" nodeType="interactiveSeq">
                <p:stCondLst>
                  <p:cond evt="onClick" delay="0">
                    <p:tgtEl>
                      <p:spTgt spid="175"/>
                    </p:tgtEl>
                  </p:cond>
                </p:stCondLst>
                <p:endSync evt="end" delay="0">
                  <p:rtn val="all"/>
                </p:endSync>
                <p:childTnLst>
                  <p:par>
                    <p:cTn id="147" fill="hold">
                      <p:stCondLst>
                        <p:cond delay="0"/>
                      </p:stCondLst>
                      <p:childTnLst>
                        <p:par>
                          <p:cTn id="148" fill="hold">
                            <p:stCondLst>
                              <p:cond delay="0"/>
                            </p:stCondLst>
                            <p:childTnLst>
                              <p:par>
                                <p:cTn id="149" presetID="14" presetClass="exit" presetSubtype="10" fill="hold" grpId="0" nodeType="clickEffect">
                                  <p:stCondLst>
                                    <p:cond delay="0"/>
                                  </p:stCondLst>
                                  <p:childTnLst>
                                    <p:animEffect transition="out" filter="randombar(horizontal)">
                                      <p:cBhvr>
                                        <p:cTn id="150" dur="500"/>
                                        <p:tgtEl>
                                          <p:spTgt spid="175"/>
                                        </p:tgtEl>
                                      </p:cBhvr>
                                    </p:animEffect>
                                    <p:set>
                                      <p:cBhvr>
                                        <p:cTn id="151" dur="1" fill="hold">
                                          <p:stCondLst>
                                            <p:cond delay="499"/>
                                          </p:stCondLst>
                                        </p:cTn>
                                        <p:tgtEl>
                                          <p:spTgt spid="175"/>
                                        </p:tgtEl>
                                        <p:attrNameLst>
                                          <p:attrName>style.visibility</p:attrName>
                                        </p:attrNameLst>
                                      </p:cBhvr>
                                      <p:to>
                                        <p:strVal val="hidden"/>
                                      </p:to>
                                    </p:set>
                                  </p:childTnLst>
                                </p:cTn>
                              </p:par>
                            </p:childTnLst>
                          </p:cTn>
                        </p:par>
                      </p:childTnLst>
                    </p:cTn>
                  </p:par>
                </p:childTnLst>
              </p:cTn>
              <p:nextCondLst>
                <p:cond evt="onClick" delay="0">
                  <p:tgtEl>
                    <p:spTgt spid="175"/>
                  </p:tgtEl>
                </p:cond>
              </p:nextCondLst>
            </p:seq>
            <p:seq concurrent="1" nextAc="seek">
              <p:cTn id="152" restart="whenNotActive" fill="hold" evtFilter="cancelBubble" nodeType="interactiveSeq">
                <p:stCondLst>
                  <p:cond evt="onClick" delay="0">
                    <p:tgtEl>
                      <p:spTgt spid="176"/>
                    </p:tgtEl>
                  </p:cond>
                </p:stCondLst>
                <p:endSync evt="end" delay="0">
                  <p:rtn val="all"/>
                </p:endSync>
                <p:childTnLst>
                  <p:par>
                    <p:cTn id="153" fill="hold">
                      <p:stCondLst>
                        <p:cond delay="0"/>
                      </p:stCondLst>
                      <p:childTnLst>
                        <p:par>
                          <p:cTn id="154" fill="hold">
                            <p:stCondLst>
                              <p:cond delay="0"/>
                            </p:stCondLst>
                            <p:childTnLst>
                              <p:par>
                                <p:cTn id="155" presetID="14" presetClass="exit" presetSubtype="10" fill="hold" grpId="0" nodeType="clickEffect">
                                  <p:stCondLst>
                                    <p:cond delay="0"/>
                                  </p:stCondLst>
                                  <p:childTnLst>
                                    <p:animEffect transition="out" filter="randombar(horizontal)">
                                      <p:cBhvr>
                                        <p:cTn id="156" dur="500"/>
                                        <p:tgtEl>
                                          <p:spTgt spid="176"/>
                                        </p:tgtEl>
                                      </p:cBhvr>
                                    </p:animEffect>
                                    <p:set>
                                      <p:cBhvr>
                                        <p:cTn id="157" dur="1" fill="hold">
                                          <p:stCondLst>
                                            <p:cond delay="499"/>
                                          </p:stCondLst>
                                        </p:cTn>
                                        <p:tgtEl>
                                          <p:spTgt spid="176"/>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seq concurrent="1" nextAc="seek">
              <p:cTn id="158" restart="whenNotActive" fill="hold" evtFilter="cancelBubble" nodeType="interactiveSeq">
                <p:stCondLst>
                  <p:cond evt="onClick" delay="0">
                    <p:tgtEl>
                      <p:spTgt spid="177"/>
                    </p:tgtEl>
                  </p:cond>
                </p:stCondLst>
                <p:endSync evt="end" delay="0">
                  <p:rtn val="all"/>
                </p:endSync>
                <p:childTnLst>
                  <p:par>
                    <p:cTn id="159" fill="hold">
                      <p:stCondLst>
                        <p:cond delay="0"/>
                      </p:stCondLst>
                      <p:childTnLst>
                        <p:par>
                          <p:cTn id="160" fill="hold">
                            <p:stCondLst>
                              <p:cond delay="0"/>
                            </p:stCondLst>
                            <p:childTnLst>
                              <p:par>
                                <p:cTn id="161" presetID="14" presetClass="exit" presetSubtype="10" fill="hold" grpId="0" nodeType="clickEffect">
                                  <p:stCondLst>
                                    <p:cond delay="0"/>
                                  </p:stCondLst>
                                  <p:childTnLst>
                                    <p:animEffect transition="out" filter="randombar(horizontal)">
                                      <p:cBhvr>
                                        <p:cTn id="162" dur="500"/>
                                        <p:tgtEl>
                                          <p:spTgt spid="177"/>
                                        </p:tgtEl>
                                      </p:cBhvr>
                                    </p:animEffect>
                                    <p:set>
                                      <p:cBhvr>
                                        <p:cTn id="163" dur="1" fill="hold">
                                          <p:stCondLst>
                                            <p:cond delay="499"/>
                                          </p:stCondLst>
                                        </p:cTn>
                                        <p:tgtEl>
                                          <p:spTgt spid="177"/>
                                        </p:tgtEl>
                                        <p:attrNameLst>
                                          <p:attrName>style.visibility</p:attrName>
                                        </p:attrNameLst>
                                      </p:cBhvr>
                                      <p:to>
                                        <p:strVal val="hidden"/>
                                      </p:to>
                                    </p:set>
                                  </p:childTnLst>
                                </p:cTn>
                              </p:par>
                            </p:childTnLst>
                          </p:cTn>
                        </p:par>
                      </p:childTnLst>
                    </p:cTn>
                  </p:par>
                </p:childTnLst>
              </p:cTn>
              <p:nextCondLst>
                <p:cond evt="onClick" delay="0">
                  <p:tgtEl>
                    <p:spTgt spid="177"/>
                  </p:tgtEl>
                </p:cond>
              </p:nextCondLst>
            </p:seq>
            <p:seq concurrent="1" nextAc="seek">
              <p:cTn id="164" restart="whenNotActive" fill="hold" evtFilter="cancelBubble" nodeType="interactiveSeq">
                <p:stCondLst>
                  <p:cond evt="onClick" delay="0">
                    <p:tgtEl>
                      <p:spTgt spid="178"/>
                    </p:tgtEl>
                  </p:cond>
                </p:stCondLst>
                <p:endSync evt="end" delay="0">
                  <p:rtn val="all"/>
                </p:endSync>
                <p:childTnLst>
                  <p:par>
                    <p:cTn id="165" fill="hold">
                      <p:stCondLst>
                        <p:cond delay="0"/>
                      </p:stCondLst>
                      <p:childTnLst>
                        <p:par>
                          <p:cTn id="166" fill="hold">
                            <p:stCondLst>
                              <p:cond delay="0"/>
                            </p:stCondLst>
                            <p:childTnLst>
                              <p:par>
                                <p:cTn id="167" presetID="14" presetClass="exit" presetSubtype="10" fill="hold" grpId="0" nodeType="clickEffect">
                                  <p:stCondLst>
                                    <p:cond delay="0"/>
                                  </p:stCondLst>
                                  <p:childTnLst>
                                    <p:animEffect transition="out" filter="randombar(horizontal)">
                                      <p:cBhvr>
                                        <p:cTn id="168" dur="500"/>
                                        <p:tgtEl>
                                          <p:spTgt spid="178"/>
                                        </p:tgtEl>
                                      </p:cBhvr>
                                    </p:animEffect>
                                    <p:set>
                                      <p:cBhvr>
                                        <p:cTn id="169" dur="1" fill="hold">
                                          <p:stCondLst>
                                            <p:cond delay="499"/>
                                          </p:stCondLst>
                                        </p:cTn>
                                        <p:tgtEl>
                                          <p:spTgt spid="178"/>
                                        </p:tgtEl>
                                        <p:attrNameLst>
                                          <p:attrName>style.visibility</p:attrName>
                                        </p:attrNameLst>
                                      </p:cBhvr>
                                      <p:to>
                                        <p:strVal val="hidden"/>
                                      </p:to>
                                    </p:set>
                                  </p:childTnLst>
                                </p:cTn>
                              </p:par>
                            </p:childTnLst>
                          </p:cTn>
                        </p:par>
                      </p:childTnLst>
                    </p:cTn>
                  </p:par>
                </p:childTnLst>
              </p:cTn>
              <p:nextCondLst>
                <p:cond evt="onClick" delay="0">
                  <p:tgtEl>
                    <p:spTgt spid="178"/>
                  </p:tgtEl>
                </p:cond>
              </p:nextCondLst>
            </p:seq>
            <p:seq concurrent="1" nextAc="seek">
              <p:cTn id="170" restart="whenNotActive" fill="hold" evtFilter="cancelBubble" nodeType="interactiveSeq">
                <p:stCondLst>
                  <p:cond evt="onClick" delay="0">
                    <p:tgtEl>
                      <p:spTgt spid="179"/>
                    </p:tgtEl>
                  </p:cond>
                </p:stCondLst>
                <p:endSync evt="end" delay="0">
                  <p:rtn val="all"/>
                </p:endSync>
                <p:childTnLst>
                  <p:par>
                    <p:cTn id="171" fill="hold">
                      <p:stCondLst>
                        <p:cond delay="0"/>
                      </p:stCondLst>
                      <p:childTnLst>
                        <p:par>
                          <p:cTn id="172" fill="hold">
                            <p:stCondLst>
                              <p:cond delay="0"/>
                            </p:stCondLst>
                            <p:childTnLst>
                              <p:par>
                                <p:cTn id="173" presetID="14" presetClass="exit" presetSubtype="10" fill="hold" grpId="0" nodeType="clickEffect">
                                  <p:stCondLst>
                                    <p:cond delay="0"/>
                                  </p:stCondLst>
                                  <p:childTnLst>
                                    <p:animEffect transition="out" filter="randombar(horizontal)">
                                      <p:cBhvr>
                                        <p:cTn id="174" dur="500"/>
                                        <p:tgtEl>
                                          <p:spTgt spid="179"/>
                                        </p:tgtEl>
                                      </p:cBhvr>
                                    </p:animEffect>
                                    <p:set>
                                      <p:cBhvr>
                                        <p:cTn id="175" dur="1" fill="hold">
                                          <p:stCondLst>
                                            <p:cond delay="499"/>
                                          </p:stCondLst>
                                        </p:cTn>
                                        <p:tgtEl>
                                          <p:spTgt spid="179"/>
                                        </p:tgtEl>
                                        <p:attrNameLst>
                                          <p:attrName>style.visibility</p:attrName>
                                        </p:attrNameLst>
                                      </p:cBhvr>
                                      <p:to>
                                        <p:strVal val="hidden"/>
                                      </p:to>
                                    </p:set>
                                  </p:childTnLst>
                                </p:cTn>
                              </p:par>
                            </p:childTnLst>
                          </p:cTn>
                        </p:par>
                      </p:childTnLst>
                    </p:cTn>
                  </p:par>
                </p:childTnLst>
              </p:cTn>
              <p:nextCondLst>
                <p:cond evt="onClick" delay="0">
                  <p:tgtEl>
                    <p:spTgt spid="179"/>
                  </p:tgtEl>
                </p:cond>
              </p:nextCondLst>
            </p:seq>
            <p:seq concurrent="1" nextAc="seek">
              <p:cTn id="176" restart="whenNotActive" fill="hold" evtFilter="cancelBubble" nodeType="interactiveSeq">
                <p:stCondLst>
                  <p:cond evt="onClick" delay="0">
                    <p:tgtEl>
                      <p:spTgt spid="51"/>
                    </p:tgtEl>
                  </p:cond>
                </p:stCondLst>
                <p:endSync evt="end" delay="0">
                  <p:rtn val="all"/>
                </p:endSync>
                <p:childTnLst>
                  <p:par>
                    <p:cTn id="177" fill="hold">
                      <p:stCondLst>
                        <p:cond delay="0"/>
                      </p:stCondLst>
                      <p:childTnLst>
                        <p:par>
                          <p:cTn id="178" fill="hold">
                            <p:stCondLst>
                              <p:cond delay="0"/>
                            </p:stCondLst>
                            <p:childTnLst>
                              <p:par>
                                <p:cTn id="179" presetID="14" presetClass="exit" presetSubtype="10" fill="hold" grpId="0" nodeType="clickEffect">
                                  <p:stCondLst>
                                    <p:cond delay="0"/>
                                  </p:stCondLst>
                                  <p:childTnLst>
                                    <p:animEffect transition="out" filter="randombar(horizontal)">
                                      <p:cBhvr>
                                        <p:cTn id="180" dur="500"/>
                                        <p:tgtEl>
                                          <p:spTgt spid="51"/>
                                        </p:tgtEl>
                                      </p:cBhvr>
                                    </p:animEffect>
                                    <p:set>
                                      <p:cBhvr>
                                        <p:cTn id="18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171" grpId="0" animBg="1"/>
      <p:bldP spid="172" grpId="0" animBg="1"/>
      <p:bldP spid="173" grpId="0" animBg="1"/>
      <p:bldP spid="174" grpId="0" animBg="1"/>
      <p:bldP spid="175" grpId="0" animBg="1"/>
      <p:bldP spid="176" grpId="0" animBg="1"/>
      <p:bldP spid="177" grpId="0" animBg="1"/>
      <p:bldP spid="178" grpId="0" animBg="1"/>
      <p:bldP spid="179" grpId="0" animBg="1"/>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1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2" name="Google Shape;212;p2" descr="OPL20U25GSXzBJYl68kk8uQGfFKzs7yb1M4KJWUiLk6ZEvGF+qCIPSnY57AbBFCvTW$15.2023.9$9+K4lPs7H94VUqPe2XwIsfPRnrXQE//QTEXxb8/8N4CNc6FpgZahzpTjFhMzSA7T/nHJa11DE8Ng2TP3iAmRczFlmslSuUNOgUeb6yRvs0="/>
              <p:cNvSpPr/>
              <p:nvPr/>
            </p:nvSpPr>
            <p:spPr>
              <a:xfrm>
                <a:off x="754743" y="1066800"/>
                <a:ext cx="10682514" cy="1472273"/>
              </a:xfrm>
              <a:prstGeom prst="snip2DiagRect">
                <a:avLst>
                  <a:gd name="adj1" fmla="val 0"/>
                  <a:gd name="adj2" fmla="val 16667"/>
                </a:avLst>
              </a:prstGeom>
              <a:solidFill>
                <a:srgbClr val="E5FFF3"/>
              </a:solidFill>
              <a:ln>
                <a:noFill/>
              </a:ln>
            </p:spPr>
            <p:txBody>
              <a:bodyPr spcFirstLastPara="1" wrap="square" lIns="91425" tIns="45700" rIns="91425" bIns="45700" anchor="ctr" anchorCtr="0">
                <a:noAutofit/>
              </a:bodyPr>
              <a:lstStyle/>
              <a:p>
                <a:pPr lvl="0">
                  <a:buClr>
                    <a:srgbClr val="7030A0"/>
                  </a:buClr>
                  <a:buSzPts val="3200"/>
                </a:pPr>
                <a:r>
                  <a:rPr lang="en-US" sz="3600" b="1" dirty="0">
                    <a:solidFill>
                      <a:srgbClr val="7030A0"/>
                    </a:solidFill>
                    <a:latin typeface="Times New Roman" panose="02020603050405020304" pitchFamily="18" charset="0"/>
                    <a:ea typeface="Tahoma"/>
                    <a:cs typeface="Times New Roman" panose="02020603050405020304" pitchFamily="18" charset="0"/>
                    <a:sym typeface="Tahoma"/>
                  </a:rPr>
                  <a:t>Cho </a:t>
                </a:r>
                <a:r>
                  <a:rPr lang="en-US" sz="3600" b="1" dirty="0" err="1">
                    <a:solidFill>
                      <a:srgbClr val="7030A0"/>
                    </a:solidFill>
                    <a:latin typeface="Times New Roman" panose="02020603050405020304" pitchFamily="18" charset="0"/>
                    <a:ea typeface="Tahoma"/>
                    <a:cs typeface="Times New Roman" panose="02020603050405020304" pitchFamily="18" charset="0"/>
                    <a:sym typeface="Tahoma"/>
                  </a:rPr>
                  <a:t>tứ</a:t>
                </a:r>
                <a:r>
                  <a:rPr lang="en-US" sz="36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3600" b="1" dirty="0" err="1">
                    <a:solidFill>
                      <a:srgbClr val="7030A0"/>
                    </a:solidFill>
                    <a:latin typeface="Times New Roman" panose="02020603050405020304" pitchFamily="18" charset="0"/>
                    <a:ea typeface="Tahoma"/>
                    <a:cs typeface="Times New Roman" panose="02020603050405020304" pitchFamily="18" charset="0"/>
                    <a:sym typeface="Tahoma"/>
                  </a:rPr>
                  <a:t>giác</a:t>
                </a:r>
                <a:r>
                  <a:rPr lang="en-US" sz="36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3600" b="1" i="1" dirty="0">
                    <a:solidFill>
                      <a:srgbClr val="7030A0"/>
                    </a:solidFill>
                    <a:latin typeface="Times New Roman" panose="02020603050405020304" pitchFamily="18" charset="0"/>
                    <a:ea typeface="Tahoma"/>
                    <a:cs typeface="Times New Roman" panose="02020603050405020304" pitchFamily="18" charset="0"/>
                    <a:sym typeface="Tahoma"/>
                  </a:rPr>
                  <a:t>ABCD</a:t>
                </a:r>
                <a:r>
                  <a:rPr lang="en-US" sz="36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3600" b="1" dirty="0" err="1">
                    <a:solidFill>
                      <a:srgbClr val="7030A0"/>
                    </a:solidFill>
                    <a:latin typeface="Times New Roman" panose="02020603050405020304" pitchFamily="18" charset="0"/>
                    <a:ea typeface="Tahoma"/>
                    <a:cs typeface="Times New Roman" panose="02020603050405020304" pitchFamily="18" charset="0"/>
                    <a:sym typeface="Tahoma"/>
                  </a:rPr>
                  <a:t>có</a:t>
                </a:r>
                <a:r>
                  <a:rPr lang="en-US" sz="3600" b="1" dirty="0">
                    <a:solidFill>
                      <a:srgbClr val="7030A0"/>
                    </a:solidFill>
                    <a:latin typeface="Times New Roman" panose="02020603050405020304" pitchFamily="18" charset="0"/>
                    <a:ea typeface="Tahoma"/>
                    <a:cs typeface="Times New Roman" panose="02020603050405020304" pitchFamily="18" charset="0"/>
                    <a:sym typeface="Tahoma"/>
                  </a:rPr>
                  <a:t>  </a:t>
                </a:r>
                <a14:m>
                  <m:oMath xmlns:m="http://schemas.openxmlformats.org/officeDocument/2006/math">
                    <m:sSup>
                      <m:sSupPr>
                        <m:ctrlPr>
                          <a:rPr lang="en-US" sz="3600" b="1" i="1">
                            <a:solidFill>
                              <a:srgbClr val="7030A0"/>
                            </a:solidFill>
                            <a:latin typeface="Cambria Math" panose="02040503050406030204" pitchFamily="18" charset="0"/>
                            <a:ea typeface="Cambria Math" panose="02040503050406030204" pitchFamily="18" charset="0"/>
                            <a:cs typeface="Tahoma"/>
                            <a:sym typeface="Tahoma"/>
                          </a:rPr>
                        </m:ctrlPr>
                      </m:sSupPr>
                      <m:e>
                        <m:acc>
                          <m:accPr>
                            <m:chr m:val="̂"/>
                            <m:ctrlPr>
                              <a:rPr lang="en-US" sz="3600" b="1" i="1">
                                <a:solidFill>
                                  <a:srgbClr val="7030A0"/>
                                </a:solidFill>
                                <a:latin typeface="Cambria Math" panose="02040503050406030204" pitchFamily="18" charset="0"/>
                                <a:ea typeface="Cambria Math" panose="02040503050406030204" pitchFamily="18" charset="0"/>
                                <a:cs typeface="Tahoma"/>
                                <a:sym typeface="Tahoma"/>
                              </a:rPr>
                            </m:ctrlPr>
                          </m:accPr>
                          <m:e>
                            <m:r>
                              <a:rPr lang="en-US" sz="3600" b="1" i="1">
                                <a:solidFill>
                                  <a:srgbClr val="7030A0"/>
                                </a:solidFill>
                                <a:latin typeface="Cambria Math" panose="02040503050406030204" pitchFamily="18" charset="0"/>
                                <a:ea typeface="Cambria Math" panose="02040503050406030204" pitchFamily="18" charset="0"/>
                                <a:cs typeface="Tahoma"/>
                                <a:sym typeface="Tahoma"/>
                              </a:rPr>
                              <m:t>𝑨</m:t>
                            </m:r>
                          </m:e>
                        </m:acc>
                        <m:r>
                          <a:rPr lang="en-US" sz="3600" b="1" i="1">
                            <a:solidFill>
                              <a:srgbClr val="7030A0"/>
                            </a:solidFill>
                            <a:latin typeface="Cambria Math" panose="02040503050406030204" pitchFamily="18" charset="0"/>
                            <a:ea typeface="Cambria Math" panose="02040503050406030204" pitchFamily="18" charset="0"/>
                            <a:cs typeface="Tahoma"/>
                            <a:sym typeface="Tahoma"/>
                          </a:rPr>
                          <m:t>=</m:t>
                        </m:r>
                        <m:r>
                          <a:rPr lang="en-US" sz="3600" b="1" i="1" smtClean="0">
                            <a:solidFill>
                              <a:srgbClr val="7030A0"/>
                            </a:solidFill>
                            <a:latin typeface="Cambria Math" panose="02040503050406030204" pitchFamily="18" charset="0"/>
                            <a:ea typeface="Cambria Math" panose="02040503050406030204" pitchFamily="18" charset="0"/>
                            <a:cs typeface="Tahoma"/>
                            <a:sym typeface="Tahoma"/>
                          </a:rPr>
                          <m:t>𝟔</m:t>
                        </m:r>
                        <m:r>
                          <a:rPr lang="en-US" sz="3600" b="1" i="1">
                            <a:solidFill>
                              <a:srgbClr val="7030A0"/>
                            </a:solidFill>
                            <a:latin typeface="Cambria Math" panose="02040503050406030204" pitchFamily="18" charset="0"/>
                            <a:ea typeface="Cambria Math" panose="02040503050406030204" pitchFamily="18" charset="0"/>
                            <a:cs typeface="Tahoma"/>
                            <a:sym typeface="Tahoma"/>
                          </a:rPr>
                          <m:t>𝟎</m:t>
                        </m:r>
                      </m:e>
                      <m:sup>
                        <m:r>
                          <a:rPr lang="en-US" sz="3600" b="1" i="0" smtClean="0">
                            <a:solidFill>
                              <a:srgbClr val="7030A0"/>
                            </a:solidFill>
                            <a:latin typeface="Cambria Math" panose="02040503050406030204" pitchFamily="18" charset="0"/>
                            <a:ea typeface="Cambria Math" panose="02040503050406030204" pitchFamily="18" charset="0"/>
                            <a:cs typeface="Tahoma"/>
                            <a:sym typeface="Tahoma"/>
                          </a:rPr>
                          <m:t>𝐨</m:t>
                        </m:r>
                      </m:sup>
                    </m:sSup>
                    <m:r>
                      <a:rPr lang="en-US" sz="3600" b="1" i="1" smtClean="0">
                        <a:solidFill>
                          <a:srgbClr val="7030A0"/>
                        </a:solidFill>
                        <a:latin typeface="Cambria Math" panose="02040503050406030204" pitchFamily="18" charset="0"/>
                        <a:ea typeface="Cambria Math" panose="02040503050406030204" pitchFamily="18" charset="0"/>
                        <a:cs typeface="Tahoma"/>
                        <a:sym typeface="Tahoma"/>
                      </a:rPr>
                      <m:t>;</m:t>
                    </m:r>
                    <m:sSup>
                      <m:sSupPr>
                        <m:ctrlPr>
                          <a:rPr lang="en-US" sz="3600" b="1" i="1">
                            <a:solidFill>
                              <a:srgbClr val="7030A0"/>
                            </a:solidFill>
                            <a:latin typeface="Cambria Math" panose="02040503050406030204" pitchFamily="18" charset="0"/>
                            <a:ea typeface="Cambria Math" panose="02040503050406030204" pitchFamily="18" charset="0"/>
                            <a:cs typeface="Tahoma"/>
                            <a:sym typeface="Tahoma"/>
                          </a:rPr>
                        </m:ctrlPr>
                      </m:sSupPr>
                      <m:e>
                        <m:acc>
                          <m:accPr>
                            <m:chr m:val="̂"/>
                            <m:ctrlPr>
                              <a:rPr lang="en-US" sz="3600" b="1" i="1">
                                <a:solidFill>
                                  <a:srgbClr val="7030A0"/>
                                </a:solidFill>
                                <a:latin typeface="Cambria Math" panose="02040503050406030204" pitchFamily="18" charset="0"/>
                                <a:ea typeface="Cambria Math" panose="02040503050406030204" pitchFamily="18" charset="0"/>
                                <a:cs typeface="Tahoma"/>
                                <a:sym typeface="Tahoma"/>
                              </a:rPr>
                            </m:ctrlPr>
                          </m:accPr>
                          <m:e>
                            <m:r>
                              <a:rPr lang="en-US" sz="3600" b="1" i="1" smtClean="0">
                                <a:solidFill>
                                  <a:srgbClr val="7030A0"/>
                                </a:solidFill>
                                <a:latin typeface="Cambria Math" panose="02040503050406030204" pitchFamily="18" charset="0"/>
                                <a:ea typeface="Cambria Math" panose="02040503050406030204" pitchFamily="18" charset="0"/>
                                <a:cs typeface="Tahoma"/>
                                <a:sym typeface="Tahoma"/>
                              </a:rPr>
                              <m:t>𝑩</m:t>
                            </m:r>
                          </m:e>
                        </m:acc>
                        <m:r>
                          <a:rPr lang="en-US" sz="3600" b="1" i="1">
                            <a:solidFill>
                              <a:srgbClr val="7030A0"/>
                            </a:solidFill>
                            <a:latin typeface="Cambria Math" panose="02040503050406030204" pitchFamily="18" charset="0"/>
                            <a:ea typeface="Cambria Math" panose="02040503050406030204" pitchFamily="18" charset="0"/>
                            <a:cs typeface="Tahoma"/>
                            <a:sym typeface="Tahoma"/>
                          </a:rPr>
                          <m:t>=</m:t>
                        </m:r>
                        <m:r>
                          <a:rPr lang="en-US" sz="3600" b="1" i="1" smtClean="0">
                            <a:solidFill>
                              <a:srgbClr val="7030A0"/>
                            </a:solidFill>
                            <a:latin typeface="Cambria Math" panose="02040503050406030204" pitchFamily="18" charset="0"/>
                            <a:ea typeface="Cambria Math" panose="02040503050406030204" pitchFamily="18" charset="0"/>
                            <a:cs typeface="Tahoma"/>
                            <a:sym typeface="Tahoma"/>
                          </a:rPr>
                          <m:t>𝟕</m:t>
                        </m:r>
                        <m:r>
                          <a:rPr lang="en-US" sz="3600" b="1" i="1">
                            <a:solidFill>
                              <a:srgbClr val="7030A0"/>
                            </a:solidFill>
                            <a:latin typeface="Cambria Math" panose="02040503050406030204" pitchFamily="18" charset="0"/>
                            <a:ea typeface="Cambria Math" panose="02040503050406030204" pitchFamily="18" charset="0"/>
                            <a:cs typeface="Tahoma"/>
                            <a:sym typeface="Tahoma"/>
                          </a:rPr>
                          <m:t>𝟎</m:t>
                        </m:r>
                      </m:e>
                      <m:sup>
                        <m:r>
                          <a:rPr lang="en-US" sz="3600" b="1" i="0" smtClean="0">
                            <a:solidFill>
                              <a:srgbClr val="7030A0"/>
                            </a:solidFill>
                            <a:latin typeface="Cambria Math" panose="02040503050406030204" pitchFamily="18" charset="0"/>
                            <a:ea typeface="Cambria Math" panose="02040503050406030204" pitchFamily="18" charset="0"/>
                            <a:cs typeface="Tahoma"/>
                            <a:sym typeface="Tahoma"/>
                          </a:rPr>
                          <m:t>𝐨</m:t>
                        </m:r>
                      </m:sup>
                    </m:sSup>
                  </m:oMath>
                </a14:m>
                <a:r>
                  <a:rPr lang="en-US" sz="3600" b="1" dirty="0">
                    <a:solidFill>
                      <a:srgbClr val="7030A0"/>
                    </a:solidFill>
                    <a:latin typeface="Times New Roman" panose="02020603050405020304" pitchFamily="18" charset="0"/>
                    <a:ea typeface="Tahoma"/>
                    <a:cs typeface="Times New Roman" panose="02020603050405020304" pitchFamily="18" charset="0"/>
                    <a:sym typeface="Tahoma"/>
                  </a:rPr>
                  <a:t>; </a:t>
                </a:r>
                <a14:m>
                  <m:oMath xmlns:m="http://schemas.openxmlformats.org/officeDocument/2006/math">
                    <m:sSup>
                      <m:sSupPr>
                        <m:ctrlPr>
                          <a:rPr lang="en-US" sz="3600" b="1" i="1">
                            <a:solidFill>
                              <a:srgbClr val="7030A0"/>
                            </a:solidFill>
                            <a:latin typeface="Cambria Math" panose="02040503050406030204" pitchFamily="18" charset="0"/>
                            <a:ea typeface="Cambria Math" panose="02040503050406030204" pitchFamily="18" charset="0"/>
                            <a:cs typeface="Tahoma"/>
                            <a:sym typeface="Tahoma"/>
                          </a:rPr>
                        </m:ctrlPr>
                      </m:sSupPr>
                      <m:e>
                        <m:acc>
                          <m:accPr>
                            <m:chr m:val="̂"/>
                            <m:ctrlPr>
                              <a:rPr lang="en-US" sz="3600" b="1" i="1">
                                <a:solidFill>
                                  <a:srgbClr val="7030A0"/>
                                </a:solidFill>
                                <a:latin typeface="Cambria Math" panose="02040503050406030204" pitchFamily="18" charset="0"/>
                                <a:ea typeface="Cambria Math" panose="02040503050406030204" pitchFamily="18" charset="0"/>
                                <a:cs typeface="Tahoma"/>
                                <a:sym typeface="Tahoma"/>
                              </a:rPr>
                            </m:ctrlPr>
                          </m:accPr>
                          <m:e>
                            <m:r>
                              <a:rPr lang="en-US" sz="3600" b="1" i="1" smtClean="0">
                                <a:solidFill>
                                  <a:srgbClr val="7030A0"/>
                                </a:solidFill>
                                <a:latin typeface="Cambria Math" panose="02040503050406030204" pitchFamily="18" charset="0"/>
                                <a:ea typeface="Cambria Math" panose="02040503050406030204" pitchFamily="18" charset="0"/>
                                <a:cs typeface="Tahoma"/>
                                <a:sym typeface="Tahoma"/>
                              </a:rPr>
                              <m:t>𝑪</m:t>
                            </m:r>
                          </m:e>
                        </m:acc>
                        <m:r>
                          <a:rPr lang="en-US" sz="3600" b="1" i="1">
                            <a:solidFill>
                              <a:srgbClr val="7030A0"/>
                            </a:solidFill>
                            <a:latin typeface="Cambria Math" panose="02040503050406030204" pitchFamily="18" charset="0"/>
                            <a:ea typeface="Cambria Math" panose="02040503050406030204" pitchFamily="18" charset="0"/>
                            <a:cs typeface="Tahoma"/>
                            <a:sym typeface="Tahoma"/>
                          </a:rPr>
                          <m:t>=</m:t>
                        </m:r>
                        <m:r>
                          <a:rPr lang="en-US" sz="3600" b="1" i="1" smtClean="0">
                            <a:solidFill>
                              <a:srgbClr val="7030A0"/>
                            </a:solidFill>
                            <a:latin typeface="Cambria Math" panose="02040503050406030204" pitchFamily="18" charset="0"/>
                            <a:ea typeface="Cambria Math" panose="02040503050406030204" pitchFamily="18" charset="0"/>
                            <a:cs typeface="Tahoma"/>
                            <a:sym typeface="Tahoma"/>
                          </a:rPr>
                          <m:t>𝟖</m:t>
                        </m:r>
                        <m:r>
                          <a:rPr lang="en-US" sz="3600" b="1" i="1">
                            <a:solidFill>
                              <a:srgbClr val="7030A0"/>
                            </a:solidFill>
                            <a:latin typeface="Cambria Math" panose="02040503050406030204" pitchFamily="18" charset="0"/>
                            <a:ea typeface="Cambria Math" panose="02040503050406030204" pitchFamily="18" charset="0"/>
                            <a:cs typeface="Tahoma"/>
                            <a:sym typeface="Tahoma"/>
                          </a:rPr>
                          <m:t>𝟎</m:t>
                        </m:r>
                      </m:e>
                      <m:sup>
                        <m:r>
                          <a:rPr lang="en-US" sz="3600" b="1" i="0" smtClean="0">
                            <a:solidFill>
                              <a:srgbClr val="7030A0"/>
                            </a:solidFill>
                            <a:latin typeface="Cambria Math" panose="02040503050406030204" pitchFamily="18" charset="0"/>
                            <a:ea typeface="Cambria Math" panose="02040503050406030204" pitchFamily="18" charset="0"/>
                            <a:cs typeface="Tahoma"/>
                            <a:sym typeface="Tahoma"/>
                          </a:rPr>
                          <m:t>𝐨</m:t>
                        </m:r>
                      </m:sup>
                    </m:sSup>
                  </m:oMath>
                </a14:m>
                <a:r>
                  <a:rPr lang="en-US" sz="36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3600" b="1" dirty="0" err="1">
                    <a:solidFill>
                      <a:srgbClr val="7030A0"/>
                    </a:solidFill>
                    <a:latin typeface="Times New Roman" panose="02020603050405020304" pitchFamily="18" charset="0"/>
                    <a:ea typeface="Tahoma"/>
                    <a:cs typeface="Times New Roman" panose="02020603050405020304" pitchFamily="18" charset="0"/>
                    <a:sym typeface="Tahoma"/>
                  </a:rPr>
                  <a:t>Khi</a:t>
                </a:r>
                <a:r>
                  <a:rPr lang="en-US" sz="36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3600" b="1" dirty="0" err="1">
                    <a:solidFill>
                      <a:srgbClr val="7030A0"/>
                    </a:solidFill>
                    <a:latin typeface="Times New Roman" panose="02020603050405020304" pitchFamily="18" charset="0"/>
                    <a:ea typeface="Tahoma"/>
                    <a:cs typeface="Times New Roman" panose="02020603050405020304" pitchFamily="18" charset="0"/>
                    <a:sym typeface="Tahoma"/>
                  </a:rPr>
                  <a:t>đó</a:t>
                </a:r>
                <a:r>
                  <a:rPr lang="en-US" sz="3600" b="1" dirty="0">
                    <a:solidFill>
                      <a:srgbClr val="7030A0"/>
                    </a:solidFill>
                    <a:latin typeface="Times New Roman" panose="02020603050405020304" pitchFamily="18" charset="0"/>
                    <a:ea typeface="Tahoma"/>
                    <a:cs typeface="Times New Roman" panose="02020603050405020304" pitchFamily="18" charset="0"/>
                    <a:sym typeface="Tahoma"/>
                  </a:rPr>
                  <a:t> </a:t>
                </a:r>
                <a14:m>
                  <m:oMath xmlns:m="http://schemas.openxmlformats.org/officeDocument/2006/math">
                    <m:acc>
                      <m:accPr>
                        <m:chr m:val="̂"/>
                        <m:ctrlPr>
                          <a:rPr lang="en-US" sz="3600" b="1" i="1">
                            <a:solidFill>
                              <a:srgbClr val="7030A0"/>
                            </a:solidFill>
                            <a:latin typeface="Cambria Math" panose="02040503050406030204" pitchFamily="18" charset="0"/>
                            <a:ea typeface="Cambria Math" panose="02040503050406030204" pitchFamily="18" charset="0"/>
                            <a:cs typeface="Tahoma"/>
                            <a:sym typeface="Tahoma"/>
                          </a:rPr>
                        </m:ctrlPr>
                      </m:accPr>
                      <m:e>
                        <m:r>
                          <a:rPr lang="en-US" sz="3600" b="1" i="1" smtClean="0">
                            <a:solidFill>
                              <a:srgbClr val="7030A0"/>
                            </a:solidFill>
                            <a:latin typeface="Cambria Math" panose="02040503050406030204" pitchFamily="18" charset="0"/>
                            <a:ea typeface="Cambria Math" panose="02040503050406030204" pitchFamily="18" charset="0"/>
                            <a:cs typeface="Tahoma"/>
                            <a:sym typeface="Tahoma"/>
                          </a:rPr>
                          <m:t>𝑫</m:t>
                        </m:r>
                      </m:e>
                    </m:acc>
                    <m:r>
                      <a:rPr lang="en-US" sz="3600" b="1" i="1">
                        <a:solidFill>
                          <a:srgbClr val="7030A0"/>
                        </a:solidFill>
                        <a:latin typeface="Cambria Math" panose="02040503050406030204" pitchFamily="18" charset="0"/>
                        <a:ea typeface="Cambria Math" panose="02040503050406030204" pitchFamily="18" charset="0"/>
                        <a:cs typeface="Tahoma"/>
                        <a:sym typeface="Tahoma"/>
                      </a:rPr>
                      <m:t>=</m:t>
                    </m:r>
                  </m:oMath>
                </a14:m>
                <a:r>
                  <a:rPr lang="en-US" sz="3600" b="1" dirty="0">
                    <a:solidFill>
                      <a:srgbClr val="7030A0"/>
                    </a:solidFill>
                    <a:latin typeface="Times New Roman" panose="02020603050405020304" pitchFamily="18" charset="0"/>
                    <a:ea typeface="Tahoma"/>
                    <a:cs typeface="Times New Roman" panose="02020603050405020304" pitchFamily="18" charset="0"/>
                    <a:sym typeface="Tahoma"/>
                  </a:rPr>
                  <a:t>?</a:t>
                </a:r>
                <a:endParaRPr sz="3600" b="1" i="0" u="none" strike="noStrike" cap="none" dirty="0">
                  <a:solidFill>
                    <a:srgbClr val="7030A0"/>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212" name="Google Shape;212;p2"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54743" y="1066800"/>
                <a:ext cx="10682514" cy="1472273"/>
              </a:xfrm>
              <a:prstGeom prst="snip2DiagRect">
                <a:avLst>
                  <a:gd name="adj1" fmla="val 0"/>
                  <a:gd name="adj2" fmla="val 16667"/>
                </a:avLst>
              </a:prstGeom>
              <a:blipFill>
                <a:blip r:embed="rId5"/>
                <a:stretch>
                  <a:fillRect l="-628" b="-702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3" name="A" descr="OPL20U25GSXzBJYl68kk8uQGfFKzs7yb1M4KJWUiLk6ZEvGF+qCIPSnY57AbBFCvTW$15.2023.9$9+K4lPs7H94VUqPe2XwIsfPRnrXQE//QTEXxb8/8N4CNc6FpgZahzpTjFhMzSA7T/nHJa11DE8Ng2TP3iAmRczFlmslSuUNOgUeb6yRvs0="/>
              <p:cNvSpPr/>
              <p:nvPr/>
            </p:nvSpPr>
            <p:spPr>
              <a:xfrm>
                <a:off x="754743"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lvl="0" algn="ctr">
                  <a:buClr>
                    <a:schemeClr val="lt1"/>
                  </a:buClr>
                  <a:buSzPts val="3200"/>
                </a:pPr>
                <a14:m>
                  <m:oMath xmlns:m="http://schemas.openxmlformats.org/officeDocument/2006/math">
                    <m:sSup>
                      <m:sSupPr>
                        <m:ctrlPr>
                          <a:rPr lang="en-US" sz="3200" b="1" i="1" smtClean="0">
                            <a:solidFill>
                              <a:schemeClr val="lt1"/>
                            </a:solidFill>
                            <a:latin typeface="Cambria Math" panose="02040503050406030204" pitchFamily="18" charset="0"/>
                            <a:ea typeface="Cambria Math" panose="02040503050406030204" pitchFamily="18" charset="0"/>
                            <a:cs typeface="Tahoma"/>
                            <a:sym typeface="Tahoma"/>
                          </a:rPr>
                        </m:ctrlPr>
                      </m:sSupPr>
                      <m:e>
                        <m:r>
                          <a:rPr lang="en-US" sz="3200" b="1" i="1">
                            <a:solidFill>
                              <a:schemeClr val="lt1"/>
                            </a:solidFill>
                            <a:latin typeface="Cambria Math" panose="02040503050406030204" pitchFamily="18" charset="0"/>
                            <a:ea typeface="Cambria Math" panose="02040503050406030204" pitchFamily="18" charset="0"/>
                            <a:cs typeface="Tahoma"/>
                            <a:sym typeface="Tahoma"/>
                          </a:rPr>
                          <m:t>𝟏</m:t>
                        </m:r>
                        <m:r>
                          <a:rPr lang="en-US" sz="3200" b="1" i="1" smtClean="0">
                            <a:solidFill>
                              <a:schemeClr val="lt1"/>
                            </a:solidFill>
                            <a:latin typeface="Cambria Math" panose="02040503050406030204" pitchFamily="18" charset="0"/>
                            <a:ea typeface="Cambria Math" panose="02040503050406030204" pitchFamily="18" charset="0"/>
                            <a:cs typeface="Tahoma"/>
                            <a:sym typeface="Tahoma"/>
                          </a:rPr>
                          <m:t>𝟑</m:t>
                        </m:r>
                        <m:r>
                          <a:rPr lang="en-US" sz="3200" b="1" i="1">
                            <a:solidFill>
                              <a:schemeClr val="lt1"/>
                            </a:solidFill>
                            <a:latin typeface="Cambria Math" panose="02040503050406030204" pitchFamily="18" charset="0"/>
                            <a:ea typeface="Cambria Math" panose="02040503050406030204" pitchFamily="18" charset="0"/>
                            <a:cs typeface="Tahoma"/>
                            <a:sym typeface="Tahoma"/>
                          </a:rPr>
                          <m:t>𝟎</m:t>
                        </m:r>
                      </m:e>
                      <m:sup>
                        <m:r>
                          <a:rPr lang="en-US" sz="3200" b="1" i="0" smtClean="0">
                            <a:solidFill>
                              <a:schemeClr val="lt1"/>
                            </a:solidFill>
                            <a:latin typeface="Cambria Math" panose="02040503050406030204" pitchFamily="18" charset="0"/>
                            <a:ea typeface="Cambria Math" panose="02040503050406030204" pitchFamily="18" charset="0"/>
                            <a:cs typeface="Tahoma"/>
                            <a:sym typeface="Tahoma"/>
                          </a:rPr>
                          <m:t>𝐨</m:t>
                        </m:r>
                      </m:sup>
                    </m:sSup>
                  </m:oMath>
                </a14:m>
                <a:r>
                  <a:rPr lang="en-US" sz="3200" b="1" dirty="0">
                    <a:solidFill>
                      <a:schemeClr val="lt1"/>
                    </a:solidFill>
                    <a:latin typeface="Times New Roman" panose="02020603050405020304" pitchFamily="18" charset="0"/>
                    <a:ea typeface="Tahoma"/>
                    <a:cs typeface="Times New Roman" panose="02020603050405020304" pitchFamily="18" charset="0"/>
                    <a:sym typeface="Tahoma"/>
                  </a:rPr>
                  <a:t> </a:t>
                </a:r>
              </a:p>
            </p:txBody>
          </p:sp>
        </mc:Choice>
        <mc:Fallback xmlns="">
          <p:sp>
            <p:nvSpPr>
              <p:cNvPr id="213" name="A"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54743" y="3239548"/>
                <a:ext cx="3823578" cy="1371600"/>
              </a:xfrm>
              <a:prstGeom prst="snip2DiagRect">
                <a:avLst>
                  <a:gd name="adj1" fmla="val 0"/>
                  <a:gd name="adj2" fmla="val 16667"/>
                </a:avLst>
              </a:prstGeom>
              <a:blipFill>
                <a:blip r:embed="rId6"/>
                <a:stretch>
                  <a:fillRect/>
                </a:stretch>
              </a:blipFill>
              <a:ln>
                <a:noFill/>
              </a:ln>
            </p:spPr>
            <p:txBody>
              <a:bodyPr/>
              <a:lstStyle/>
              <a:p>
                <a:r>
                  <a:rPr lang="en-US">
                    <a:noFill/>
                  </a:rPr>
                  <a:t> </a:t>
                </a:r>
              </a:p>
            </p:txBody>
          </p:sp>
        </mc:Fallback>
      </mc:AlternateContent>
      <p:sp>
        <p:nvSpPr>
          <p:cNvPr id="214" name="QV" descr="OPL20U25GSXzBJYl68kk8uQGfFKzs7yb1M4KJWUiLk6ZEvGF+qCIPSnY57AbBFCvTW$15.2023.9$9+K4lPs7H94VUqPe2XwIsfPRnrXQE//QTEXxb8/8N4CNc6FpgZahzpTjFhMzSA7T/nHJa11DE8Ng2TP3iAmRczFlmslSuUNOgUeb6yRvs0=">
            <a:hlinkClick r:id="rId7" action="ppaction://hlinksldjump"/>
          </p:cNvPr>
          <p:cNvSpPr/>
          <p:nvPr/>
        </p:nvSpPr>
        <p:spPr>
          <a:xfrm flipH="1">
            <a:off x="9903159" y="5850194"/>
            <a:ext cx="2071125" cy="768320"/>
          </a:xfrm>
          <a:prstGeom prst="homePlate">
            <a:avLst>
              <a:gd name="adj" fmla="val 50000"/>
            </a:avLst>
          </a:prstGeom>
          <a:solidFill>
            <a:srgbClr val="DDEAF6"/>
          </a:solidFill>
          <a:ln>
            <a:noFill/>
          </a:ln>
          <a:effectLst>
            <a:glow rad="228600">
              <a:schemeClr val="accent5">
                <a:satMod val="175000"/>
                <a:alpha val="40000"/>
              </a:schemeClr>
            </a:glo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3200"/>
              <a:buFont typeface="Tahoma"/>
              <a:buNone/>
            </a:pPr>
            <a:r>
              <a:rPr lang="en-US" sz="2800" b="1" i="0" u="none" strike="noStrike" cap="none">
                <a:solidFill>
                  <a:srgbClr val="2E75B5"/>
                </a:solidFill>
                <a:latin typeface="Times New Roman" panose="02020603050405020304" pitchFamily="18" charset="0"/>
                <a:ea typeface="Tahoma"/>
                <a:cs typeface="Times New Roman" panose="02020603050405020304" pitchFamily="18" charset="0"/>
                <a:sym typeface="Tahoma"/>
              </a:rPr>
              <a:t>QUAY VỀ</a:t>
            </a:r>
            <a:endParaRPr sz="2800" b="1" i="0" u="none" strike="noStrike" cap="none">
              <a:solidFill>
                <a:srgbClr val="2E75B5"/>
              </a:solidFill>
              <a:latin typeface="Times New Roman" panose="02020603050405020304" pitchFamily="18" charset="0"/>
              <a:ea typeface="Tahoma"/>
              <a:cs typeface="Times New Roman" panose="02020603050405020304" pitchFamily="18" charset="0"/>
              <a:sym typeface="Tahoma"/>
            </a:endParaRPr>
          </a:p>
        </p:txBody>
      </p:sp>
      <mc:AlternateContent xmlns:mc="http://schemas.openxmlformats.org/markup-compatibility/2006" xmlns:a14="http://schemas.microsoft.com/office/drawing/2010/main">
        <mc:Choice Requires="a14">
          <p:sp>
            <p:nvSpPr>
              <p:cNvPr id="7" name="C"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124D3CB-BFCF-4B3C-B979-8A8692913BBE}"/>
                  </a:ext>
                </a:extLst>
              </p:cNvPr>
              <p:cNvSpPr/>
              <p:nvPr/>
            </p:nvSpPr>
            <p:spPr>
              <a:xfrm>
                <a:off x="612176"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algn="ctr">
                  <a:buClr>
                    <a:schemeClr val="lt1"/>
                  </a:buClr>
                  <a:buSzPts val="3200"/>
                </a:pPr>
                <a14:m>
                  <m:oMathPara xmlns:m="http://schemas.openxmlformats.org/officeDocument/2006/math">
                    <m:oMathParaPr>
                      <m:jc m:val="centerGroup"/>
                    </m:oMathParaPr>
                    <m:oMath xmlns:m="http://schemas.openxmlformats.org/officeDocument/2006/math">
                      <m:sSup>
                        <m:sSupPr>
                          <m:ctrlPr>
                            <a:rPr lang="en-US" sz="3200" b="1" i="1" smtClean="0">
                              <a:solidFill>
                                <a:schemeClr val="lt1"/>
                              </a:solidFill>
                              <a:latin typeface="Cambria Math" panose="02040503050406030204" pitchFamily="18" charset="0"/>
                              <a:ea typeface="Cambria Math" panose="02040503050406030204" pitchFamily="18" charset="0"/>
                              <a:cs typeface="Tahoma"/>
                              <a:sym typeface="Tahoma"/>
                            </a:rPr>
                          </m:ctrlPr>
                        </m:sSupPr>
                        <m:e>
                          <m:r>
                            <a:rPr lang="en-US" sz="3200" b="1" i="1">
                              <a:solidFill>
                                <a:schemeClr val="lt1"/>
                              </a:solidFill>
                              <a:latin typeface="Cambria Math" panose="02040503050406030204" pitchFamily="18" charset="0"/>
                              <a:ea typeface="Cambria Math" panose="02040503050406030204" pitchFamily="18" charset="0"/>
                              <a:cs typeface="Tahoma"/>
                              <a:sym typeface="Tahoma"/>
                            </a:rPr>
                            <m:t>𝟏</m:t>
                          </m:r>
                          <m:r>
                            <a:rPr lang="en-US" sz="3200" b="1" i="1" smtClean="0">
                              <a:solidFill>
                                <a:schemeClr val="lt1"/>
                              </a:solidFill>
                              <a:latin typeface="Cambria Math" panose="02040503050406030204" pitchFamily="18" charset="0"/>
                              <a:ea typeface="Cambria Math" panose="02040503050406030204" pitchFamily="18" charset="0"/>
                              <a:cs typeface="Tahoma"/>
                              <a:sym typeface="Tahoma"/>
                            </a:rPr>
                            <m:t>𝟓</m:t>
                          </m:r>
                          <m:r>
                            <a:rPr lang="en-US" sz="3200" b="1" i="1">
                              <a:solidFill>
                                <a:schemeClr val="lt1"/>
                              </a:solidFill>
                              <a:latin typeface="Cambria Math" panose="02040503050406030204" pitchFamily="18" charset="0"/>
                              <a:ea typeface="Cambria Math" panose="02040503050406030204" pitchFamily="18" charset="0"/>
                              <a:cs typeface="Tahoma"/>
                              <a:sym typeface="Tahoma"/>
                            </a:rPr>
                            <m:t>𝟎</m:t>
                          </m:r>
                        </m:e>
                        <m:sup>
                          <m:r>
                            <a:rPr lang="en-US" sz="3200" b="1" i="0" smtClean="0">
                              <a:solidFill>
                                <a:schemeClr val="lt1"/>
                              </a:solidFill>
                              <a:latin typeface="Cambria Math" panose="02040503050406030204" pitchFamily="18" charset="0"/>
                              <a:ea typeface="Cambria Math" panose="02040503050406030204" pitchFamily="18" charset="0"/>
                              <a:cs typeface="Tahoma"/>
                              <a:sym typeface="Tahoma"/>
                            </a:rPr>
                            <m:t>𝐨</m:t>
                          </m:r>
                        </m:sup>
                      </m:sSup>
                      <m:r>
                        <m:rPr>
                          <m:nor/>
                        </m:rPr>
                        <a:rPr lang="en-US" sz="3200" b="1">
                          <a:solidFill>
                            <a:schemeClr val="lt1"/>
                          </a:solidFill>
                          <a:latin typeface="Times New Roman" panose="02020603050405020304" pitchFamily="18" charset="0"/>
                          <a:ea typeface="Tahoma"/>
                          <a:cs typeface="Times New Roman" panose="02020603050405020304" pitchFamily="18" charset="0"/>
                          <a:sym typeface="Tahoma"/>
                        </a:rPr>
                        <m:t> </m:t>
                      </m:r>
                    </m:oMath>
                  </m:oMathPara>
                </a14:m>
                <a:endParaRPr lang="en-US" sz="3200" b="1">
                  <a:solidFill>
                    <a:schemeClr val="lt1"/>
                  </a:solidFill>
                  <a:latin typeface="Times New Roman" panose="02020603050405020304" pitchFamily="18" charset="0"/>
                  <a:ea typeface="Tahoma"/>
                  <a:cs typeface="Times New Roman" panose="02020603050405020304" pitchFamily="18" charset="0"/>
                  <a:sym typeface="Tahoma"/>
                </a:endParaRPr>
              </a:p>
              <a:p>
                <a:pPr lvl="0" algn="ctr">
                  <a:buClr>
                    <a:schemeClr val="lt1"/>
                  </a:buClr>
                  <a:buSzPts val="3200"/>
                </a:pPr>
                <a:endParaRPr lang="en-US" sz="3200" b="1">
                  <a:solidFill>
                    <a:schemeClr val="lt1"/>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7" name="C"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124D3CB-BFCF-4B3C-B979-8A8692913BBE}"/>
                  </a:ext>
                </a:extLst>
              </p:cNvPr>
              <p:cNvSpPr>
                <a:spLocks noRot="1" noChangeAspect="1" noMove="1" noResize="1" noEditPoints="1" noAdjustHandles="1" noChangeArrowheads="1" noChangeShapeType="1" noTextEdit="1"/>
              </p:cNvSpPr>
              <p:nvPr/>
            </p:nvSpPr>
            <p:spPr>
              <a:xfrm>
                <a:off x="612176" y="5165241"/>
                <a:ext cx="3823578" cy="1371600"/>
              </a:xfrm>
              <a:prstGeom prst="snip2DiagRect">
                <a:avLst>
                  <a:gd name="adj1" fmla="val 0"/>
                  <a:gd name="adj2" fmla="val 16667"/>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B"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1F00783-8521-495A-8F01-993DC23F7153}"/>
                  </a:ext>
                </a:extLst>
              </p:cNvPr>
              <p:cNvSpPr/>
              <p:nvPr/>
            </p:nvSpPr>
            <p:spPr>
              <a:xfrm>
                <a:off x="5203851"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algn="ctr">
                  <a:buClr>
                    <a:schemeClr val="lt1"/>
                  </a:buClr>
                  <a:buSzPts val="3200"/>
                </a:pPr>
                <a14:m>
                  <m:oMath xmlns:m="http://schemas.openxmlformats.org/officeDocument/2006/math">
                    <m:sSup>
                      <m:sSupPr>
                        <m:ctrlPr>
                          <a:rPr lang="en-US" sz="3200" b="1" i="1" smtClean="0">
                            <a:solidFill>
                              <a:schemeClr val="lt1"/>
                            </a:solidFill>
                            <a:latin typeface="Cambria Math" panose="02040503050406030204" pitchFamily="18" charset="0"/>
                            <a:ea typeface="Cambria Math" panose="02040503050406030204" pitchFamily="18" charset="0"/>
                            <a:cs typeface="Tahoma"/>
                            <a:sym typeface="Tahoma"/>
                          </a:rPr>
                        </m:ctrlPr>
                      </m:sSupPr>
                      <m:e>
                        <m:r>
                          <a:rPr lang="en-US" sz="3200" b="1" i="1" smtClean="0">
                            <a:solidFill>
                              <a:schemeClr val="lt1"/>
                            </a:solidFill>
                            <a:latin typeface="Cambria Math" panose="02040503050406030204" pitchFamily="18" charset="0"/>
                            <a:ea typeface="Cambria Math" panose="02040503050406030204" pitchFamily="18" charset="0"/>
                            <a:cs typeface="Tahoma"/>
                            <a:sym typeface="Tahoma"/>
                          </a:rPr>
                          <m:t>𝟏𝟒𝟎</m:t>
                        </m:r>
                      </m:e>
                      <m:sup>
                        <m:r>
                          <a:rPr lang="en-US" sz="3200" b="1" i="0" smtClean="0">
                            <a:solidFill>
                              <a:schemeClr val="lt1"/>
                            </a:solidFill>
                            <a:latin typeface="Cambria Math" panose="02040503050406030204" pitchFamily="18" charset="0"/>
                            <a:ea typeface="Cambria Math" panose="02040503050406030204" pitchFamily="18" charset="0"/>
                            <a:cs typeface="Tahoma"/>
                            <a:sym typeface="Tahoma"/>
                          </a:rPr>
                          <m:t>𝐨</m:t>
                        </m:r>
                      </m:sup>
                    </m:sSup>
                  </m:oMath>
                </a14:m>
                <a:r>
                  <a:rPr lang="en-US" sz="3200" b="1">
                    <a:solidFill>
                      <a:schemeClr val="lt1"/>
                    </a:solidFill>
                    <a:latin typeface="Times New Roman" panose="02020603050405020304" pitchFamily="18" charset="0"/>
                    <a:ea typeface="Tahoma"/>
                    <a:cs typeface="Times New Roman" panose="02020603050405020304" pitchFamily="18" charset="0"/>
                    <a:sym typeface="Tahoma"/>
                  </a:rPr>
                  <a:t> </a:t>
                </a:r>
              </a:p>
              <a:p>
                <a:pPr lvl="0" algn="ctr">
                  <a:buClr>
                    <a:schemeClr val="lt1"/>
                  </a:buClr>
                  <a:buSzPts val="3200"/>
                </a:pPr>
                <a:endParaRPr lang="en-US" sz="3200" b="1">
                  <a:solidFill>
                    <a:schemeClr val="lt1"/>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8" name="B"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1F00783-8521-495A-8F01-993DC23F7153}"/>
                  </a:ext>
                </a:extLst>
              </p:cNvPr>
              <p:cNvSpPr>
                <a:spLocks noRot="1" noChangeAspect="1" noMove="1" noResize="1" noEditPoints="1" noAdjustHandles="1" noChangeArrowheads="1" noChangeShapeType="1" noTextEdit="1"/>
              </p:cNvSpPr>
              <p:nvPr/>
            </p:nvSpPr>
            <p:spPr>
              <a:xfrm>
                <a:off x="5203851" y="3239548"/>
                <a:ext cx="3823578" cy="1371600"/>
              </a:xfrm>
              <a:prstGeom prst="snip2DiagRect">
                <a:avLst>
                  <a:gd name="adj1" fmla="val 0"/>
                  <a:gd name="adj2" fmla="val 16667"/>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43CD217-F73C-4358-A0A1-F38C3490BF3E}"/>
                  </a:ext>
                </a:extLst>
              </p:cNvPr>
              <p:cNvSpPr/>
              <p:nvPr/>
            </p:nvSpPr>
            <p:spPr>
              <a:xfrm>
                <a:off x="5061284"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a:buClr>
                    <a:schemeClr val="lt1"/>
                  </a:buClr>
                  <a:buSzPts val="3200"/>
                </a:pPr>
                <a14:m>
                  <m:oMathPara xmlns:m="http://schemas.openxmlformats.org/officeDocument/2006/math">
                    <m:oMathParaPr>
                      <m:jc m:val="centerGroup"/>
                    </m:oMathParaPr>
                    <m:oMath xmlns:m="http://schemas.openxmlformats.org/officeDocument/2006/math">
                      <m:sSup>
                        <m:sSupPr>
                          <m:ctrlPr>
                            <a:rPr lang="en-US" sz="2800" b="1" i="1" smtClean="0">
                              <a:solidFill>
                                <a:schemeClr val="lt1"/>
                              </a:solidFill>
                              <a:latin typeface="Cambria Math" panose="02040503050406030204" pitchFamily="18" charset="0"/>
                              <a:ea typeface="Cambria Math" panose="02040503050406030204" pitchFamily="18" charset="0"/>
                              <a:cs typeface="Tahoma"/>
                              <a:sym typeface="Tahoma"/>
                            </a:rPr>
                          </m:ctrlPr>
                        </m:sSupPr>
                        <m:e>
                          <m:r>
                            <a:rPr lang="en-US" sz="2800" b="1" i="1">
                              <a:solidFill>
                                <a:schemeClr val="lt1"/>
                              </a:solidFill>
                              <a:latin typeface="Cambria Math" panose="02040503050406030204" pitchFamily="18" charset="0"/>
                              <a:ea typeface="Cambria Math" panose="02040503050406030204" pitchFamily="18" charset="0"/>
                              <a:cs typeface="Tahoma"/>
                              <a:sym typeface="Tahoma"/>
                            </a:rPr>
                            <m:t>𝟏</m:t>
                          </m:r>
                          <m:r>
                            <a:rPr lang="en-US" sz="2800" b="1" i="1" smtClean="0">
                              <a:solidFill>
                                <a:schemeClr val="lt1"/>
                              </a:solidFill>
                              <a:latin typeface="Cambria Math" panose="02040503050406030204" pitchFamily="18" charset="0"/>
                              <a:ea typeface="Cambria Math" panose="02040503050406030204" pitchFamily="18" charset="0"/>
                              <a:cs typeface="Tahoma"/>
                              <a:sym typeface="Tahoma"/>
                            </a:rPr>
                            <m:t>𝟔</m:t>
                          </m:r>
                          <m:r>
                            <a:rPr lang="en-US" sz="2800" b="1" i="1">
                              <a:solidFill>
                                <a:schemeClr val="lt1"/>
                              </a:solidFill>
                              <a:latin typeface="Cambria Math" panose="02040503050406030204" pitchFamily="18" charset="0"/>
                              <a:ea typeface="Cambria Math" panose="02040503050406030204" pitchFamily="18" charset="0"/>
                              <a:cs typeface="Tahoma"/>
                              <a:sym typeface="Tahoma"/>
                            </a:rPr>
                            <m:t>𝟎</m:t>
                          </m:r>
                        </m:e>
                        <m:sup>
                          <m:r>
                            <a:rPr lang="en-US" sz="2800" b="1" i="0" smtClean="0">
                              <a:solidFill>
                                <a:schemeClr val="lt1"/>
                              </a:solidFill>
                              <a:latin typeface="Cambria Math" panose="02040503050406030204" pitchFamily="18" charset="0"/>
                              <a:ea typeface="Cambria Math" panose="02040503050406030204" pitchFamily="18" charset="0"/>
                              <a:cs typeface="Tahoma"/>
                              <a:sym typeface="Tahoma"/>
                            </a:rPr>
                            <m:t>𝐨</m:t>
                          </m:r>
                        </m:sup>
                      </m:sSup>
                      <m:r>
                        <m:rPr>
                          <m:nor/>
                        </m:rPr>
                        <a:rPr lang="en-US" sz="2800" b="1">
                          <a:solidFill>
                            <a:schemeClr val="lt1"/>
                          </a:solidFill>
                          <a:latin typeface="Times New Roman" panose="02020603050405020304" pitchFamily="18" charset="0"/>
                          <a:ea typeface="Tahoma"/>
                          <a:cs typeface="Times New Roman" panose="02020603050405020304" pitchFamily="18" charset="0"/>
                          <a:sym typeface="Tahoma"/>
                        </a:rPr>
                        <m:t> </m:t>
                      </m:r>
                    </m:oMath>
                  </m:oMathPara>
                </a14:m>
                <a:endParaRPr lang="en-US" sz="2800" b="1">
                  <a:solidFill>
                    <a:schemeClr val="lt1"/>
                  </a:solidFill>
                  <a:latin typeface="Times New Roman" panose="02020603050405020304" pitchFamily="18" charset="0"/>
                  <a:ea typeface="Tahoma"/>
                  <a:cs typeface="Times New Roman" panose="02020603050405020304" pitchFamily="18" charset="0"/>
                  <a:sym typeface="Tahoma"/>
                </a:endParaRPr>
              </a:p>
              <a:p>
                <a:pPr lvl="0">
                  <a:buClr>
                    <a:schemeClr val="lt1"/>
                  </a:buClr>
                  <a:buSzPts val="3200"/>
                </a:pPr>
                <a:endParaRPr lang="en-US" sz="3100" b="1">
                  <a:solidFill>
                    <a:schemeClr val="lt1"/>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9"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43CD217-F73C-4358-A0A1-F38C3490BF3E}"/>
                  </a:ext>
                </a:extLst>
              </p:cNvPr>
              <p:cNvSpPr>
                <a:spLocks noRot="1" noChangeAspect="1" noMove="1" noResize="1" noEditPoints="1" noAdjustHandles="1" noChangeArrowheads="1" noChangeShapeType="1" noTextEdit="1"/>
              </p:cNvSpPr>
              <p:nvPr/>
            </p:nvSpPr>
            <p:spPr>
              <a:xfrm>
                <a:off x="5061284" y="5165241"/>
                <a:ext cx="3823578" cy="1371600"/>
              </a:xfrm>
              <a:prstGeom prst="snip2DiagRect">
                <a:avLst>
                  <a:gd name="adj1" fmla="val 0"/>
                  <a:gd name="adj2" fmla="val 16667"/>
                </a:avLst>
              </a:prstGeom>
              <a:blipFill>
                <a:blip r:embed="rId10"/>
                <a:stretch>
                  <a:fillRect/>
                </a:stretch>
              </a:blipFill>
              <a:ln>
                <a:noFill/>
              </a:ln>
            </p:spPr>
            <p:txBody>
              <a:bodyPr/>
              <a:lstStyle/>
              <a:p>
                <a:r>
                  <a:rPr lang="en-US">
                    <a:noFill/>
                  </a:rPr>
                  <a:t> </a:t>
                </a:r>
              </a:p>
            </p:txBody>
          </p:sp>
        </mc:Fallback>
      </mc:AlternateContent>
      <p:pic>
        <p:nvPicPr>
          <p:cNvPr id="10" name="x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C129223-DF7F-4BEA-AB74-7EB71047511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20701"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1" name="x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B70C7F0-1AA9-43C7-9D69-1A6E6B62493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1669" y="479948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2" name="x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0F2006F-366A-40BE-9A24-E24AFE5F695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1669"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v/"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4D75942-9981-4DAD-9AA8-F5EBE1E29E3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25559" y="481327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94CF22C-A46F-4C15-A634-210DEF9B32D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53073" t="47270"/>
          <a:stretch/>
        </p:blipFill>
        <p:spPr>
          <a:xfrm flipH="1">
            <a:off x="-2354204" y="5704688"/>
            <a:ext cx="2016982" cy="2425865"/>
          </a:xfrm>
          <a:prstGeom prst="rect">
            <a:avLst/>
          </a:prstGeom>
        </p:spPr>
      </p:pic>
      <p:pic>
        <p:nvPicPr>
          <p:cNvPr id="1028" name="Picture 4" descr="Letter A PNG Stock Photo | PNG Play">
            <a:extLst>
              <a:ext uri="{FF2B5EF4-FFF2-40B4-BE49-F238E27FC236}">
                <a16:creationId xmlns:a16="http://schemas.microsoft.com/office/drawing/2014/main" id="{DF83859E-137B-4BA9-AB18-BB952EB03F0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3400" y="2856764"/>
            <a:ext cx="733806" cy="8229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Download Full Size of Letter B PNG Background Image | PNG Play">
            <a:extLst>
              <a:ext uri="{FF2B5EF4-FFF2-40B4-BE49-F238E27FC236}">
                <a16:creationId xmlns:a16="http://schemas.microsoft.com/office/drawing/2014/main" id="{31047DE8-E414-4C4D-95DA-DCB297B6B5A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89828" y="2856764"/>
            <a:ext cx="790575"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nền chữ C PNG">
            <a:extLst>
              <a:ext uri="{FF2B5EF4-FFF2-40B4-BE49-F238E27FC236}">
                <a16:creationId xmlns:a16="http://schemas.microsoft.com/office/drawing/2014/main" id="{005D334C-F00B-4025-81BA-CB79D40AC453}"/>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9590" y="4813270"/>
            <a:ext cx="741426"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nền chữ D PNG">
            <a:extLst>
              <a:ext uri="{FF2B5EF4-FFF2-40B4-BE49-F238E27FC236}">
                <a16:creationId xmlns:a16="http://schemas.microsoft.com/office/drawing/2014/main" id="{29FBC7ED-20D9-48A9-82C6-7334A0FC9D4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18402" y="4708041"/>
            <a:ext cx="733425" cy="8229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4">
            <a:extLst>
              <a:ext uri="{FF2B5EF4-FFF2-40B4-BE49-F238E27FC236}">
                <a16:creationId xmlns:a16="http://schemas.microsoft.com/office/drawing/2014/main" id="{038E6E6A-C50E-D461-FFC0-A7FBBAEA230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10509772" y="2344782"/>
            <a:ext cx="1732168" cy="1392023"/>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13"/>
                                        </p:tgtEl>
                                        <p:attrNameLst>
                                          <p:attrName>style.visibility</p:attrName>
                                        </p:attrNameLst>
                                      </p:cBhvr>
                                      <p:to>
                                        <p:strVal val="visible"/>
                                      </p:to>
                                    </p:set>
                                    <p:animEffect transition="in" filter="fade">
                                      <p:cBhvr>
                                        <p:cTn id="11" dur="1000"/>
                                        <p:tgtEl>
                                          <p:spTgt spid="213"/>
                                        </p:tgtEl>
                                      </p:cBhvr>
                                    </p:animEffect>
                                    <p:anim calcmode="lin" valueType="num">
                                      <p:cBhvr>
                                        <p:cTn id="12" dur="1000" fill="hold"/>
                                        <p:tgtEl>
                                          <p:spTgt spid="213"/>
                                        </p:tgtEl>
                                        <p:attrNameLst>
                                          <p:attrName>ppt_x</p:attrName>
                                        </p:attrNameLst>
                                      </p:cBhvr>
                                      <p:tavLst>
                                        <p:tav tm="0">
                                          <p:val>
                                            <p:strVal val="#ppt_x"/>
                                          </p:val>
                                        </p:tav>
                                        <p:tav tm="100000">
                                          <p:val>
                                            <p:strVal val="#ppt_x"/>
                                          </p:val>
                                        </p:tav>
                                      </p:tavLst>
                                    </p:anim>
                                    <p:anim calcmode="lin" valueType="num">
                                      <p:cBhvr>
                                        <p:cTn id="13" dur="1000" fill="hold"/>
                                        <p:tgtEl>
                                          <p:spTgt spid="2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anim calcmode="lin" valueType="num">
                                      <p:cBhvr>
                                        <p:cTn id="32" dur="1000" fill="hold"/>
                                        <p:tgtEl>
                                          <p:spTgt spid="1028"/>
                                        </p:tgtEl>
                                        <p:attrNameLst>
                                          <p:attrName>ppt_x</p:attrName>
                                        </p:attrNameLst>
                                      </p:cBhvr>
                                      <p:tavLst>
                                        <p:tav tm="0">
                                          <p:val>
                                            <p:strVal val="#ppt_x"/>
                                          </p:val>
                                        </p:tav>
                                        <p:tav tm="100000">
                                          <p:val>
                                            <p:strVal val="#ppt_x"/>
                                          </p:val>
                                        </p:tav>
                                      </p:tavLst>
                                    </p:anim>
                                    <p:anim calcmode="lin" valueType="num">
                                      <p:cBhvr>
                                        <p:cTn id="33" dur="1000" fill="hold"/>
                                        <p:tgtEl>
                                          <p:spTgt spid="102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34"/>
                                        </p:tgtEl>
                                        <p:attrNameLst>
                                          <p:attrName>style.visibility</p:attrName>
                                        </p:attrNameLst>
                                      </p:cBhvr>
                                      <p:to>
                                        <p:strVal val="visible"/>
                                      </p:to>
                                    </p:set>
                                    <p:animEffect transition="in" filter="fade">
                                      <p:cBhvr>
                                        <p:cTn id="41" dur="1000"/>
                                        <p:tgtEl>
                                          <p:spTgt spid="1034"/>
                                        </p:tgtEl>
                                      </p:cBhvr>
                                    </p:animEffect>
                                    <p:anim calcmode="lin" valueType="num">
                                      <p:cBhvr>
                                        <p:cTn id="42" dur="1000" fill="hold"/>
                                        <p:tgtEl>
                                          <p:spTgt spid="1034"/>
                                        </p:tgtEl>
                                        <p:attrNameLst>
                                          <p:attrName>ppt_x</p:attrName>
                                        </p:attrNameLst>
                                      </p:cBhvr>
                                      <p:tavLst>
                                        <p:tav tm="0">
                                          <p:val>
                                            <p:strVal val="#ppt_x"/>
                                          </p:val>
                                        </p:tav>
                                        <p:tav tm="100000">
                                          <p:val>
                                            <p:strVal val="#ppt_x"/>
                                          </p:val>
                                        </p:tav>
                                      </p:tavLst>
                                    </p:anim>
                                    <p:anim calcmode="lin" valueType="num">
                                      <p:cBhvr>
                                        <p:cTn id="43" dur="1000" fill="hold"/>
                                        <p:tgtEl>
                                          <p:spTgt spid="103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36"/>
                                        </p:tgtEl>
                                        <p:attrNameLst>
                                          <p:attrName>style.visibility</p:attrName>
                                        </p:attrNameLst>
                                      </p:cBhvr>
                                      <p:to>
                                        <p:strVal val="visible"/>
                                      </p:to>
                                    </p:set>
                                    <p:animEffect transition="in" filter="fade">
                                      <p:cBhvr>
                                        <p:cTn id="46" dur="1000"/>
                                        <p:tgtEl>
                                          <p:spTgt spid="1036"/>
                                        </p:tgtEl>
                                      </p:cBhvr>
                                    </p:animEffect>
                                    <p:anim calcmode="lin" valueType="num">
                                      <p:cBhvr>
                                        <p:cTn id="47" dur="1000" fill="hold"/>
                                        <p:tgtEl>
                                          <p:spTgt spid="1036"/>
                                        </p:tgtEl>
                                        <p:attrNameLst>
                                          <p:attrName>ppt_x</p:attrName>
                                        </p:attrNameLst>
                                      </p:cBhvr>
                                      <p:tavLst>
                                        <p:tav tm="0">
                                          <p:val>
                                            <p:strVal val="#ppt_x"/>
                                          </p:val>
                                        </p:tav>
                                        <p:tav tm="100000">
                                          <p:val>
                                            <p:strVal val="#ppt_x"/>
                                          </p:val>
                                        </p:tav>
                                      </p:tavLst>
                                    </p:anim>
                                    <p:anim calcmode="lin" valueType="num">
                                      <p:cBhvr>
                                        <p:cTn id="48"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
                                        </p:tgtEl>
                                      </p:cBhvr>
                                    </p:animEffect>
                                    <p:set>
                                      <p:cBhvr>
                                        <p:cTn id="5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50"/>
                                        </p:tgtEl>
                                        <p:attrNameLst>
                                          <p:attrName>style.visibility</p:attrName>
                                        </p:attrNameLst>
                                      </p:cBhvr>
                                      <p:to>
                                        <p:strVal val="visible"/>
                                      </p:to>
                                    </p:set>
                                    <p:animEffect transition="in" filter="fade">
                                      <p:cBhvr>
                                        <p:cTn id="59" dur="750"/>
                                        <p:tgtEl>
                                          <p:spTgt spid="2050"/>
                                        </p:tgtEl>
                                      </p:cBhvr>
                                    </p:animEffect>
                                    <p:anim calcmode="lin" valueType="num">
                                      <p:cBhvr>
                                        <p:cTn id="60" dur="750" fill="hold"/>
                                        <p:tgtEl>
                                          <p:spTgt spid="2050"/>
                                        </p:tgtEl>
                                        <p:attrNameLst>
                                          <p:attrName>ppt_x</p:attrName>
                                        </p:attrNameLst>
                                      </p:cBhvr>
                                      <p:tavLst>
                                        <p:tav tm="0">
                                          <p:val>
                                            <p:strVal val="#ppt_x"/>
                                          </p:val>
                                        </p:tav>
                                        <p:tav tm="100000">
                                          <p:val>
                                            <p:strVal val="#ppt_x"/>
                                          </p:val>
                                        </p:tav>
                                      </p:tavLst>
                                    </p:anim>
                                    <p:anim calcmode="lin" valueType="num">
                                      <p:cBhvr>
                                        <p:cTn id="61" dur="750" fill="hold"/>
                                        <p:tgtEl>
                                          <p:spTgt spid="2050"/>
                                        </p:tgtEl>
                                        <p:attrNameLst>
                                          <p:attrName>ppt_y</p:attrName>
                                        </p:attrNameLst>
                                      </p:cBhvr>
                                      <p:tavLst>
                                        <p:tav tm="0">
                                          <p:val>
                                            <p:strVal val="#ppt_y+.1"/>
                                          </p:val>
                                        </p:tav>
                                        <p:tav tm="100000">
                                          <p:val>
                                            <p:strVal val="#ppt_y"/>
                                          </p:val>
                                        </p:tav>
                                      </p:tavLst>
                                    </p:anim>
                                  </p:childTnLst>
                                </p:cTn>
                              </p:par>
                              <p:par>
                                <p:cTn id="62" presetID="56" presetClass="path" presetSubtype="0" accel="50000" decel="50000" fill="hold" nodeType="withEffect">
                                  <p:stCondLst>
                                    <p:cond delay="0"/>
                                  </p:stCondLst>
                                  <p:childTnLst>
                                    <p:animMotion origin="layout" path="M -3.54167E-6 3.7037E-6 L 0.94115 -0.43241 " pathEditMode="relative" rAng="0" ptsTypes="AA">
                                      <p:cBhvr>
                                        <p:cTn id="63" dur="1000" fill="hold"/>
                                        <p:tgtEl>
                                          <p:spTgt spid="18"/>
                                        </p:tgtEl>
                                        <p:attrNameLst>
                                          <p:attrName>ppt_x</p:attrName>
                                          <p:attrName>ppt_y</p:attrName>
                                        </p:attrNameLst>
                                      </p:cBhvr>
                                      <p:rCtr x="47057" y="-21620"/>
                                    </p:animMotion>
                                  </p:childTnLst>
                                  <p:subTnLst>
                                    <p:audio>
                                      <p:cMediaNode>
                                        <p:cTn display="0" masterRel="sameClick">
                                          <p:stCondLst>
                                            <p:cond evt="begin" delay="0">
                                              <p:tn val="62"/>
                                            </p:cond>
                                          </p:stCondLst>
                                          <p:endCondLst>
                                            <p:cond evt="onStopAudio" delay="0">
                                              <p:tgtEl>
                                                <p:sldTgt/>
                                              </p:tgtEl>
                                            </p:cond>
                                          </p:endCondLst>
                                        </p:cTn>
                                        <p:tgtEl>
                                          <p:sndTgt r:embed="rId3" name="Bắn tan Covid.wav"/>
                                        </p:tgtEl>
                                      </p:cMediaNode>
                                    </p:audio>
                                  </p:subTnLst>
                                </p:cTn>
                              </p:par>
                            </p:childTnLst>
                          </p:cTn>
                        </p:par>
                        <p:par>
                          <p:cTn id="64" fill="hold">
                            <p:stCondLst>
                              <p:cond delay="1000"/>
                            </p:stCondLst>
                            <p:childTnLst>
                              <p:par>
                                <p:cTn id="65" presetID="42" presetClass="entr" presetSubtype="0"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anim calcmode="lin" valueType="num">
                                      <p:cBhvr>
                                        <p:cTn id="68" dur="1000" fill="hold"/>
                                        <p:tgtEl>
                                          <p:spTgt spid="2"/>
                                        </p:tgtEl>
                                        <p:attrNameLst>
                                          <p:attrName>ppt_x</p:attrName>
                                        </p:attrNameLst>
                                      </p:cBhvr>
                                      <p:tavLst>
                                        <p:tav tm="0">
                                          <p:val>
                                            <p:strVal val="#ppt_x"/>
                                          </p:val>
                                        </p:tav>
                                        <p:tav tm="100000">
                                          <p:val>
                                            <p:strVal val="#ppt_x"/>
                                          </p:val>
                                        </p:tav>
                                      </p:tavLst>
                                    </p:anim>
                                    <p:anim calcmode="lin" valueType="num">
                                      <p:cBhvr>
                                        <p:cTn id="69" dur="1000" fill="hold"/>
                                        <p:tgtEl>
                                          <p:spTgt spid="2"/>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6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
                  </p:tgtEl>
                </p:cond>
              </p:nextCondLst>
            </p:seq>
            <p:seq concurrent="1" nextAc="seek">
              <p:cTn id="70" restart="whenNotActive" fill="hold" evtFilter="cancelBubble" nodeType="interactiveSeq">
                <p:stCondLst>
                  <p:cond evt="onClick" delay="0">
                    <p:tgtEl>
                      <p:spTgt spid="213"/>
                    </p:tgtEl>
                  </p:cond>
                </p:stCondLst>
                <p:endSync evt="end" delay="0">
                  <p:rtn val="all"/>
                </p:endSync>
                <p:childTnLst>
                  <p:par>
                    <p:cTn id="71" fill="hold">
                      <p:stCondLst>
                        <p:cond delay="0"/>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3"/>
                  </p:tgtEl>
                </p:cond>
              </p:nextCondLst>
            </p:seq>
            <p:seq concurrent="1" nextAc="seek">
              <p:cTn id="78" restart="whenNotActive" fill="hold" evtFilter="cancelBubble" nodeType="interactiveSeq">
                <p:stCondLst>
                  <p:cond evt="onClick" delay="0">
                    <p:tgtEl>
                      <p:spTgt spid="8"/>
                    </p:tgtEl>
                  </p:cond>
                </p:stCondLst>
                <p:endSync evt="end" delay="0">
                  <p:rtn val="all"/>
                </p:endSync>
                <p:childTnLst>
                  <p:par>
                    <p:cTn id="79" fill="hold">
                      <p:stCondLst>
                        <p:cond delay="0"/>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6" restart="whenNotActive" fill="hold" evtFilter="cancelBubble" nodeType="interactiveSeq">
                <p:stCondLst>
                  <p:cond evt="onClick" delay="0">
                    <p:tgtEl>
                      <p:spTgt spid="9"/>
                    </p:tgtEl>
                  </p:cond>
                </p:stCondLst>
                <p:endSync evt="end" delay="0">
                  <p:rtn val="all"/>
                </p:endSync>
                <p:childTnLst>
                  <p:par>
                    <p:cTn id="87" fill="hold">
                      <p:stCondLst>
                        <p:cond delay="0"/>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1000"/>
                                        <p:tgtEl>
                                          <p:spTgt spid="11"/>
                                        </p:tgtEl>
                                      </p:cBhvr>
                                    </p:animEffect>
                                    <p:anim calcmode="lin" valueType="num">
                                      <p:cBhvr>
                                        <p:cTn id="92" dur="1000" fill="hold"/>
                                        <p:tgtEl>
                                          <p:spTgt spid="11"/>
                                        </p:tgtEl>
                                        <p:attrNameLst>
                                          <p:attrName>ppt_x</p:attrName>
                                        </p:attrNameLst>
                                      </p:cBhvr>
                                      <p:tavLst>
                                        <p:tav tm="0">
                                          <p:val>
                                            <p:strVal val="#ppt_x"/>
                                          </p:val>
                                        </p:tav>
                                        <p:tav tm="100000">
                                          <p:val>
                                            <p:strVal val="#ppt_x"/>
                                          </p:val>
                                        </p:tav>
                                      </p:tavLst>
                                    </p:anim>
                                    <p:anim calcmode="lin" valueType="num">
                                      <p:cBhvr>
                                        <p:cTn id="9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213"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Google Shape;212;p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6A622E7-BE89-45CD-9C7D-E4734A56CA3B}"/>
                  </a:ext>
                </a:extLst>
              </p:cNvPr>
              <p:cNvSpPr/>
              <p:nvPr/>
            </p:nvSpPr>
            <p:spPr>
              <a:xfrm>
                <a:off x="754743" y="696686"/>
                <a:ext cx="10682514" cy="2104571"/>
              </a:xfrm>
              <a:prstGeom prst="snip2DiagRect">
                <a:avLst>
                  <a:gd name="adj1" fmla="val 0"/>
                  <a:gd name="adj2" fmla="val 16667"/>
                </a:avLst>
              </a:prstGeom>
              <a:solidFill>
                <a:srgbClr val="E5FFF3"/>
              </a:solidFill>
              <a:ln>
                <a:noFill/>
              </a:ln>
            </p:spPr>
            <p:txBody>
              <a:bodyPr spcFirstLastPara="1" wrap="square" lIns="91425" tIns="45700" rIns="91425" bIns="45700" anchor="ctr" anchorCtr="0">
                <a:noAutofit/>
              </a:bodyPr>
              <a:lstStyle/>
              <a:p>
                <a:pPr lvl="1">
                  <a:buClr>
                    <a:srgbClr val="7030A0"/>
                  </a:buClr>
                  <a:buSzPts val="3200"/>
                </a:pPr>
                <a:r>
                  <a:rPr lang="en-US" sz="4000" b="1">
                    <a:solidFill>
                      <a:srgbClr val="7030A0"/>
                    </a:solidFill>
                    <a:latin typeface="Times New Roman" panose="02020603050405020304" pitchFamily="18" charset="0"/>
                    <a:ea typeface="Tahoma"/>
                    <a:cs typeface="Times New Roman" panose="02020603050405020304" pitchFamily="18" charset="0"/>
                    <a:sym typeface="Tahoma"/>
                  </a:rPr>
                  <a:t>Cho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hình</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thang</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err="1">
                    <a:solidFill>
                      <a:srgbClr val="7030A0"/>
                    </a:solidFill>
                    <a:latin typeface="Times New Roman" panose="02020603050405020304" pitchFamily="18" charset="0"/>
                    <a:ea typeface="Tahoma"/>
                    <a:cs typeface="Times New Roman" panose="02020603050405020304" pitchFamily="18" charset="0"/>
                    <a:sym typeface="Tahoma"/>
                  </a:rPr>
                  <a:t>cân</a:t>
                </a:r>
                <a:r>
                  <a:rPr lang="en-US" sz="4000" b="1">
                    <a:solidFill>
                      <a:srgbClr val="7030A0"/>
                    </a:solidFill>
                    <a:latin typeface="Times New Roman" panose="02020603050405020304" pitchFamily="18" charset="0"/>
                    <a:ea typeface="Tahoma"/>
                    <a:cs typeface="Times New Roman" panose="02020603050405020304" pitchFamily="18" charset="0"/>
                    <a:sym typeface="Tahoma"/>
                  </a:rPr>
                  <a:t> </a:t>
                </a:r>
                <a14:m>
                  <m:oMath xmlns:m="http://schemas.openxmlformats.org/officeDocument/2006/math">
                    <m:r>
                      <a:rPr lang="en-US" sz="4000" b="1" i="1" smtClean="0">
                        <a:solidFill>
                          <a:srgbClr val="7030A0"/>
                        </a:solidFill>
                        <a:latin typeface="Cambria Math" panose="02040503050406030204" pitchFamily="18" charset="0"/>
                        <a:ea typeface="Tahoma"/>
                        <a:cs typeface="Times New Roman" panose="02020603050405020304" pitchFamily="18" charset="0"/>
                        <a:sym typeface="Tahoma"/>
                      </a:rPr>
                      <m:t>𝑨𝑩𝑪𝑫</m:t>
                    </m:r>
                  </m:oMath>
                </a14:m>
                <a:r>
                  <a:rPr lang="en-US" sz="4000" b="1">
                    <a:solidFill>
                      <a:srgbClr val="7030A0"/>
                    </a:solidFill>
                    <a:latin typeface="Times New Roman" panose="02020603050405020304" pitchFamily="18" charset="0"/>
                    <a:ea typeface="Tahoma"/>
                    <a:cs typeface="Times New Roman" panose="02020603050405020304" pitchFamily="18" charset="0"/>
                    <a:sym typeface="Tahoma"/>
                  </a:rPr>
                  <a:t> có </a:t>
                </a:r>
                <a14:m>
                  <m:oMath xmlns:m="http://schemas.openxmlformats.org/officeDocument/2006/math">
                    <m:r>
                      <a:rPr lang="en-US" sz="4000" b="1" i="1" smtClean="0">
                        <a:solidFill>
                          <a:srgbClr val="7030A0"/>
                        </a:solidFill>
                        <a:latin typeface="Cambria Math" panose="02040503050406030204" pitchFamily="18" charset="0"/>
                        <a:ea typeface="Tahoma"/>
                        <a:cs typeface="Times New Roman" panose="02020603050405020304" pitchFamily="18" charset="0"/>
                        <a:sym typeface="Tahoma"/>
                      </a:rPr>
                      <m:t>𝑨𝑩</m:t>
                    </m:r>
                  </m:oMath>
                </a14:m>
                <a:r>
                  <a:rPr lang="en-US" sz="4000" b="1" i="1">
                    <a:solidFill>
                      <a:srgbClr val="7030A0"/>
                    </a:solidFill>
                    <a:latin typeface="Times New Roman" panose="02020603050405020304" pitchFamily="18" charset="0"/>
                    <a:ea typeface="Tahoma"/>
                    <a:cs typeface="Times New Roman" panose="02020603050405020304" pitchFamily="18" charset="0"/>
                    <a:sym typeface="Tahoma"/>
                  </a:rPr>
                  <a:t> // </a:t>
                </a:r>
                <a14:m>
                  <m:oMath xmlns:m="http://schemas.openxmlformats.org/officeDocument/2006/math">
                    <m:r>
                      <a:rPr lang="en-US" sz="4000" b="1" i="1" smtClean="0">
                        <a:solidFill>
                          <a:srgbClr val="7030A0"/>
                        </a:solidFill>
                        <a:latin typeface="Cambria Math" panose="02040503050406030204" pitchFamily="18" charset="0"/>
                        <a:ea typeface="Tahoma"/>
                        <a:cs typeface="Times New Roman" panose="02020603050405020304" pitchFamily="18" charset="0"/>
                        <a:sym typeface="Tahoma"/>
                      </a:rPr>
                      <m:t>𝑪𝑫</m:t>
                    </m:r>
                  </m:oMath>
                </a14:m>
                <a:r>
                  <a:rPr lang="en-US" sz="4000" b="1">
                    <a:solidFill>
                      <a:srgbClr val="7030A0"/>
                    </a:solidFill>
                    <a:latin typeface="Times New Roman" panose="02020603050405020304" pitchFamily="18" charset="0"/>
                    <a:ea typeface="Tahoma"/>
                    <a:cs typeface="Times New Roman" panose="02020603050405020304" pitchFamily="18" charset="0"/>
                    <a:sym typeface="Tahoma"/>
                  </a:rPr>
                  <a:t>, </a:t>
                </a:r>
                <a14:m>
                  <m:oMath xmlns:m="http://schemas.openxmlformats.org/officeDocument/2006/math">
                    <m:sSup>
                      <m:sSupPr>
                        <m:ctrlPr>
                          <a:rPr lang="en-US" sz="4000" b="1" i="1" smtClean="0">
                            <a:solidFill>
                              <a:srgbClr val="7030A0"/>
                            </a:solidFill>
                            <a:latin typeface="Cambria Math" panose="02040503050406030204" pitchFamily="18" charset="0"/>
                            <a:ea typeface="Cambria Math" panose="02040503050406030204" pitchFamily="18" charset="0"/>
                            <a:cs typeface="Tahoma"/>
                            <a:sym typeface="Tahoma"/>
                          </a:rPr>
                        </m:ctrlPr>
                      </m:sSupPr>
                      <m:e>
                        <m:acc>
                          <m:accPr>
                            <m:chr m:val="̂"/>
                            <m:ctrlPr>
                              <a:rPr lang="en-US" sz="4000" b="1" i="1" smtClean="0">
                                <a:solidFill>
                                  <a:srgbClr val="7030A0"/>
                                </a:solidFill>
                                <a:latin typeface="Cambria Math" panose="02040503050406030204" pitchFamily="18" charset="0"/>
                                <a:ea typeface="Cambria Math" panose="02040503050406030204" pitchFamily="18" charset="0"/>
                                <a:cs typeface="Tahoma"/>
                                <a:sym typeface="Tahoma"/>
                              </a:rPr>
                            </m:ctrlPr>
                          </m:accPr>
                          <m:e>
                            <m:r>
                              <a:rPr lang="en-US" sz="4000" b="1" i="1" smtClean="0">
                                <a:solidFill>
                                  <a:srgbClr val="7030A0"/>
                                </a:solidFill>
                                <a:latin typeface="Cambria Math" panose="02040503050406030204" pitchFamily="18" charset="0"/>
                                <a:ea typeface="Cambria Math" panose="02040503050406030204" pitchFamily="18" charset="0"/>
                                <a:cs typeface="Tahoma"/>
                                <a:sym typeface="Tahoma"/>
                              </a:rPr>
                              <m:t>𝑨</m:t>
                            </m:r>
                          </m:e>
                        </m:acc>
                        <m:r>
                          <a:rPr lang="en-US" sz="4000" b="1" i="0" smtClean="0">
                            <a:solidFill>
                              <a:srgbClr val="7030A0"/>
                            </a:solidFill>
                            <a:latin typeface="Cambria Math" panose="02040503050406030204" pitchFamily="18" charset="0"/>
                            <a:ea typeface="Cambria Math" panose="02040503050406030204" pitchFamily="18" charset="0"/>
                            <a:cs typeface="Tahoma"/>
                            <a:sym typeface="Tahoma"/>
                          </a:rPr>
                          <m:t>=</m:t>
                        </m:r>
                        <m:r>
                          <a:rPr lang="en-US" sz="4000" b="1" i="0" smtClean="0">
                            <a:solidFill>
                              <a:srgbClr val="7030A0"/>
                            </a:solidFill>
                            <a:latin typeface="Cambria Math" panose="02040503050406030204" pitchFamily="18" charset="0"/>
                            <a:ea typeface="Cambria Math" panose="02040503050406030204" pitchFamily="18" charset="0"/>
                            <a:cs typeface="Tahoma"/>
                            <a:sym typeface="Tahoma"/>
                          </a:rPr>
                          <m:t>𝟖𝟎</m:t>
                        </m:r>
                      </m:e>
                      <m:sup>
                        <m:r>
                          <a:rPr lang="en-US" sz="4000" b="1" i="0" smtClean="0">
                            <a:solidFill>
                              <a:srgbClr val="7030A0"/>
                            </a:solidFill>
                            <a:latin typeface="Cambria Math" panose="02040503050406030204" pitchFamily="18" charset="0"/>
                            <a:ea typeface="Cambria Math" panose="02040503050406030204" pitchFamily="18" charset="0"/>
                            <a:cs typeface="Tahoma"/>
                            <a:sym typeface="Tahoma"/>
                          </a:rPr>
                          <m:t>𝐨</m:t>
                        </m:r>
                      </m:sup>
                    </m:sSup>
                  </m:oMath>
                </a14:m>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Khi</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đó</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14:m>
                  <m:oMath xmlns:m="http://schemas.openxmlformats.org/officeDocument/2006/math">
                    <m:acc>
                      <m:accPr>
                        <m:chr m:val="̂"/>
                        <m:ctrlPr>
                          <a:rPr lang="en-US" sz="4000" b="1" i="1">
                            <a:solidFill>
                              <a:srgbClr val="7030A0"/>
                            </a:solidFill>
                            <a:latin typeface="Cambria Math" panose="02040503050406030204" pitchFamily="18" charset="0"/>
                            <a:ea typeface="Cambria Math" panose="02040503050406030204" pitchFamily="18" charset="0"/>
                            <a:cs typeface="Tahoma"/>
                            <a:sym typeface="Tahoma"/>
                          </a:rPr>
                        </m:ctrlPr>
                      </m:accPr>
                      <m:e>
                        <m:r>
                          <a:rPr lang="en-US" sz="4000" b="1" i="1" smtClean="0">
                            <a:solidFill>
                              <a:srgbClr val="7030A0"/>
                            </a:solidFill>
                            <a:latin typeface="Cambria Math" panose="02040503050406030204" pitchFamily="18" charset="0"/>
                            <a:ea typeface="Cambria Math" panose="02040503050406030204" pitchFamily="18" charset="0"/>
                            <a:cs typeface="Tahoma"/>
                            <a:sym typeface="Tahoma"/>
                          </a:rPr>
                          <m:t>𝑪</m:t>
                        </m:r>
                      </m:e>
                    </m:acc>
                    <m:r>
                      <a:rPr lang="en-US" sz="4000" b="1" i="1">
                        <a:solidFill>
                          <a:srgbClr val="7030A0"/>
                        </a:solidFill>
                        <a:latin typeface="Cambria Math" panose="02040503050406030204" pitchFamily="18" charset="0"/>
                        <a:ea typeface="Cambria Math" panose="02040503050406030204" pitchFamily="18" charset="0"/>
                        <a:cs typeface="Tahoma"/>
                        <a:sym typeface="Tahoma"/>
                      </a:rPr>
                      <m:t>=</m:t>
                    </m:r>
                  </m:oMath>
                </a14:m>
                <a:r>
                  <a:rPr lang="en-US" sz="4000" b="1" i="0" u="none" strike="noStrike" cap="none" dirty="0">
                    <a:solidFill>
                      <a:srgbClr val="7030A0"/>
                    </a:solidFill>
                    <a:latin typeface="Times New Roman" panose="02020603050405020304" pitchFamily="18" charset="0"/>
                    <a:ea typeface="Tahoma"/>
                    <a:cs typeface="Times New Roman" panose="02020603050405020304" pitchFamily="18" charset="0"/>
                    <a:sym typeface="Tahoma"/>
                  </a:rPr>
                  <a:t>?</a:t>
                </a:r>
                <a:endParaRPr sz="4000" b="1" i="0" u="none" strike="noStrike" cap="none" dirty="0">
                  <a:solidFill>
                    <a:srgbClr val="7030A0"/>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17" name="Google Shape;212;p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6A622E7-BE89-45CD-9C7D-E4734A56CA3B}"/>
                  </a:ext>
                </a:extLst>
              </p:cNvPr>
              <p:cNvSpPr>
                <a:spLocks noRot="1" noChangeAspect="1" noMove="1" noResize="1" noEditPoints="1" noAdjustHandles="1" noChangeArrowheads="1" noChangeShapeType="1" noTextEdit="1"/>
              </p:cNvSpPr>
              <p:nvPr/>
            </p:nvSpPr>
            <p:spPr>
              <a:xfrm>
                <a:off x="754743" y="696686"/>
                <a:ext cx="10682514" cy="2104571"/>
              </a:xfrm>
              <a:prstGeom prst="snip2DiagRect">
                <a:avLst>
                  <a:gd name="adj1" fmla="val 0"/>
                  <a:gd name="adj2" fmla="val 16667"/>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A"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3D3716E-5EC5-480E-8F27-1F077E2AA8E6}"/>
                  </a:ext>
                </a:extLst>
              </p:cNvPr>
              <p:cNvSpPr/>
              <p:nvPr/>
            </p:nvSpPr>
            <p:spPr>
              <a:xfrm>
                <a:off x="754743"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algn="ctr">
                  <a:buClr>
                    <a:schemeClr val="lt1"/>
                  </a:buClr>
                  <a:buSzPts val="3200"/>
                </a:pPr>
                <a14:m>
                  <m:oMathPara xmlns:m="http://schemas.openxmlformats.org/officeDocument/2006/math">
                    <m:oMathParaPr>
                      <m:jc m:val="centerGroup"/>
                    </m:oMathParaPr>
                    <m:oMath xmlns:m="http://schemas.openxmlformats.org/officeDocument/2006/math">
                      <m:sSup>
                        <m:sSupPr>
                          <m:ctrlPr>
                            <a:rPr lang="en-US" sz="3200" b="1" i="1" smtClean="0">
                              <a:solidFill>
                                <a:schemeClr val="lt1"/>
                              </a:solidFill>
                              <a:latin typeface="Cambria Math" panose="02040503050406030204" pitchFamily="18" charset="0"/>
                              <a:ea typeface="Cambria Math" panose="02040503050406030204" pitchFamily="18" charset="0"/>
                              <a:cs typeface="Tahoma"/>
                              <a:sym typeface="Tahoma"/>
                            </a:rPr>
                          </m:ctrlPr>
                        </m:sSupPr>
                        <m:e>
                          <m:r>
                            <a:rPr lang="en-US" sz="3200" b="1" i="0" smtClean="0">
                              <a:solidFill>
                                <a:schemeClr val="lt1"/>
                              </a:solidFill>
                              <a:latin typeface="Cambria Math" panose="02040503050406030204" pitchFamily="18" charset="0"/>
                              <a:ea typeface="Cambria Math" panose="02040503050406030204" pitchFamily="18" charset="0"/>
                              <a:cs typeface="Tahoma"/>
                              <a:sym typeface="Tahoma"/>
                            </a:rPr>
                            <m:t>𝟏𝟎</m:t>
                          </m:r>
                          <m:r>
                            <a:rPr lang="en-US" sz="3200" b="1" i="0">
                              <a:solidFill>
                                <a:schemeClr val="lt1"/>
                              </a:solidFill>
                              <a:latin typeface="Cambria Math" panose="02040503050406030204" pitchFamily="18" charset="0"/>
                              <a:ea typeface="Cambria Math" panose="02040503050406030204" pitchFamily="18" charset="0"/>
                              <a:cs typeface="Tahoma"/>
                              <a:sym typeface="Tahoma"/>
                            </a:rPr>
                            <m:t>𝟎</m:t>
                          </m:r>
                        </m:e>
                        <m:sup>
                          <m:r>
                            <a:rPr lang="en-US" sz="3200" b="1" i="0" smtClean="0">
                              <a:solidFill>
                                <a:schemeClr val="lt1"/>
                              </a:solidFill>
                              <a:latin typeface="Cambria Math" panose="02040503050406030204" pitchFamily="18" charset="0"/>
                              <a:ea typeface="Cambria Math" panose="02040503050406030204" pitchFamily="18" charset="0"/>
                              <a:cs typeface="Tahoma"/>
                              <a:sym typeface="Tahoma"/>
                            </a:rPr>
                            <m:t>𝐨</m:t>
                          </m:r>
                        </m:sup>
                      </m:sSup>
                      <m:r>
                        <m:rPr>
                          <m:nor/>
                        </m:rPr>
                        <a:rPr lang="en-US" sz="3200" b="1">
                          <a:solidFill>
                            <a:schemeClr val="lt1"/>
                          </a:solidFill>
                          <a:latin typeface="Times New Roman" panose="02020603050405020304" pitchFamily="18" charset="0"/>
                          <a:ea typeface="Tahoma"/>
                          <a:cs typeface="Times New Roman" panose="02020603050405020304" pitchFamily="18" charset="0"/>
                          <a:sym typeface="Tahoma"/>
                        </a:rPr>
                        <m:t> </m:t>
                      </m:r>
                    </m:oMath>
                  </m:oMathPara>
                </a14:m>
                <a:endParaRPr lang="en-US" sz="3200" b="1" dirty="0">
                  <a:solidFill>
                    <a:schemeClr val="lt1"/>
                  </a:solidFill>
                  <a:latin typeface="Times New Roman" panose="02020603050405020304" pitchFamily="18" charset="0"/>
                  <a:ea typeface="Tahoma"/>
                  <a:cs typeface="Times New Roman" panose="02020603050405020304" pitchFamily="18" charset="0"/>
                  <a:sym typeface="Tahoma"/>
                </a:endParaRPr>
              </a:p>
              <a:p>
                <a:pPr lvl="0" algn="ctr">
                  <a:buClr>
                    <a:schemeClr val="lt1"/>
                  </a:buClr>
                  <a:buSzPts val="3200"/>
                </a:pPr>
                <a:endParaRPr sz="3200" b="1" u="none" strike="noStrike" cap="none" dirty="0">
                  <a:solidFill>
                    <a:schemeClr val="lt1"/>
                  </a:solidFill>
                  <a:latin typeface="Tahoma"/>
                  <a:ea typeface="Tahoma"/>
                  <a:cs typeface="Tahoma"/>
                  <a:sym typeface="Tahoma"/>
                </a:endParaRPr>
              </a:p>
            </p:txBody>
          </p:sp>
        </mc:Choice>
        <mc:Fallback xmlns="">
          <p:sp>
            <p:nvSpPr>
              <p:cNvPr id="18" name="A"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3D3716E-5EC5-480E-8F27-1F077E2AA8E6}"/>
                  </a:ext>
                </a:extLst>
              </p:cNvPr>
              <p:cNvSpPr>
                <a:spLocks noRot="1" noChangeAspect="1" noMove="1" noResize="1" noEditPoints="1" noAdjustHandles="1" noChangeArrowheads="1" noChangeShapeType="1" noTextEdit="1"/>
              </p:cNvSpPr>
              <p:nvPr/>
            </p:nvSpPr>
            <p:spPr>
              <a:xfrm>
                <a:off x="754743" y="3239548"/>
                <a:ext cx="3823578" cy="1371600"/>
              </a:xfrm>
              <a:prstGeom prst="snip2DiagRect">
                <a:avLst>
                  <a:gd name="adj1" fmla="val 0"/>
                  <a:gd name="adj2" fmla="val 16667"/>
                </a:avLst>
              </a:prstGeom>
              <a:blipFill>
                <a:blip r:embed="rId6"/>
                <a:stretch>
                  <a:fillRect/>
                </a:stretch>
              </a:blipFill>
              <a:ln>
                <a:noFill/>
              </a:ln>
            </p:spPr>
            <p:txBody>
              <a:bodyPr/>
              <a:lstStyle/>
              <a:p>
                <a:r>
                  <a:rPr lang="en-US">
                    <a:noFill/>
                  </a:rPr>
                  <a:t> </a:t>
                </a:r>
              </a:p>
            </p:txBody>
          </p:sp>
        </mc:Fallback>
      </mc:AlternateContent>
      <p:sp>
        <p:nvSpPr>
          <p:cNvPr id="19" name="QV" descr="OPL20U25GSXzBJYl68kk8uQGfFKzs7yb1M4KJWUiLk6ZEvGF+qCIPSnY57AbBFCvTW$15.2023.9$9+K4lPs7H94VUqPe2XwIsfPRnrXQE//QTEXxb8/8N4CNc6FpgZahzpTjFhMzSA7T/nHJa11DE8Ng2TP3iAmRczFlmslSuUNOgUeb6yRvs0=">
            <a:hlinkClick r:id="rId7" action="ppaction://hlinksldjump"/>
            <a:extLst>
              <a:ext uri="{FF2B5EF4-FFF2-40B4-BE49-F238E27FC236}">
                <a16:creationId xmlns:a16="http://schemas.microsoft.com/office/drawing/2014/main" id="{FB50268E-2D29-451A-BA10-DE930F708159}"/>
              </a:ext>
            </a:extLst>
          </p:cNvPr>
          <p:cNvSpPr/>
          <p:nvPr/>
        </p:nvSpPr>
        <p:spPr>
          <a:xfrm flipH="1">
            <a:off x="9903159" y="5850194"/>
            <a:ext cx="2071125" cy="768320"/>
          </a:xfrm>
          <a:prstGeom prst="homePlate">
            <a:avLst>
              <a:gd name="adj" fmla="val 50000"/>
            </a:avLst>
          </a:prstGeom>
          <a:solidFill>
            <a:srgbClr val="DDEAF6"/>
          </a:solidFill>
          <a:ln>
            <a:noFill/>
          </a:ln>
          <a:effectLst>
            <a:glow rad="228600">
              <a:schemeClr val="accent5">
                <a:satMod val="175000"/>
                <a:alpha val="40000"/>
              </a:schemeClr>
            </a:glo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3200"/>
              <a:buFont typeface="Tahoma"/>
              <a:buNone/>
            </a:pPr>
            <a:r>
              <a:rPr lang="en-US" sz="2800" b="1" i="0" u="none" strike="noStrike" cap="none">
                <a:solidFill>
                  <a:srgbClr val="2E75B5"/>
                </a:solidFill>
                <a:latin typeface="Tahoma"/>
                <a:ea typeface="Tahoma"/>
                <a:cs typeface="Tahoma"/>
                <a:sym typeface="Tahoma"/>
              </a:rPr>
              <a:t>QUAY VỀ</a:t>
            </a:r>
            <a:endParaRPr sz="2800" b="1" i="0" u="none" strike="noStrike" cap="none">
              <a:solidFill>
                <a:srgbClr val="2E75B5"/>
              </a:solidFill>
              <a:latin typeface="Tahoma"/>
              <a:ea typeface="Tahoma"/>
              <a:cs typeface="Tahoma"/>
              <a:sym typeface="Tahoma"/>
            </a:endParaRPr>
          </a:p>
        </p:txBody>
      </p:sp>
      <mc:AlternateContent xmlns:mc="http://schemas.openxmlformats.org/markup-compatibility/2006" xmlns:a14="http://schemas.microsoft.com/office/drawing/2010/main">
        <mc:Choice Requires="a14">
          <p:sp>
            <p:nvSpPr>
              <p:cNvPr id="21" name="C"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67F96F9-F797-44B5-9798-9F3A748F8161}"/>
                  </a:ext>
                </a:extLst>
              </p:cNvPr>
              <p:cNvSpPr/>
              <p:nvPr/>
            </p:nvSpPr>
            <p:spPr>
              <a:xfrm>
                <a:off x="612176"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algn="ctr">
                  <a:buClr>
                    <a:schemeClr val="lt1"/>
                  </a:buClr>
                  <a:buSzPts val="3200"/>
                </a:pPr>
                <a14:m>
                  <m:oMathPara xmlns:m="http://schemas.openxmlformats.org/officeDocument/2006/math">
                    <m:oMathParaPr>
                      <m:jc m:val="centerGroup"/>
                    </m:oMathParaPr>
                    <m:oMath xmlns:m="http://schemas.openxmlformats.org/officeDocument/2006/math">
                      <m:sSup>
                        <m:sSupPr>
                          <m:ctrlPr>
                            <a:rPr lang="en-US" sz="3200" b="1" i="1" smtClean="0">
                              <a:solidFill>
                                <a:schemeClr val="lt1"/>
                              </a:solidFill>
                              <a:latin typeface="Cambria Math" panose="02040503050406030204" pitchFamily="18" charset="0"/>
                              <a:ea typeface="Cambria Math" panose="02040503050406030204" pitchFamily="18" charset="0"/>
                              <a:cs typeface="Tahoma"/>
                              <a:sym typeface="Tahoma"/>
                            </a:rPr>
                          </m:ctrlPr>
                        </m:sSupPr>
                        <m:e>
                          <m:r>
                            <a:rPr lang="en-US" sz="3200" b="1" i="0" smtClean="0">
                              <a:solidFill>
                                <a:schemeClr val="lt1"/>
                              </a:solidFill>
                              <a:latin typeface="Cambria Math" panose="02040503050406030204" pitchFamily="18" charset="0"/>
                              <a:ea typeface="Cambria Math" panose="02040503050406030204" pitchFamily="18" charset="0"/>
                              <a:cs typeface="Tahoma"/>
                              <a:sym typeface="Tahoma"/>
                            </a:rPr>
                            <m:t>𝟗</m:t>
                          </m:r>
                          <m:r>
                            <a:rPr lang="en-US" sz="3200" b="1" i="0">
                              <a:solidFill>
                                <a:schemeClr val="lt1"/>
                              </a:solidFill>
                              <a:latin typeface="Cambria Math" panose="02040503050406030204" pitchFamily="18" charset="0"/>
                              <a:ea typeface="Cambria Math" panose="02040503050406030204" pitchFamily="18" charset="0"/>
                              <a:cs typeface="Tahoma"/>
                              <a:sym typeface="Tahoma"/>
                            </a:rPr>
                            <m:t>𝟎</m:t>
                          </m:r>
                        </m:e>
                        <m:sup>
                          <m:r>
                            <a:rPr lang="en-US" sz="3200" b="1" i="0" smtClean="0">
                              <a:solidFill>
                                <a:schemeClr val="lt1"/>
                              </a:solidFill>
                              <a:latin typeface="Cambria Math" panose="02040503050406030204" pitchFamily="18" charset="0"/>
                              <a:ea typeface="Cambria Math" panose="02040503050406030204" pitchFamily="18" charset="0"/>
                              <a:cs typeface="Tahoma"/>
                              <a:sym typeface="Tahoma"/>
                            </a:rPr>
                            <m:t>𝐨</m:t>
                          </m:r>
                        </m:sup>
                      </m:sSup>
                      <m:r>
                        <m:rPr>
                          <m:nor/>
                        </m:rPr>
                        <a:rPr lang="en-US" sz="3200" b="1">
                          <a:solidFill>
                            <a:schemeClr val="lt1"/>
                          </a:solidFill>
                          <a:latin typeface="Times New Roman" panose="02020603050405020304" pitchFamily="18" charset="0"/>
                          <a:ea typeface="Tahoma"/>
                          <a:cs typeface="Times New Roman" panose="02020603050405020304" pitchFamily="18" charset="0"/>
                          <a:sym typeface="Tahoma"/>
                        </a:rPr>
                        <m:t> </m:t>
                      </m:r>
                    </m:oMath>
                  </m:oMathPara>
                </a14:m>
                <a:endParaRPr lang="en-US" sz="3200" b="1">
                  <a:solidFill>
                    <a:schemeClr val="lt1"/>
                  </a:solidFill>
                  <a:latin typeface="Times New Roman" panose="02020603050405020304" pitchFamily="18" charset="0"/>
                  <a:ea typeface="Tahoma"/>
                  <a:cs typeface="Times New Roman" panose="02020603050405020304" pitchFamily="18" charset="0"/>
                  <a:sym typeface="Tahoma"/>
                </a:endParaRPr>
              </a:p>
              <a:p>
                <a:pPr lvl="0" algn="ctr">
                  <a:buClr>
                    <a:schemeClr val="lt1"/>
                  </a:buClr>
                  <a:buSzPts val="3200"/>
                </a:pPr>
                <a:endParaRPr lang="en-US" sz="3200" b="1">
                  <a:solidFill>
                    <a:schemeClr val="lt1"/>
                  </a:solidFill>
                  <a:latin typeface="Tahoma"/>
                  <a:ea typeface="Tahoma"/>
                  <a:cs typeface="Tahoma"/>
                  <a:sym typeface="Tahoma"/>
                </a:endParaRPr>
              </a:p>
            </p:txBody>
          </p:sp>
        </mc:Choice>
        <mc:Fallback xmlns="">
          <p:sp>
            <p:nvSpPr>
              <p:cNvPr id="21" name="C"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67F96F9-F797-44B5-9798-9F3A748F8161}"/>
                  </a:ext>
                </a:extLst>
              </p:cNvPr>
              <p:cNvSpPr>
                <a:spLocks noRot="1" noChangeAspect="1" noMove="1" noResize="1" noEditPoints="1" noAdjustHandles="1" noChangeArrowheads="1" noChangeShapeType="1" noTextEdit="1"/>
              </p:cNvSpPr>
              <p:nvPr/>
            </p:nvSpPr>
            <p:spPr>
              <a:xfrm>
                <a:off x="612176" y="5165241"/>
                <a:ext cx="3823578" cy="1371600"/>
              </a:xfrm>
              <a:prstGeom prst="snip2DiagRect">
                <a:avLst>
                  <a:gd name="adj1" fmla="val 0"/>
                  <a:gd name="adj2" fmla="val 16667"/>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B"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51E7F9F-1F3B-4ACA-B0D3-A193B942C14B}"/>
                  </a:ext>
                </a:extLst>
              </p:cNvPr>
              <p:cNvSpPr/>
              <p:nvPr/>
            </p:nvSpPr>
            <p:spPr>
              <a:xfrm>
                <a:off x="5203851"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algn="ctr">
                  <a:buClr>
                    <a:schemeClr val="lt1"/>
                  </a:buClr>
                  <a:buSzPts val="3200"/>
                </a:pPr>
                <a14:m>
                  <m:oMathPara xmlns:m="http://schemas.openxmlformats.org/officeDocument/2006/math">
                    <m:oMathParaPr>
                      <m:jc m:val="centerGroup"/>
                    </m:oMathParaPr>
                    <m:oMath xmlns:m="http://schemas.openxmlformats.org/officeDocument/2006/math">
                      <m:sSup>
                        <m:sSupPr>
                          <m:ctrlPr>
                            <a:rPr lang="en-US" sz="3200" b="1" i="1" smtClean="0">
                              <a:solidFill>
                                <a:schemeClr val="lt1"/>
                              </a:solidFill>
                              <a:latin typeface="Cambria Math" panose="02040503050406030204" pitchFamily="18" charset="0"/>
                              <a:ea typeface="Cambria Math" panose="02040503050406030204" pitchFamily="18" charset="0"/>
                              <a:cs typeface="Tahoma"/>
                              <a:sym typeface="Tahoma"/>
                            </a:rPr>
                          </m:ctrlPr>
                        </m:sSupPr>
                        <m:e>
                          <m:r>
                            <a:rPr lang="en-US" sz="3200" b="1" i="0">
                              <a:solidFill>
                                <a:schemeClr val="lt1"/>
                              </a:solidFill>
                              <a:latin typeface="Cambria Math" panose="02040503050406030204" pitchFamily="18" charset="0"/>
                              <a:ea typeface="Cambria Math" panose="02040503050406030204" pitchFamily="18" charset="0"/>
                              <a:cs typeface="Tahoma"/>
                              <a:sym typeface="Tahoma"/>
                            </a:rPr>
                            <m:t>𝟏</m:t>
                          </m:r>
                          <m:r>
                            <a:rPr lang="en-US" sz="3200" b="1" i="0" smtClean="0">
                              <a:solidFill>
                                <a:schemeClr val="lt1"/>
                              </a:solidFill>
                              <a:latin typeface="Cambria Math" panose="02040503050406030204" pitchFamily="18" charset="0"/>
                              <a:ea typeface="Cambria Math" panose="02040503050406030204" pitchFamily="18" charset="0"/>
                              <a:cs typeface="Tahoma"/>
                              <a:sym typeface="Tahoma"/>
                            </a:rPr>
                            <m:t>𝟏</m:t>
                          </m:r>
                          <m:r>
                            <a:rPr lang="en-US" sz="3200" b="1" i="0">
                              <a:solidFill>
                                <a:schemeClr val="lt1"/>
                              </a:solidFill>
                              <a:latin typeface="Cambria Math" panose="02040503050406030204" pitchFamily="18" charset="0"/>
                              <a:ea typeface="Cambria Math" panose="02040503050406030204" pitchFamily="18" charset="0"/>
                              <a:cs typeface="Tahoma"/>
                              <a:sym typeface="Tahoma"/>
                            </a:rPr>
                            <m:t>𝟎</m:t>
                          </m:r>
                        </m:e>
                        <m:sup>
                          <m:r>
                            <a:rPr lang="en-US" sz="3200" b="1" i="0" smtClean="0">
                              <a:solidFill>
                                <a:schemeClr val="lt1"/>
                              </a:solidFill>
                              <a:latin typeface="Cambria Math" panose="02040503050406030204" pitchFamily="18" charset="0"/>
                              <a:ea typeface="Cambria Math" panose="02040503050406030204" pitchFamily="18" charset="0"/>
                              <a:cs typeface="Tahoma"/>
                              <a:sym typeface="Tahoma"/>
                            </a:rPr>
                            <m:t>𝐨</m:t>
                          </m:r>
                        </m:sup>
                      </m:sSup>
                      <m:r>
                        <m:rPr>
                          <m:nor/>
                        </m:rPr>
                        <a:rPr lang="en-US" sz="3200" b="1">
                          <a:solidFill>
                            <a:schemeClr val="lt1"/>
                          </a:solidFill>
                          <a:latin typeface="Times New Roman" panose="02020603050405020304" pitchFamily="18" charset="0"/>
                          <a:ea typeface="Tahoma"/>
                          <a:cs typeface="Times New Roman" panose="02020603050405020304" pitchFamily="18" charset="0"/>
                          <a:sym typeface="Tahoma"/>
                        </a:rPr>
                        <m:t> </m:t>
                      </m:r>
                    </m:oMath>
                  </m:oMathPara>
                </a14:m>
                <a:endParaRPr lang="en-US" sz="3200" b="1" dirty="0">
                  <a:solidFill>
                    <a:schemeClr val="lt1"/>
                  </a:solidFill>
                  <a:latin typeface="Times New Roman" panose="02020603050405020304" pitchFamily="18" charset="0"/>
                  <a:ea typeface="Tahoma"/>
                  <a:cs typeface="Times New Roman" panose="02020603050405020304" pitchFamily="18" charset="0"/>
                  <a:sym typeface="Tahoma"/>
                </a:endParaRPr>
              </a:p>
              <a:p>
                <a:pPr lvl="0" algn="ctr">
                  <a:buClr>
                    <a:schemeClr val="lt1"/>
                  </a:buClr>
                  <a:buSzPts val="3200"/>
                </a:pPr>
                <a:endParaRPr lang="en-US" sz="3200" b="1" dirty="0">
                  <a:solidFill>
                    <a:schemeClr val="lt1"/>
                  </a:solidFill>
                  <a:latin typeface="Tahoma"/>
                  <a:ea typeface="Tahoma"/>
                  <a:cs typeface="Tahoma"/>
                  <a:sym typeface="Tahoma"/>
                </a:endParaRPr>
              </a:p>
            </p:txBody>
          </p:sp>
        </mc:Choice>
        <mc:Fallback xmlns="">
          <p:sp>
            <p:nvSpPr>
              <p:cNvPr id="22" name="B"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51E7F9F-1F3B-4ACA-B0D3-A193B942C14B}"/>
                  </a:ext>
                </a:extLst>
              </p:cNvPr>
              <p:cNvSpPr>
                <a:spLocks noRot="1" noChangeAspect="1" noMove="1" noResize="1" noEditPoints="1" noAdjustHandles="1" noChangeArrowheads="1" noChangeShapeType="1" noTextEdit="1"/>
              </p:cNvSpPr>
              <p:nvPr/>
            </p:nvSpPr>
            <p:spPr>
              <a:xfrm>
                <a:off x="5203851" y="3239548"/>
                <a:ext cx="3823578" cy="1371600"/>
              </a:xfrm>
              <a:prstGeom prst="snip2DiagRect">
                <a:avLst>
                  <a:gd name="adj1" fmla="val 0"/>
                  <a:gd name="adj2" fmla="val 16667"/>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BA2697B-228C-4BDA-A181-663EF1662266}"/>
                  </a:ext>
                </a:extLst>
              </p:cNvPr>
              <p:cNvSpPr/>
              <p:nvPr/>
            </p:nvSpPr>
            <p:spPr>
              <a:xfrm>
                <a:off x="5061284"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algn="ctr">
                  <a:buClr>
                    <a:schemeClr val="lt1"/>
                  </a:buClr>
                  <a:buSzPts val="3200"/>
                </a:pPr>
                <a14:m>
                  <m:oMath xmlns:m="http://schemas.openxmlformats.org/officeDocument/2006/math">
                    <m:sSup>
                      <m:sSupPr>
                        <m:ctrlPr>
                          <a:rPr lang="en-US" sz="3200" b="1" i="1" smtClean="0">
                            <a:solidFill>
                              <a:schemeClr val="lt1"/>
                            </a:solidFill>
                            <a:latin typeface="Cambria Math" panose="02040503050406030204" pitchFamily="18" charset="0"/>
                            <a:ea typeface="Cambria Math" panose="02040503050406030204" pitchFamily="18" charset="0"/>
                            <a:cs typeface="Tahoma"/>
                            <a:sym typeface="Tahoma"/>
                          </a:rPr>
                        </m:ctrlPr>
                      </m:sSupPr>
                      <m:e>
                        <m:r>
                          <a:rPr lang="en-US" sz="3200" b="1" i="0" smtClean="0">
                            <a:solidFill>
                              <a:schemeClr val="lt1"/>
                            </a:solidFill>
                            <a:latin typeface="Cambria Math" panose="02040503050406030204" pitchFamily="18" charset="0"/>
                            <a:ea typeface="Cambria Math" panose="02040503050406030204" pitchFamily="18" charset="0"/>
                            <a:cs typeface="Tahoma"/>
                            <a:sym typeface="Tahoma"/>
                          </a:rPr>
                          <m:t>𝟖</m:t>
                        </m:r>
                        <m:r>
                          <a:rPr lang="en-US" sz="3200" b="1" i="0">
                            <a:solidFill>
                              <a:schemeClr val="lt1"/>
                            </a:solidFill>
                            <a:latin typeface="Cambria Math" panose="02040503050406030204" pitchFamily="18" charset="0"/>
                            <a:ea typeface="Cambria Math" panose="02040503050406030204" pitchFamily="18" charset="0"/>
                            <a:cs typeface="Tahoma"/>
                            <a:sym typeface="Tahoma"/>
                          </a:rPr>
                          <m:t>𝟎</m:t>
                        </m:r>
                      </m:e>
                      <m:sup>
                        <m:r>
                          <a:rPr lang="en-US" sz="3200" b="1" i="0" smtClean="0">
                            <a:solidFill>
                              <a:schemeClr val="lt1"/>
                            </a:solidFill>
                            <a:latin typeface="Cambria Math" panose="02040503050406030204" pitchFamily="18" charset="0"/>
                            <a:ea typeface="Cambria Math" panose="02040503050406030204" pitchFamily="18" charset="0"/>
                            <a:cs typeface="Tahoma"/>
                            <a:sym typeface="Tahoma"/>
                          </a:rPr>
                          <m:t>𝐨</m:t>
                        </m:r>
                      </m:sup>
                    </m:sSup>
                  </m:oMath>
                </a14:m>
                <a:r>
                  <a:rPr lang="en-US" sz="3200" b="1">
                    <a:solidFill>
                      <a:schemeClr val="lt1"/>
                    </a:solidFill>
                    <a:latin typeface="Times New Roman" panose="02020603050405020304" pitchFamily="18" charset="0"/>
                    <a:ea typeface="Tahoma"/>
                    <a:cs typeface="Times New Roman" panose="02020603050405020304" pitchFamily="18" charset="0"/>
                    <a:sym typeface="Tahoma"/>
                  </a:rPr>
                  <a:t> </a:t>
                </a:r>
              </a:p>
              <a:p>
                <a:pPr marL="0" marR="0" lvl="0" indent="0" algn="ctr" rtl="0">
                  <a:lnSpc>
                    <a:spcPct val="100000"/>
                  </a:lnSpc>
                  <a:spcBef>
                    <a:spcPts val="0"/>
                  </a:spcBef>
                  <a:spcAft>
                    <a:spcPts val="0"/>
                  </a:spcAft>
                  <a:buClr>
                    <a:schemeClr val="lt1"/>
                  </a:buClr>
                  <a:buSzPts val="3200"/>
                  <a:buFont typeface="Tahoma"/>
                  <a:buNone/>
                </a:pPr>
                <a:endParaRPr sz="3200" b="1"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23"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BA2697B-228C-4BDA-A181-663EF1662266}"/>
                  </a:ext>
                </a:extLst>
              </p:cNvPr>
              <p:cNvSpPr>
                <a:spLocks noRot="1" noChangeAspect="1" noMove="1" noResize="1" noEditPoints="1" noAdjustHandles="1" noChangeArrowheads="1" noChangeShapeType="1" noTextEdit="1"/>
              </p:cNvSpPr>
              <p:nvPr/>
            </p:nvSpPr>
            <p:spPr>
              <a:xfrm>
                <a:off x="5061284" y="5165241"/>
                <a:ext cx="3823578" cy="1371600"/>
              </a:xfrm>
              <a:prstGeom prst="snip2DiagRect">
                <a:avLst>
                  <a:gd name="adj1" fmla="val 0"/>
                  <a:gd name="adj2" fmla="val 16667"/>
                </a:avLst>
              </a:prstGeom>
              <a:blipFill>
                <a:blip r:embed="rId10"/>
                <a:stretch>
                  <a:fillRect/>
                </a:stretch>
              </a:blipFill>
              <a:ln>
                <a:noFill/>
              </a:ln>
            </p:spPr>
            <p:txBody>
              <a:bodyPr/>
              <a:lstStyle/>
              <a:p>
                <a:r>
                  <a:rPr lang="en-US">
                    <a:noFill/>
                  </a:rPr>
                  <a:t> </a:t>
                </a:r>
              </a:p>
            </p:txBody>
          </p:sp>
        </mc:Fallback>
      </mc:AlternateContent>
      <p:pic>
        <p:nvPicPr>
          <p:cNvPr id="24" name="x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2E4732F-3C54-45C2-8A3C-0991450DA15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56103" y="2873788"/>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5" name="x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ED8F729-0B7B-4277-B808-400E56CDB62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1669" y="479948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6" name="x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63074AE-3DC2-4CA9-A1F4-EB6DCC24D38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20701" y="485899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7" name="v/"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D77520E-71D7-4F4A-8FAE-848069DA784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89565" y="2938825"/>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Letter A PNG Stock Photo | PNG Play">
            <a:extLst>
              <a:ext uri="{FF2B5EF4-FFF2-40B4-BE49-F238E27FC236}">
                <a16:creationId xmlns:a16="http://schemas.microsoft.com/office/drawing/2014/main" id="{73C261DE-912C-4A0A-A125-07C4D6C0633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3400" y="2856764"/>
            <a:ext cx="73380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Download Full Size of Letter B PNG Background Image | PNG Play">
            <a:extLst>
              <a:ext uri="{FF2B5EF4-FFF2-40B4-BE49-F238E27FC236}">
                <a16:creationId xmlns:a16="http://schemas.microsoft.com/office/drawing/2014/main" id="{148D5595-E022-4059-8DEB-1D3465D97E8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89828" y="2856764"/>
            <a:ext cx="790575" cy="8229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85C40618-C9BE-4795-9044-095B2B7AE43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73" t="47270"/>
          <a:stretch/>
        </p:blipFill>
        <p:spPr>
          <a:xfrm flipH="1">
            <a:off x="-2273817" y="5704688"/>
            <a:ext cx="2016982" cy="2425865"/>
          </a:xfrm>
          <a:prstGeom prst="rect">
            <a:avLst/>
          </a:prstGeom>
        </p:spPr>
      </p:pic>
      <p:pic>
        <p:nvPicPr>
          <p:cNvPr id="35" name="Picture 34">
            <a:extLst>
              <a:ext uri="{FF2B5EF4-FFF2-40B4-BE49-F238E27FC236}">
                <a16:creationId xmlns:a16="http://schemas.microsoft.com/office/drawing/2014/main" id="{4025B91A-8D1F-4E6C-A677-1B88F99DD86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0509772" y="2344782"/>
            <a:ext cx="1732168" cy="1392023"/>
          </a:xfrm>
          <a:prstGeom prst="rect">
            <a:avLst/>
          </a:prstGeom>
        </p:spPr>
      </p:pic>
      <p:pic>
        <p:nvPicPr>
          <p:cNvPr id="2" name="Picture 10" descr="Hình ảnh nền chữ C PNG">
            <a:extLst>
              <a:ext uri="{FF2B5EF4-FFF2-40B4-BE49-F238E27FC236}">
                <a16:creationId xmlns:a16="http://schemas.microsoft.com/office/drawing/2014/main" id="{48621354-B1E6-A09A-CBF5-DB1110CD97F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9590" y="4813270"/>
            <a:ext cx="74142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ình ảnh nền chữ D PNG">
            <a:extLst>
              <a:ext uri="{FF2B5EF4-FFF2-40B4-BE49-F238E27FC236}">
                <a16:creationId xmlns:a16="http://schemas.microsoft.com/office/drawing/2014/main" id="{DA96EAB1-4445-483A-F121-D7B96B88F16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18402" y="4708041"/>
            <a:ext cx="733425"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750"/>
                                        <p:tgtEl>
                                          <p:spTgt spid="27"/>
                                        </p:tgtEl>
                                      </p:cBhvr>
                                    </p:animEffect>
                                    <p:anim calcmode="lin" valueType="num">
                                      <p:cBhvr>
                                        <p:cTn id="55" dur="750" fill="hold"/>
                                        <p:tgtEl>
                                          <p:spTgt spid="27"/>
                                        </p:tgtEl>
                                        <p:attrNameLst>
                                          <p:attrName>ppt_x</p:attrName>
                                        </p:attrNameLst>
                                      </p:cBhvr>
                                      <p:tavLst>
                                        <p:tav tm="0">
                                          <p:val>
                                            <p:strVal val="#ppt_x"/>
                                          </p:val>
                                        </p:tav>
                                        <p:tav tm="100000">
                                          <p:val>
                                            <p:strVal val="#ppt_x"/>
                                          </p:val>
                                        </p:tav>
                                      </p:tavLst>
                                    </p:anim>
                                    <p:anim calcmode="lin" valueType="num">
                                      <p:cBhvr>
                                        <p:cTn id="56" dur="75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750"/>
                            </p:stCondLst>
                            <p:childTnLst>
                              <p:par>
                                <p:cTn id="58" presetID="42" presetClass="entr" presetSubtype="0"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8"/>
                                            </p:cond>
                                          </p:stCondLst>
                                          <p:endCondLst>
                                            <p:cond evt="onStopAudio" delay="0">
                                              <p:tgtEl>
                                                <p:sldTgt/>
                                              </p:tgtEl>
                                            </p:cond>
                                          </p:endCondLst>
                                        </p:cTn>
                                        <p:tgtEl>
                                          <p:sndTgt r:embed="rId3" name="bomb.wav"/>
                                        </p:tgtEl>
                                      </p:cMediaNode>
                                    </p:audio>
                                  </p:subTnLst>
                                </p:cTn>
                              </p:par>
                              <p:par>
                                <p:cTn id="63" presetID="56" presetClass="path" presetSubtype="0" accel="50000" decel="50000" fill="hold" nodeType="withEffect">
                                  <p:stCondLst>
                                    <p:cond delay="0"/>
                                  </p:stCondLst>
                                  <p:childTnLst>
                                    <p:animMotion origin="layout" path="M -3.95833E-6 3.7037E-6 L 0.94115 -0.43241 " pathEditMode="relative" rAng="0" ptsTypes="AA">
                                      <p:cBhvr>
                                        <p:cTn id="64" dur="1000" fill="hold"/>
                                        <p:tgtEl>
                                          <p:spTgt spid="34"/>
                                        </p:tgtEl>
                                        <p:attrNameLst>
                                          <p:attrName>ppt_x</p:attrName>
                                          <p:attrName>ppt_y</p:attrName>
                                        </p:attrNameLst>
                                      </p:cBhvr>
                                      <p:rCtr x="47057" y="-21620"/>
                                    </p:animMotion>
                                  </p:childTnLst>
                                  <p:subTnLst>
                                    <p:audio>
                                      <p:cMediaNode>
                                        <p:cTn display="0" masterRel="sameClick">
                                          <p:stCondLst>
                                            <p:cond evt="begin" delay="0">
                                              <p:tn val="63"/>
                                            </p:cond>
                                          </p:stCondLst>
                                          <p:endCondLst>
                                            <p:cond evt="onStopAudio" delay="0">
                                              <p:tgtEl>
                                                <p:sldTgt/>
                                              </p:tgtEl>
                                            </p:cond>
                                          </p:endCondLst>
                                        </p:cTn>
                                        <p:tgtEl>
                                          <p:sndTgt r:embed="rId4" name="Bắn tan Covid.wav"/>
                                        </p:tgtEl>
                                      </p:cMediaNode>
                                    </p:audio>
                                  </p:sub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22"/>
                    </p:tgtEl>
                  </p:cond>
                </p:stCondLst>
                <p:endSync evt="end" delay="0">
                  <p:rtn val="all"/>
                </p:endSync>
                <p:childTnLst>
                  <p:par>
                    <p:cTn id="66" fill="hold">
                      <p:stCondLst>
                        <p:cond delay="0"/>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73" restart="whenNotActive" fill="hold" evtFilter="cancelBubble" nodeType="interactiveSeq">
                <p:stCondLst>
                  <p:cond evt="onClick" delay="0">
                    <p:tgtEl>
                      <p:spTgt spid="21"/>
                    </p:tgtEl>
                  </p:cond>
                </p:stCondLst>
                <p:endSync evt="end" delay="0">
                  <p:rtn val="all"/>
                </p:endSync>
                <p:childTnLst>
                  <p:par>
                    <p:cTn id="74" fill="hold">
                      <p:stCondLst>
                        <p:cond delay="0"/>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anim calcmode="lin" valueType="num">
                                      <p:cBhvr>
                                        <p:cTn id="79" dur="1000" fill="hold"/>
                                        <p:tgtEl>
                                          <p:spTgt spid="26"/>
                                        </p:tgtEl>
                                        <p:attrNameLst>
                                          <p:attrName>ppt_x</p:attrName>
                                        </p:attrNameLst>
                                      </p:cBhvr>
                                      <p:tavLst>
                                        <p:tav tm="0">
                                          <p:val>
                                            <p:strVal val="#ppt_x"/>
                                          </p:val>
                                        </p:tav>
                                        <p:tav tm="100000">
                                          <p:val>
                                            <p:strVal val="#ppt_x"/>
                                          </p:val>
                                        </p:tav>
                                      </p:tavLst>
                                    </p:anim>
                                    <p:anim calcmode="lin" valueType="num">
                                      <p:cBhvr>
                                        <p:cTn id="8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81" restart="whenNotActive" fill="hold" evtFilter="cancelBubble" nodeType="interactiveSeq">
                <p:stCondLst>
                  <p:cond evt="onClick" delay="0">
                    <p:tgtEl>
                      <p:spTgt spid="23"/>
                    </p:tgtEl>
                  </p:cond>
                </p:stCondLst>
                <p:endSync evt="end" delay="0">
                  <p:rtn val="all"/>
                </p:endSync>
                <p:childTnLst>
                  <p:par>
                    <p:cTn id="82" fill="hold">
                      <p:stCondLst>
                        <p:cond delay="0"/>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3"/>
                  </p:tgtEl>
                </p:cond>
              </p:nextCondLst>
            </p:seq>
          </p:childTnLst>
        </p:cTn>
      </p:par>
    </p:tnLst>
    <p:bldLst>
      <p:bldP spid="18"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FF0FEA4-E3B3-439A-A283-0C83FF1D0820}"/>
              </a:ext>
            </a:extLst>
          </p:cNvPr>
          <p:cNvSpPr/>
          <p:nvPr/>
        </p:nvSpPr>
        <p:spPr>
          <a:xfrm>
            <a:off x="127325" y="387458"/>
            <a:ext cx="11910348" cy="6366368"/>
          </a:xfrm>
          <a:prstGeom prst="roundRect">
            <a:avLst>
              <a:gd name="adj" fmla="val 5353"/>
            </a:avLst>
          </a:prstGeom>
          <a:noFill/>
          <a:ln w="76200" cap="flat" cmpd="dbl"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pic>
        <p:nvPicPr>
          <p:cNvPr id="7"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47604ED-A6C1-47AF-ABBB-E8E41576220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03" b="90484" l="3837" r="94535">
                        <a14:foregroundMark x1="13023" y1="12609" x2="10930" y2="34655"/>
                        <a14:foregroundMark x1="10349" y1="32593" x2="35581" y2="30373"/>
                        <a14:foregroundMark x1="35581" y1="30373" x2="44302" y2="30531"/>
                        <a14:foregroundMark x1="42093" y1="29976" x2="50116" y2="41158"/>
                        <a14:foregroundMark x1="50116" y1="41158" x2="12791" y2="65741"/>
                        <a14:foregroundMark x1="12791" y1="65741" x2="6860" y2="77795"/>
                        <a14:foregroundMark x1="6860" y1="77795" x2="6512" y2="86519"/>
                        <a14:foregroundMark x1="6512" y1="86519" x2="6860" y2="85964"/>
                        <a14:foregroundMark x1="7326" y1="83347" x2="16163" y2="90325"/>
                        <a14:foregroundMark x1="16163" y1="90325" x2="39186" y2="89849"/>
                        <a14:foregroundMark x1="39186" y1="89849" x2="77326" y2="89849"/>
                        <a14:foregroundMark x1="77326" y1="89849" x2="94302" y2="89453"/>
                        <a14:foregroundMark x1="7093" y1="85964" x2="7907" y2="89611"/>
                        <a14:foregroundMark x1="8140" y1="91673" x2="80581" y2="91673"/>
                        <a14:foregroundMark x1="80581" y1="91673" x2="93721" y2="90563"/>
                        <a14:foregroundMark x1="93721" y1="90563" x2="93721" y2="90563"/>
                        <a14:foregroundMark x1="93488" y1="91515" x2="94651" y2="70024"/>
                        <a14:foregroundMark x1="94651" y1="70024" x2="67209" y2="67565"/>
                        <a14:foregroundMark x1="67209" y1="67565" x2="56279" y2="67962"/>
                        <a14:foregroundMark x1="58372" y1="67962" x2="90000" y2="35686"/>
                        <a14:foregroundMark x1="90000" y1="35686" x2="90814" y2="20539"/>
                        <a14:foregroundMark x1="90814" y1="20539" x2="65116" y2="8247"/>
                        <a14:foregroundMark x1="65116" y1="8247" x2="48140" y2="6503"/>
                        <a14:foregroundMark x1="48140" y1="6503" x2="11395" y2="13481"/>
                        <a14:foregroundMark x1="66047" y1="59635" x2="73837" y2="54956"/>
                        <a14:foregroundMark x1="73837" y1="54956" x2="74419" y2="54243"/>
                        <a14:foregroundMark x1="72326" y1="56701" x2="90698" y2="35924"/>
                        <a14:foregroundMark x1="63605" y1="63362" x2="60000" y2="72720"/>
                        <a14:foregroundMark x1="60000" y1="72720" x2="50233" y2="68914"/>
                        <a14:foregroundMark x1="50233" y1="68914" x2="47558" y2="63918"/>
                        <a14:foregroundMark x1="3837" y1="66693" x2="5465" y2="63680"/>
                        <a14:foregroundMark x1="8721" y1="38303" x2="22558" y2="33148"/>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057400" y="3839953"/>
            <a:ext cx="685927" cy="10058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4861E09-8CDB-4FFB-8B59-D840F450A7A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19200" y="2359451"/>
            <a:ext cx="457200" cy="83726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FD502D0-0885-428C-8B83-232D51CEE7D2}"/>
              </a:ext>
            </a:extLst>
          </p:cNvPr>
          <p:cNvGrpSpPr/>
          <p:nvPr/>
        </p:nvGrpSpPr>
        <p:grpSpPr>
          <a:xfrm>
            <a:off x="65106" y="56256"/>
            <a:ext cx="6266717" cy="1744392"/>
            <a:chOff x="3373699" y="1192030"/>
            <a:chExt cx="6266717" cy="1744392"/>
          </a:xfrm>
        </p:grpSpPr>
        <p:sp>
          <p:nvSpPr>
            <p:cNvPr id="13" name="Freeform: Shape 12">
              <a:extLst>
                <a:ext uri="{FF2B5EF4-FFF2-40B4-BE49-F238E27FC236}">
                  <a16:creationId xmlns:a16="http://schemas.microsoft.com/office/drawing/2014/main" id="{CB70ADCD-2D60-4EEE-ABBC-2A6A65862B61}"/>
                </a:ext>
              </a:extLst>
            </p:cNvPr>
            <p:cNvSpPr/>
            <p:nvPr/>
          </p:nvSpPr>
          <p:spPr>
            <a:xfrm>
              <a:off x="3373699" y="1192030"/>
              <a:ext cx="3098123" cy="1744392"/>
            </a:xfrm>
            <a:custGeom>
              <a:avLst/>
              <a:gdLst>
                <a:gd name="connsiteX0" fmla="*/ 1416429 w 5031286"/>
                <a:gd name="connsiteY0" fmla="*/ 0 h 2832858"/>
                <a:gd name="connsiteX1" fmla="*/ 2417996 w 5031286"/>
                <a:gd name="connsiteY1" fmla="*/ 414862 h 2832858"/>
                <a:gd name="connsiteX2" fmla="*/ 2504177 w 5031286"/>
                <a:gd name="connsiteY2" fmla="*/ 509686 h 2832858"/>
                <a:gd name="connsiteX3" fmla="*/ 2514522 w 5031286"/>
                <a:gd name="connsiteY3" fmla="*/ 508643 h 2832858"/>
                <a:gd name="connsiteX4" fmla="*/ 4428880 w 5031286"/>
                <a:gd name="connsiteY4" fmla="*/ 508643 h 2832858"/>
                <a:gd name="connsiteX5" fmla="*/ 5031286 w 5031286"/>
                <a:gd name="connsiteY5" fmla="*/ 1111049 h 2832858"/>
                <a:gd name="connsiteX6" fmla="*/ 5031286 w 5031286"/>
                <a:gd name="connsiteY6" fmla="*/ 1841180 h 2832858"/>
                <a:gd name="connsiteX7" fmla="*/ 4428880 w 5031286"/>
                <a:gd name="connsiteY7" fmla="*/ 2443586 h 2832858"/>
                <a:gd name="connsiteX8" fmla="*/ 2514522 w 5031286"/>
                <a:gd name="connsiteY8" fmla="*/ 2443586 h 2832858"/>
                <a:gd name="connsiteX9" fmla="*/ 2402288 w 5031286"/>
                <a:gd name="connsiteY9" fmla="*/ 2432272 h 2832858"/>
                <a:gd name="connsiteX10" fmla="*/ 2317409 w 5031286"/>
                <a:gd name="connsiteY10" fmla="*/ 2509415 h 2832858"/>
                <a:gd name="connsiteX11" fmla="*/ 1416429 w 5031286"/>
                <a:gd name="connsiteY11" fmla="*/ 2832858 h 2832858"/>
                <a:gd name="connsiteX12" fmla="*/ 0 w 5031286"/>
                <a:gd name="connsiteY12" fmla="*/ 1416429 h 2832858"/>
                <a:gd name="connsiteX13" fmla="*/ 1416429 w 5031286"/>
                <a:gd name="connsiteY13" fmla="*/ 0 h 283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31286" h="2832858">
                  <a:moveTo>
                    <a:pt x="1416429" y="0"/>
                  </a:moveTo>
                  <a:cubicBezTo>
                    <a:pt x="1807565" y="0"/>
                    <a:pt x="2161672" y="158539"/>
                    <a:pt x="2417996" y="414862"/>
                  </a:cubicBezTo>
                  <a:lnTo>
                    <a:pt x="2504177" y="509686"/>
                  </a:lnTo>
                  <a:lnTo>
                    <a:pt x="2514522" y="508643"/>
                  </a:lnTo>
                  <a:lnTo>
                    <a:pt x="4428880" y="508643"/>
                  </a:lnTo>
                  <a:cubicBezTo>
                    <a:pt x="4761580" y="508643"/>
                    <a:pt x="5031286" y="778349"/>
                    <a:pt x="5031286" y="1111049"/>
                  </a:cubicBezTo>
                  <a:lnTo>
                    <a:pt x="5031286" y="1841180"/>
                  </a:lnTo>
                  <a:cubicBezTo>
                    <a:pt x="5031286" y="2173880"/>
                    <a:pt x="4761580" y="2443586"/>
                    <a:pt x="4428880" y="2443586"/>
                  </a:cubicBezTo>
                  <a:lnTo>
                    <a:pt x="2514522" y="2443586"/>
                  </a:lnTo>
                  <a:lnTo>
                    <a:pt x="2402288" y="2432272"/>
                  </a:lnTo>
                  <a:lnTo>
                    <a:pt x="2317409" y="2509415"/>
                  </a:lnTo>
                  <a:cubicBezTo>
                    <a:pt x="2072567" y="2711477"/>
                    <a:pt x="1758673" y="2832858"/>
                    <a:pt x="1416429" y="2832858"/>
                  </a:cubicBezTo>
                  <a:cubicBezTo>
                    <a:pt x="634157" y="2832858"/>
                    <a:pt x="0" y="2198701"/>
                    <a:pt x="0" y="1416429"/>
                  </a:cubicBezTo>
                  <a:cubicBezTo>
                    <a:pt x="0" y="634157"/>
                    <a:pt x="634157" y="0"/>
                    <a:pt x="1416429" y="0"/>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775D5F97-8E5F-4924-8F8D-C2AF31867269}"/>
                </a:ext>
              </a:extLst>
            </p:cNvPr>
            <p:cNvSpPr/>
            <p:nvPr/>
          </p:nvSpPr>
          <p:spPr>
            <a:xfrm>
              <a:off x="3408478" y="1225508"/>
              <a:ext cx="1670117" cy="1670116"/>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2468277C-0DCB-40BC-8F43-1FE8CD097043}"/>
                </a:ext>
              </a:extLst>
            </p:cNvPr>
            <p:cNvPicPr>
              <a:picLocks noChangeAspect="1"/>
            </p:cNvPicPr>
            <p:nvPr/>
          </p:nvPicPr>
          <p:blipFill rotWithShape="1">
            <a:blip r:embed="rId7"/>
            <a:srcRect l="14444" t="16783" r="13270" b="13514"/>
            <a:stretch/>
          </p:blipFill>
          <p:spPr>
            <a:xfrm rot="16200000">
              <a:off x="3455614" y="1386003"/>
              <a:ext cx="1554936" cy="1499348"/>
            </a:xfrm>
            <a:prstGeom prst="rect">
              <a:avLst/>
            </a:prstGeom>
          </p:spPr>
        </p:pic>
        <p:sp>
          <p:nvSpPr>
            <p:cNvPr id="16" name="Rectangle: Rounded Corners 15">
              <a:extLst>
                <a:ext uri="{FF2B5EF4-FFF2-40B4-BE49-F238E27FC236}">
                  <a16:creationId xmlns:a16="http://schemas.microsoft.com/office/drawing/2014/main" id="{41550AA1-229E-47FF-9DA5-62C00C5B1032}"/>
                </a:ext>
              </a:extLst>
            </p:cNvPr>
            <p:cNvSpPr/>
            <p:nvPr/>
          </p:nvSpPr>
          <p:spPr>
            <a:xfrm>
              <a:off x="5885895" y="1500326"/>
              <a:ext cx="3754521" cy="1198485"/>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BBAA969-8AFA-4346-8D48-BC72ABAF0476}"/>
                </a:ext>
              </a:extLst>
            </p:cNvPr>
            <p:cNvSpPr txBox="1"/>
            <p:nvPr/>
          </p:nvSpPr>
          <p:spPr>
            <a:xfrm>
              <a:off x="5110916" y="1706623"/>
              <a:ext cx="4474509" cy="707886"/>
            </a:xfrm>
            <a:prstGeom prst="rect">
              <a:avLst/>
            </a:prstGeom>
            <a:noFill/>
          </p:spPr>
          <p:txBody>
            <a:bodyPr wrap="square" rtlCol="0">
              <a:spAutoFit/>
            </a:bodyPr>
            <a:lstStyle/>
            <a:p>
              <a:r>
                <a:rPr lang="en-US" sz="4000" b="1">
                  <a:solidFill>
                    <a:schemeClr val="bg1"/>
                  </a:solidFill>
                  <a:latin typeface="Tahoma" panose="020B0604030504040204" pitchFamily="34" charset="0"/>
                  <a:ea typeface="Tahoma" panose="020B0604030504040204" pitchFamily="34" charset="0"/>
                  <a:cs typeface="Tahoma" panose="020B0604030504040204" pitchFamily="34" charset="0"/>
                </a:rPr>
                <a:t>Cấu trúc bài học</a:t>
              </a:r>
            </a:p>
          </p:txBody>
        </p:sp>
      </p:grpSp>
      <p:pic>
        <p:nvPicPr>
          <p:cNvPr id="22" name="Picture 2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BD2E7EE-6975-4459-8E62-C58CFAB1E4D6}"/>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11200"/>
                    </a14:imgEffect>
                  </a14:imgLayer>
                </a14:imgProps>
              </a:ext>
            </a:extLst>
          </a:blip>
          <a:stretch>
            <a:fillRect/>
          </a:stretch>
        </p:blipFill>
        <p:spPr>
          <a:xfrm>
            <a:off x="1903857" y="2286000"/>
            <a:ext cx="7163943" cy="938286"/>
          </a:xfrm>
          <a:prstGeom prst="rect">
            <a:avLst/>
          </a:prstGeom>
        </p:spPr>
      </p:pic>
      <p:pic>
        <p:nvPicPr>
          <p:cNvPr id="23" name="Picture 2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4DC4451-E162-4DB9-9F83-296E1B3BD53C}"/>
              </a:ext>
            </a:extLst>
          </p:cNvPr>
          <p:cNvPicPr>
            <a:picLocks noChangeAspect="1"/>
          </p:cNvPicPr>
          <p:nvPr/>
        </p:nvPicPr>
        <p:blipFill>
          <a:blip r:embed="rId10"/>
          <a:stretch>
            <a:fillRect/>
          </a:stretch>
        </p:blipFill>
        <p:spPr>
          <a:xfrm>
            <a:off x="2991940" y="3802991"/>
            <a:ext cx="8590460" cy="1073809"/>
          </a:xfrm>
          <a:prstGeom prst="rect">
            <a:avLst/>
          </a:prstGeom>
        </p:spPr>
      </p:pic>
      <p:pic>
        <p:nvPicPr>
          <p:cNvPr id="18"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D766979-768E-4D94-BD32-86F88FBC0529}"/>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4145" b="93067" l="8333" r="94643">
                        <a14:foregroundMark x1="10833" y1="9646" x2="10833" y2="9646"/>
                        <a14:foregroundMark x1="10476" y1="9646" x2="53690" y2="8591"/>
                        <a14:foregroundMark x1="53690" y1="8591" x2="57024" y2="8666"/>
                        <a14:foregroundMark x1="17024" y1="8515" x2="59405" y2="5275"/>
                        <a14:foregroundMark x1="59405" y1="5275" x2="70952" y2="8063"/>
                        <a14:foregroundMark x1="70952" y1="8063" x2="84881" y2="15976"/>
                        <a14:foregroundMark x1="84881" y1="15976" x2="91429" y2="26225"/>
                        <a14:foregroundMark x1="91429" y1="26225" x2="89048" y2="33610"/>
                        <a14:foregroundMark x1="89048" y1="33610" x2="78929" y2="44235"/>
                        <a14:foregroundMark x1="21310" y1="6858" x2="58452" y2="4295"/>
                        <a14:foregroundMark x1="11429" y1="9269" x2="12619" y2="17935"/>
                        <a14:foregroundMark x1="12619" y1="17935" x2="17738" y2="26601"/>
                        <a14:foregroundMark x1="17738" y1="26601" x2="27500" y2="24642"/>
                        <a14:foregroundMark x1="24881" y1="24642" x2="39643" y2="17634"/>
                        <a14:foregroundMark x1="39643" y1="17634" x2="43452" y2="10701"/>
                        <a14:foregroundMark x1="43452" y1="10701" x2="53214" y2="25245"/>
                        <a14:foregroundMark x1="53214" y1="25245" x2="57262" y2="14921"/>
                        <a14:foregroundMark x1="57262" y1="14921" x2="57381" y2="14996"/>
                        <a14:foregroundMark x1="55595" y1="24265" x2="58810" y2="33685"/>
                        <a14:foregroundMark x1="47143" y1="37227" x2="59881" y2="32329"/>
                        <a14:foregroundMark x1="59881" y1="32329" x2="60595" y2="31123"/>
                        <a14:foregroundMark x1="26905" y1="44989" x2="47143" y2="39412"/>
                        <a14:foregroundMark x1="26310" y1="40166" x2="47143" y2="37604"/>
                        <a14:foregroundMark x1="26071" y1="45365" x2="29286" y2="53278"/>
                        <a14:foregroundMark x1="29286" y1="53278" x2="31548" y2="53730"/>
                        <a14:foregroundMark x1="26071" y1="49661" x2="26310" y2="53881"/>
                        <a14:foregroundMark x1="31548" y1="54107" x2="47143" y2="54107"/>
                        <a14:foregroundMark x1="47143" y1="54107" x2="58095" y2="58252"/>
                        <a14:foregroundMark x1="58095" y1="58252" x2="61548" y2="67219"/>
                        <a14:foregroundMark x1="61548" y1="67219" x2="61190" y2="71816"/>
                        <a14:foregroundMark x1="12857" y1="70912" x2="38929" y2="76036"/>
                        <a14:foregroundMark x1="38929" y1="76036" x2="54643" y2="75283"/>
                        <a14:foregroundMark x1="54643" y1="75283" x2="59405" y2="69480"/>
                        <a14:foregroundMark x1="11071" y1="89977" x2="8571" y2="80633"/>
                        <a14:foregroundMark x1="8571" y1="80633" x2="12857" y2="71289"/>
                        <a14:foregroundMark x1="8214" y1="80708" x2="5476" y2="87641"/>
                        <a14:foregroundMark x1="5476" y1="87641" x2="17024" y2="91485"/>
                        <a14:foregroundMark x1="17024" y1="91485" x2="31905" y2="93142"/>
                        <a14:foregroundMark x1="30119" y1="93369" x2="63333" y2="92615"/>
                        <a14:foregroundMark x1="63333" y1="92615" x2="77381" y2="87943"/>
                        <a14:foregroundMark x1="77381" y1="87943" x2="85595" y2="82592"/>
                        <a14:foregroundMark x1="85595" y1="82592" x2="94762" y2="69103"/>
                        <a14:foregroundMark x1="94762" y1="69103" x2="94643" y2="61040"/>
                        <a14:foregroundMark x1="94643" y1="61040" x2="77619" y2="47099"/>
                        <a14:foregroundMark x1="77619" y1="47099" x2="77857" y2="43180"/>
                      </a14:backgroundRemoval>
                    </a14:imgEffect>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276600" y="5280188"/>
            <a:ext cx="780224" cy="8920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60C18B2-7A6A-4075-AAE1-A99158EE21E5}"/>
              </a:ext>
            </a:extLst>
          </p:cNvPr>
          <p:cNvPicPr>
            <a:picLocks noChangeAspect="1"/>
          </p:cNvPicPr>
          <p:nvPr/>
        </p:nvPicPr>
        <p:blipFill>
          <a:blip r:embed="rId13">
            <a:extLst>
              <a:ext uri="{BEBA8EAE-BF5A-486C-A8C5-ECC9F3942E4B}">
                <a14:imgProps xmlns:a14="http://schemas.microsoft.com/office/drawing/2010/main">
                  <a14:imgLayer r:embed="rId14">
                    <a14:imgEffect>
                      <a14:colorTemperature colorTemp="11200"/>
                    </a14:imgEffect>
                  </a14:imgLayer>
                </a14:imgProps>
              </a:ext>
            </a:extLst>
          </a:blip>
          <a:stretch>
            <a:fillRect/>
          </a:stretch>
        </p:blipFill>
        <p:spPr>
          <a:xfrm>
            <a:off x="4193984" y="5280189"/>
            <a:ext cx="7188048" cy="892011"/>
          </a:xfrm>
          <a:prstGeom prst="rect">
            <a:avLst/>
          </a:prstGeom>
        </p:spPr>
      </p:pic>
    </p:spTree>
    <p:extLst>
      <p:ext uri="{BB962C8B-B14F-4D97-AF65-F5344CB8AC3E}">
        <p14:creationId xmlns:p14="http://schemas.microsoft.com/office/powerpoint/2010/main" val="8680570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750"/>
                                        <p:tgtEl>
                                          <p:spTgt spid="12"/>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25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250"/>
                            </p:stCondLst>
                            <p:childTnLst>
                              <p:par>
                                <p:cTn id="21" presetID="2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2750"/>
                            </p:stCondLst>
                            <p:childTnLst>
                              <p:par>
                                <p:cTn id="25" presetID="47"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2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Google Shape;212;p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8CB913D-2C7B-4490-A830-DA5D25F28E71}"/>
                  </a:ext>
                </a:extLst>
              </p:cNvPr>
              <p:cNvSpPr/>
              <p:nvPr/>
            </p:nvSpPr>
            <p:spPr>
              <a:xfrm>
                <a:off x="228600" y="914400"/>
                <a:ext cx="8305800" cy="1523999"/>
              </a:xfrm>
              <a:prstGeom prst="snip2DiagRect">
                <a:avLst>
                  <a:gd name="adj1" fmla="val 0"/>
                  <a:gd name="adj2" fmla="val 16667"/>
                </a:avLst>
              </a:prstGeom>
              <a:solidFill>
                <a:srgbClr val="E5FFF3"/>
              </a:solidFill>
              <a:ln>
                <a:noFill/>
              </a:ln>
            </p:spPr>
            <p:txBody>
              <a:bodyPr spcFirstLastPara="1" wrap="square" lIns="91425" tIns="45700" rIns="91425" bIns="45700" anchor="ctr" anchorCtr="0">
                <a:noAutofit/>
              </a:bodyPr>
              <a:lstStyle/>
              <a:p>
                <a:pPr lvl="0">
                  <a:buClr>
                    <a:srgbClr val="7030A0"/>
                  </a:buClr>
                  <a:buSzPts val="3200"/>
                </a:pPr>
                <a:r>
                  <a:rPr lang="en-US" sz="3600" b="1">
                    <a:solidFill>
                      <a:srgbClr val="7030A0"/>
                    </a:solidFill>
                    <a:latin typeface="Times New Roman" panose="02020603050405020304" pitchFamily="18" charset="0"/>
                    <a:ea typeface="Tahoma"/>
                    <a:cs typeface="Times New Roman" panose="02020603050405020304" pitchFamily="18" charset="0"/>
                    <a:sym typeface="Tahoma"/>
                  </a:rPr>
                  <a:t>Cho hình bình hành </a:t>
                </a:r>
                <a14:m>
                  <m:oMath xmlns:m="http://schemas.openxmlformats.org/officeDocument/2006/math">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𝑴𝑵𝑷𝑸</m:t>
                    </m:r>
                  </m:oMath>
                </a14:m>
                <a:r>
                  <a:rPr lang="en-US" sz="3600" b="1">
                    <a:solidFill>
                      <a:srgbClr val="7030A0"/>
                    </a:solidFill>
                    <a:latin typeface="Times New Roman" panose="02020603050405020304" pitchFamily="18" charset="0"/>
                    <a:ea typeface="Tahoma"/>
                    <a:cs typeface="Times New Roman" panose="02020603050405020304" pitchFamily="18" charset="0"/>
                    <a:sym typeface="Tahoma"/>
                  </a:rPr>
                  <a:t> có các góc khác </a:t>
                </a:r>
                <a14:m>
                  <m:oMath xmlns:m="http://schemas.openxmlformats.org/officeDocument/2006/math">
                    <m:sSup>
                      <m:sSupPr>
                        <m:ctrlPr>
                          <a:rPr lang="en-US" sz="3600" b="1" i="1">
                            <a:solidFill>
                              <a:srgbClr val="7030A0"/>
                            </a:solidFill>
                            <a:latin typeface="Cambria Math" panose="02040503050406030204" pitchFamily="18" charset="0"/>
                            <a:ea typeface="Cambria Math" panose="02040503050406030204" pitchFamily="18" charset="0"/>
                            <a:cs typeface="Tahoma"/>
                            <a:sym typeface="Tahoma"/>
                          </a:rPr>
                        </m:ctrlPr>
                      </m:sSupPr>
                      <m:e>
                        <m:r>
                          <a:rPr lang="en-US" sz="3600" b="1" i="0" smtClean="0">
                            <a:solidFill>
                              <a:srgbClr val="7030A0"/>
                            </a:solidFill>
                            <a:latin typeface="Cambria Math" panose="02040503050406030204" pitchFamily="18" charset="0"/>
                            <a:ea typeface="Cambria Math" panose="02040503050406030204" pitchFamily="18" charset="0"/>
                            <a:cs typeface="Tahoma"/>
                            <a:sym typeface="Tahoma"/>
                          </a:rPr>
                          <m:t>𝟗</m:t>
                        </m:r>
                        <m:r>
                          <a:rPr lang="en-US" sz="3600" b="1" i="0">
                            <a:solidFill>
                              <a:srgbClr val="7030A0"/>
                            </a:solidFill>
                            <a:latin typeface="Cambria Math" panose="02040503050406030204" pitchFamily="18" charset="0"/>
                            <a:ea typeface="Cambria Math" panose="02040503050406030204" pitchFamily="18" charset="0"/>
                            <a:cs typeface="Tahoma"/>
                            <a:sym typeface="Tahoma"/>
                          </a:rPr>
                          <m:t>𝟎</m:t>
                        </m:r>
                      </m:e>
                      <m:sup>
                        <m:r>
                          <a:rPr lang="en-US" sz="3600" b="1" i="0" smtClean="0">
                            <a:solidFill>
                              <a:srgbClr val="7030A0"/>
                            </a:solidFill>
                            <a:latin typeface="Cambria Math" panose="02040503050406030204" pitchFamily="18" charset="0"/>
                            <a:ea typeface="Cambria Math" panose="02040503050406030204" pitchFamily="18" charset="0"/>
                            <a:cs typeface="Tahoma"/>
                            <a:sym typeface="Tahoma"/>
                          </a:rPr>
                          <m:t>𝐨</m:t>
                        </m:r>
                      </m:sup>
                    </m:sSup>
                    <m:r>
                      <a:rPr lang="en-US" sz="3600" b="1" i="0" smtClean="0">
                        <a:solidFill>
                          <a:srgbClr val="7030A0"/>
                        </a:solidFill>
                        <a:latin typeface="Cambria Math" panose="02040503050406030204" pitchFamily="18" charset="0"/>
                        <a:ea typeface="Cambria Math" panose="02040503050406030204" pitchFamily="18" charset="0"/>
                        <a:cs typeface="Tahoma"/>
                        <a:sym typeface="Tahoma"/>
                      </a:rPr>
                      <m:t> </m:t>
                    </m:r>
                  </m:oMath>
                </a14:m>
                <a:r>
                  <a:rPr lang="en-US" sz="3600" b="1">
                    <a:solidFill>
                      <a:srgbClr val="7030A0"/>
                    </a:solidFill>
                    <a:latin typeface="Times New Roman" panose="02020603050405020304" pitchFamily="18" charset="0"/>
                    <a:ea typeface="Tahoma"/>
                    <a:cs typeface="Times New Roman" panose="02020603050405020304" pitchFamily="18" charset="0"/>
                    <a:sym typeface="Tahoma"/>
                  </a:rPr>
                  <a:t>; </a:t>
                </a:r>
                <a14:m>
                  <m:oMath xmlns:m="http://schemas.openxmlformats.org/officeDocument/2006/math">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𝑴𝑷</m:t>
                    </m:r>
                  </m:oMath>
                </a14:m>
                <a:r>
                  <a:rPr lang="en-US" sz="3600" b="1">
                    <a:solidFill>
                      <a:srgbClr val="7030A0"/>
                    </a:solidFill>
                    <a:latin typeface="Times New Roman" panose="02020603050405020304" pitchFamily="18" charset="0"/>
                    <a:ea typeface="Tahoma"/>
                    <a:cs typeface="Times New Roman" panose="02020603050405020304" pitchFamily="18" charset="0"/>
                    <a:sym typeface="Tahoma"/>
                  </a:rPr>
                  <a:t> cắt </a:t>
                </a:r>
                <a14:m>
                  <m:oMath xmlns:m="http://schemas.openxmlformats.org/officeDocument/2006/math">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𝑵𝑸</m:t>
                    </m:r>
                  </m:oMath>
                </a14:m>
                <a:r>
                  <a:rPr lang="en-US" sz="3600" b="1">
                    <a:solidFill>
                      <a:srgbClr val="7030A0"/>
                    </a:solidFill>
                    <a:latin typeface="Times New Roman" panose="02020603050405020304" pitchFamily="18" charset="0"/>
                    <a:ea typeface="Tahoma"/>
                    <a:cs typeface="Times New Roman" panose="02020603050405020304" pitchFamily="18" charset="0"/>
                    <a:sym typeface="Tahoma"/>
                  </a:rPr>
                  <a:t> tại </a:t>
                </a:r>
                <a14:m>
                  <m:oMath xmlns:m="http://schemas.openxmlformats.org/officeDocument/2006/math">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𝑰</m:t>
                    </m:r>
                  </m:oMath>
                </a14:m>
                <a:r>
                  <a:rPr lang="en-US" sz="3600" b="1">
                    <a:solidFill>
                      <a:srgbClr val="7030A0"/>
                    </a:solidFill>
                    <a:latin typeface="Times New Roman" panose="02020603050405020304" pitchFamily="18" charset="0"/>
                    <a:ea typeface="Tahoma"/>
                    <a:cs typeface="Times New Roman" panose="02020603050405020304" pitchFamily="18" charset="0"/>
                    <a:sym typeface="Tahoma"/>
                  </a:rPr>
                  <a:t>. Khi đó: </a:t>
                </a:r>
              </a:p>
            </p:txBody>
          </p:sp>
        </mc:Choice>
        <mc:Fallback xmlns="">
          <p:sp>
            <p:nvSpPr>
              <p:cNvPr id="17" name="Google Shape;212;p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8CB913D-2C7B-4490-A830-DA5D25F28E71}"/>
                  </a:ext>
                </a:extLst>
              </p:cNvPr>
              <p:cNvSpPr>
                <a:spLocks noRot="1" noChangeAspect="1" noMove="1" noResize="1" noEditPoints="1" noAdjustHandles="1" noChangeArrowheads="1" noChangeShapeType="1" noTextEdit="1"/>
              </p:cNvSpPr>
              <p:nvPr/>
            </p:nvSpPr>
            <p:spPr>
              <a:xfrm>
                <a:off x="228600" y="914400"/>
                <a:ext cx="8305800" cy="1523999"/>
              </a:xfrm>
              <a:prstGeom prst="snip2DiagRect">
                <a:avLst>
                  <a:gd name="adj1" fmla="val 0"/>
                  <a:gd name="adj2" fmla="val 16667"/>
                </a:avLst>
              </a:prstGeom>
              <a:blipFill>
                <a:blip r:embed="rId5"/>
                <a:stretch>
                  <a:fillRect l="-734" b="-36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A"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903D728-E6C7-4DC1-BDE4-1C33789509AF}"/>
                  </a:ext>
                </a:extLst>
              </p:cNvPr>
              <p:cNvSpPr/>
              <p:nvPr/>
            </p:nvSpPr>
            <p:spPr>
              <a:xfrm>
                <a:off x="754743"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14:m>
                  <m:oMathPara xmlns:m="http://schemas.openxmlformats.org/officeDocument/2006/math">
                    <m:oMathParaPr>
                      <m:jc m:val="centerGroup"/>
                    </m:oMathParaPr>
                    <m:oMath xmlns:m="http://schemas.openxmlformats.org/officeDocument/2006/math">
                      <m:r>
                        <a:rPr lang="en-US" sz="3200" b="1" i="1" smtClean="0">
                          <a:solidFill>
                            <a:schemeClr val="lt1"/>
                          </a:solidFill>
                          <a:latin typeface="Cambria Math" panose="02040503050406030204" pitchFamily="18" charset="0"/>
                          <a:ea typeface="Tahoma"/>
                          <a:cs typeface="Times New Roman" panose="02020603050405020304" pitchFamily="18" charset="0"/>
                          <a:sym typeface="Tahoma"/>
                        </a:rPr>
                        <m:t>𝑰𝑴</m:t>
                      </m:r>
                      <m:r>
                        <a:rPr lang="en-US" sz="3200" b="1" i="1" smtClean="0">
                          <a:solidFill>
                            <a:schemeClr val="lt1"/>
                          </a:solidFill>
                          <a:latin typeface="Cambria Math" panose="02040503050406030204" pitchFamily="18" charset="0"/>
                          <a:ea typeface="Tahoma"/>
                          <a:cs typeface="Times New Roman" panose="02020603050405020304" pitchFamily="18" charset="0"/>
                          <a:sym typeface="Tahoma"/>
                        </a:rPr>
                        <m:t>=</m:t>
                      </m:r>
                      <m:r>
                        <a:rPr lang="en-US" sz="3200" b="1" i="1" smtClean="0">
                          <a:solidFill>
                            <a:schemeClr val="lt1"/>
                          </a:solidFill>
                          <a:latin typeface="Cambria Math" panose="02040503050406030204" pitchFamily="18" charset="0"/>
                          <a:ea typeface="Tahoma"/>
                          <a:cs typeface="Times New Roman" panose="02020603050405020304" pitchFamily="18" charset="0"/>
                          <a:sym typeface="Tahoma"/>
                        </a:rPr>
                        <m:t>𝑰𝑵</m:t>
                      </m:r>
                    </m:oMath>
                  </m:oMathPara>
                </a14:m>
                <a:endParaRPr sz="3200" b="1" i="0" u="none" strike="noStrike" cap="none" dirty="0">
                  <a:solidFill>
                    <a:schemeClr val="lt1"/>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18" name="A"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903D728-E6C7-4DC1-BDE4-1C33789509AF}"/>
                  </a:ext>
                </a:extLst>
              </p:cNvPr>
              <p:cNvSpPr>
                <a:spLocks noRot="1" noChangeAspect="1" noMove="1" noResize="1" noEditPoints="1" noAdjustHandles="1" noChangeArrowheads="1" noChangeShapeType="1" noTextEdit="1"/>
              </p:cNvSpPr>
              <p:nvPr/>
            </p:nvSpPr>
            <p:spPr>
              <a:xfrm>
                <a:off x="754743" y="3239548"/>
                <a:ext cx="3823578" cy="1371600"/>
              </a:xfrm>
              <a:prstGeom prst="snip2DiagRect">
                <a:avLst>
                  <a:gd name="adj1" fmla="val 0"/>
                  <a:gd name="adj2" fmla="val 16667"/>
                </a:avLst>
              </a:prstGeom>
              <a:blipFill>
                <a:blip r:embed="rId6"/>
                <a:stretch>
                  <a:fillRect/>
                </a:stretch>
              </a:blipFill>
              <a:ln>
                <a:noFill/>
              </a:ln>
            </p:spPr>
            <p:txBody>
              <a:bodyPr/>
              <a:lstStyle/>
              <a:p>
                <a:r>
                  <a:rPr lang="en-US">
                    <a:noFill/>
                  </a:rPr>
                  <a:t> </a:t>
                </a:r>
              </a:p>
            </p:txBody>
          </p:sp>
        </mc:Fallback>
      </mc:AlternateContent>
      <p:sp>
        <p:nvSpPr>
          <p:cNvPr id="19" name="QV" descr="OPL20U25GSXzBJYl68kk8uQGfFKzs7yb1M4KJWUiLk6ZEvGF+qCIPSnY57AbBFCvTW$15.2023.9$9+K4lPs7H94VUqPe2XwIsfPRnrXQE//QTEXxb8/8N4CNc6FpgZahzpTjFhMzSA7T/nHJa11DE8Ng2TP3iAmRczFlmslSuUNOgUeb6yRvs0=">
            <a:hlinkClick r:id="rId7" action="ppaction://hlinksldjump"/>
            <a:extLst>
              <a:ext uri="{FF2B5EF4-FFF2-40B4-BE49-F238E27FC236}">
                <a16:creationId xmlns:a16="http://schemas.microsoft.com/office/drawing/2014/main" id="{01F64341-5386-4AF6-9346-A37C33F297EA}"/>
              </a:ext>
            </a:extLst>
          </p:cNvPr>
          <p:cNvSpPr/>
          <p:nvPr/>
        </p:nvSpPr>
        <p:spPr>
          <a:xfrm flipH="1">
            <a:off x="9903159" y="5850194"/>
            <a:ext cx="2071125" cy="768320"/>
          </a:xfrm>
          <a:prstGeom prst="homePlate">
            <a:avLst>
              <a:gd name="adj" fmla="val 50000"/>
            </a:avLst>
          </a:prstGeom>
          <a:solidFill>
            <a:srgbClr val="DDEAF6"/>
          </a:solidFill>
          <a:ln>
            <a:noFill/>
          </a:ln>
          <a:effectLst>
            <a:glow rad="228600">
              <a:schemeClr val="accent5">
                <a:satMod val="175000"/>
                <a:alpha val="40000"/>
              </a:schemeClr>
            </a:glo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3200"/>
              <a:buFont typeface="Tahoma"/>
              <a:buNone/>
            </a:pPr>
            <a:r>
              <a:rPr lang="en-US" sz="2800" b="1" i="0" u="none" strike="noStrike" cap="none">
                <a:solidFill>
                  <a:srgbClr val="2E75B5"/>
                </a:solidFill>
                <a:latin typeface="Tahoma"/>
                <a:ea typeface="Tahoma"/>
                <a:cs typeface="Tahoma"/>
                <a:sym typeface="Tahoma"/>
              </a:rPr>
              <a:t>QUAY VỀ</a:t>
            </a:r>
            <a:endParaRPr sz="2800" b="1" i="0" u="none" strike="noStrike" cap="none">
              <a:solidFill>
                <a:srgbClr val="2E75B5"/>
              </a:solidFill>
              <a:latin typeface="Tahoma"/>
              <a:ea typeface="Tahoma"/>
              <a:cs typeface="Tahoma"/>
              <a:sym typeface="Tahoma"/>
            </a:endParaRPr>
          </a:p>
        </p:txBody>
      </p:sp>
      <mc:AlternateContent xmlns:mc="http://schemas.openxmlformats.org/markup-compatibility/2006" xmlns:a14="http://schemas.microsoft.com/office/drawing/2010/main">
        <mc:Choice Requires="a14">
          <p:sp>
            <p:nvSpPr>
              <p:cNvPr id="21" name="C"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4D1C758-F8FF-460D-BA1F-3232E3AAF5E6}"/>
                  </a:ext>
                </a:extLst>
              </p:cNvPr>
              <p:cNvSpPr/>
              <p:nvPr/>
            </p:nvSpPr>
            <p:spPr>
              <a:xfrm>
                <a:off x="612176"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14:m>
                  <m:oMathPara xmlns:m="http://schemas.openxmlformats.org/officeDocument/2006/math">
                    <m:oMathParaPr>
                      <m:jc m:val="centerGroup"/>
                    </m:oMathParaPr>
                    <m:oMath xmlns:m="http://schemas.openxmlformats.org/officeDocument/2006/math">
                      <m:r>
                        <a:rPr lang="en-US" sz="3200" b="1" i="1" smtClean="0">
                          <a:solidFill>
                            <a:schemeClr val="lt1"/>
                          </a:solidFill>
                          <a:latin typeface="Cambria Math" panose="02040503050406030204" pitchFamily="18" charset="0"/>
                          <a:ea typeface="Tahoma"/>
                          <a:cs typeface="Times New Roman" panose="02020603050405020304" pitchFamily="18" charset="0"/>
                          <a:sym typeface="Tahoma"/>
                        </a:rPr>
                        <m:t>𝑰𝑴</m:t>
                      </m:r>
                      <m:r>
                        <a:rPr lang="en-US" sz="3200" b="1" i="1" smtClean="0">
                          <a:solidFill>
                            <a:schemeClr val="lt1"/>
                          </a:solidFill>
                          <a:latin typeface="Cambria Math" panose="02040503050406030204" pitchFamily="18" charset="0"/>
                          <a:ea typeface="Tahoma"/>
                          <a:cs typeface="Times New Roman" panose="02020603050405020304" pitchFamily="18" charset="0"/>
                          <a:sym typeface="Tahoma"/>
                        </a:rPr>
                        <m:t>=</m:t>
                      </m:r>
                      <m:r>
                        <a:rPr lang="en-US" sz="3200" b="1" i="1" smtClean="0">
                          <a:solidFill>
                            <a:schemeClr val="lt1"/>
                          </a:solidFill>
                          <a:latin typeface="Cambria Math" panose="02040503050406030204" pitchFamily="18" charset="0"/>
                          <a:ea typeface="Tahoma"/>
                          <a:cs typeface="Times New Roman" panose="02020603050405020304" pitchFamily="18" charset="0"/>
                          <a:sym typeface="Tahoma"/>
                        </a:rPr>
                        <m:t>𝑰𝑷</m:t>
                      </m:r>
                    </m:oMath>
                  </m:oMathPara>
                </a14:m>
                <a:endParaRPr sz="3200" b="1" i="0"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21" name="C"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4D1C758-F8FF-460D-BA1F-3232E3AAF5E6}"/>
                  </a:ext>
                </a:extLst>
              </p:cNvPr>
              <p:cNvSpPr>
                <a:spLocks noRot="1" noChangeAspect="1" noMove="1" noResize="1" noEditPoints="1" noAdjustHandles="1" noChangeArrowheads="1" noChangeShapeType="1" noTextEdit="1"/>
              </p:cNvSpPr>
              <p:nvPr/>
            </p:nvSpPr>
            <p:spPr>
              <a:xfrm>
                <a:off x="612176" y="5165241"/>
                <a:ext cx="3823578" cy="1371600"/>
              </a:xfrm>
              <a:prstGeom prst="snip2DiagRect">
                <a:avLst>
                  <a:gd name="adj1" fmla="val 0"/>
                  <a:gd name="adj2" fmla="val 16667"/>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B"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D24C92C-CBB7-4F1D-8782-2CBB452A1788}"/>
                  </a:ext>
                </a:extLst>
              </p:cNvPr>
              <p:cNvSpPr/>
              <p:nvPr/>
            </p:nvSpPr>
            <p:spPr>
              <a:xfrm>
                <a:off x="5203851"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14:m>
                  <m:oMathPara xmlns:m="http://schemas.openxmlformats.org/officeDocument/2006/math">
                    <m:oMathParaPr>
                      <m:jc m:val="centerGroup"/>
                    </m:oMathParaPr>
                    <m:oMath xmlns:m="http://schemas.openxmlformats.org/officeDocument/2006/math">
                      <m:r>
                        <a:rPr lang="en-US" sz="3200" b="1" i="1" smtClean="0">
                          <a:solidFill>
                            <a:schemeClr val="lt1"/>
                          </a:solidFill>
                          <a:latin typeface="Cambria Math" panose="02040503050406030204" pitchFamily="18" charset="0"/>
                          <a:ea typeface="Tahoma"/>
                          <a:cs typeface="Times New Roman" panose="02020603050405020304" pitchFamily="18" charset="0"/>
                          <a:sym typeface="Tahoma"/>
                        </a:rPr>
                        <m:t>𝑰𝑴</m:t>
                      </m:r>
                      <m:r>
                        <a:rPr lang="en-US" sz="3200" b="1" i="1" smtClean="0">
                          <a:solidFill>
                            <a:schemeClr val="lt1"/>
                          </a:solidFill>
                          <a:latin typeface="Cambria Math" panose="02040503050406030204" pitchFamily="18" charset="0"/>
                          <a:ea typeface="Tahoma"/>
                          <a:cs typeface="Times New Roman" panose="02020603050405020304" pitchFamily="18" charset="0"/>
                          <a:sym typeface="Tahoma"/>
                        </a:rPr>
                        <m:t>=</m:t>
                      </m:r>
                      <m:r>
                        <a:rPr lang="en-US" sz="3200" b="1" i="1" smtClean="0">
                          <a:solidFill>
                            <a:schemeClr val="lt1"/>
                          </a:solidFill>
                          <a:latin typeface="Cambria Math" panose="02040503050406030204" pitchFamily="18" charset="0"/>
                          <a:ea typeface="Tahoma"/>
                          <a:cs typeface="Times New Roman" panose="02020603050405020304" pitchFamily="18" charset="0"/>
                          <a:sym typeface="Tahoma"/>
                        </a:rPr>
                        <m:t>𝑰𝑸</m:t>
                      </m:r>
                    </m:oMath>
                  </m:oMathPara>
                </a14:m>
                <a:endParaRPr sz="3200" b="1" i="0"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22" name="B"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D24C92C-CBB7-4F1D-8782-2CBB452A1788}"/>
                  </a:ext>
                </a:extLst>
              </p:cNvPr>
              <p:cNvSpPr>
                <a:spLocks noRot="1" noChangeAspect="1" noMove="1" noResize="1" noEditPoints="1" noAdjustHandles="1" noChangeArrowheads="1" noChangeShapeType="1" noTextEdit="1"/>
              </p:cNvSpPr>
              <p:nvPr/>
            </p:nvSpPr>
            <p:spPr>
              <a:xfrm>
                <a:off x="5203851" y="3239548"/>
                <a:ext cx="3823578" cy="1371600"/>
              </a:xfrm>
              <a:prstGeom prst="snip2DiagRect">
                <a:avLst>
                  <a:gd name="adj1" fmla="val 0"/>
                  <a:gd name="adj2" fmla="val 16667"/>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17327BD-59DB-4003-BD77-BC092AB6921A}"/>
                  </a:ext>
                </a:extLst>
              </p:cNvPr>
              <p:cNvSpPr/>
              <p:nvPr/>
            </p:nvSpPr>
            <p:spPr>
              <a:xfrm>
                <a:off x="5061284"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14:m>
                  <m:oMathPara xmlns:m="http://schemas.openxmlformats.org/officeDocument/2006/math">
                    <m:oMathParaPr>
                      <m:jc m:val="centerGroup"/>
                    </m:oMathParaPr>
                    <m:oMath xmlns:m="http://schemas.openxmlformats.org/officeDocument/2006/math">
                      <m:r>
                        <a:rPr lang="en-US" sz="3200" b="1" i="1" smtClean="0">
                          <a:solidFill>
                            <a:schemeClr val="lt1"/>
                          </a:solidFill>
                          <a:latin typeface="Cambria Math" panose="02040503050406030204" pitchFamily="18" charset="0"/>
                          <a:ea typeface="Tahoma"/>
                          <a:cs typeface="Times New Roman" panose="02020603050405020304" pitchFamily="18" charset="0"/>
                          <a:sym typeface="Tahoma"/>
                        </a:rPr>
                        <m:t>𝑰𝑴</m:t>
                      </m:r>
                      <m:r>
                        <a:rPr lang="en-US" sz="3200" b="1" i="1" smtClean="0">
                          <a:solidFill>
                            <a:schemeClr val="lt1"/>
                          </a:solidFill>
                          <a:latin typeface="Cambria Math" panose="02040503050406030204" pitchFamily="18" charset="0"/>
                          <a:ea typeface="Tahoma"/>
                          <a:cs typeface="Times New Roman" panose="02020603050405020304" pitchFamily="18" charset="0"/>
                          <a:sym typeface="Tahoma"/>
                        </a:rPr>
                        <m:t>=</m:t>
                      </m:r>
                      <m:r>
                        <a:rPr lang="en-US" sz="3200" b="1" i="1" smtClean="0">
                          <a:solidFill>
                            <a:schemeClr val="lt1"/>
                          </a:solidFill>
                          <a:latin typeface="Cambria Math" panose="02040503050406030204" pitchFamily="18" charset="0"/>
                          <a:ea typeface="Tahoma"/>
                          <a:cs typeface="Times New Roman" panose="02020603050405020304" pitchFamily="18" charset="0"/>
                          <a:sym typeface="Tahoma"/>
                        </a:rPr>
                        <m:t>𝑴𝑷</m:t>
                      </m:r>
                    </m:oMath>
                  </m:oMathPara>
                </a14:m>
                <a:endParaRPr sz="3200" b="1" i="0"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23"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17327BD-59DB-4003-BD77-BC092AB6921A}"/>
                  </a:ext>
                </a:extLst>
              </p:cNvPr>
              <p:cNvSpPr>
                <a:spLocks noRot="1" noChangeAspect="1" noMove="1" noResize="1" noEditPoints="1" noAdjustHandles="1" noChangeArrowheads="1" noChangeShapeType="1" noTextEdit="1"/>
              </p:cNvSpPr>
              <p:nvPr/>
            </p:nvSpPr>
            <p:spPr>
              <a:xfrm>
                <a:off x="5061284" y="5165241"/>
                <a:ext cx="3823578" cy="1371600"/>
              </a:xfrm>
              <a:prstGeom prst="snip2DiagRect">
                <a:avLst>
                  <a:gd name="adj1" fmla="val 0"/>
                  <a:gd name="adj2" fmla="val 16667"/>
                </a:avLst>
              </a:prstGeom>
              <a:blipFill>
                <a:blip r:embed="rId10"/>
                <a:stretch>
                  <a:fillRect/>
                </a:stretch>
              </a:blipFill>
              <a:ln>
                <a:noFill/>
              </a:ln>
            </p:spPr>
            <p:txBody>
              <a:bodyPr/>
              <a:lstStyle/>
              <a:p>
                <a:r>
                  <a:rPr lang="en-US">
                    <a:noFill/>
                  </a:rPr>
                  <a:t> </a:t>
                </a:r>
              </a:p>
            </p:txBody>
          </p:sp>
        </mc:Fallback>
      </mc:AlternateContent>
      <p:pic>
        <p:nvPicPr>
          <p:cNvPr id="24" name="x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22EBE8B-3D79-4A15-ABC5-FFDAC131EB8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20701"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5" name="x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E9E819A-2893-4968-9187-8D3F8C884F3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1669" y="479948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6" name="x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E2331AB-83E2-4C15-9BEC-BC4D69355D9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1669"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7" name="v/"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A746C56-E846-4956-90AB-7DE8AB0F51E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25559" y="481327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37F2ADCD-E758-4FB8-96A6-13C800B07D7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0363200" y="3352800"/>
            <a:ext cx="1732168" cy="1392023"/>
          </a:xfrm>
          <a:prstGeom prst="rect">
            <a:avLst/>
          </a:prstGeom>
        </p:spPr>
      </p:pic>
      <p:pic>
        <p:nvPicPr>
          <p:cNvPr id="29" name="Picture 28">
            <a:extLst>
              <a:ext uri="{FF2B5EF4-FFF2-40B4-BE49-F238E27FC236}">
                <a16:creationId xmlns:a16="http://schemas.microsoft.com/office/drawing/2014/main" id="{602D7C28-D8D5-4080-9B03-3A059FDB722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53073" t="47270"/>
          <a:stretch/>
        </p:blipFill>
        <p:spPr>
          <a:xfrm flipH="1">
            <a:off x="-2273817" y="5704688"/>
            <a:ext cx="2016982" cy="2425865"/>
          </a:xfrm>
          <a:prstGeom prst="rect">
            <a:avLst/>
          </a:prstGeom>
        </p:spPr>
      </p:pic>
      <p:pic>
        <p:nvPicPr>
          <p:cNvPr id="30" name="Picture 29">
            <a:extLst>
              <a:ext uri="{FF2B5EF4-FFF2-40B4-BE49-F238E27FC236}">
                <a16:creationId xmlns:a16="http://schemas.microsoft.com/office/drawing/2014/main" id="{B019AD01-AAB4-49FE-A030-0D0B822B31C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4015" t="11360" r="19959" b="9562"/>
          <a:stretch/>
        </p:blipFill>
        <p:spPr>
          <a:xfrm>
            <a:off x="10134600" y="3429000"/>
            <a:ext cx="1479588" cy="1392022"/>
          </a:xfrm>
          <a:prstGeom prst="rect">
            <a:avLst/>
          </a:prstGeom>
        </p:spPr>
      </p:pic>
      <p:pic>
        <p:nvPicPr>
          <p:cNvPr id="32" name="Picture 4" descr="Letter A PNG Stock Photo | PNG Play">
            <a:extLst>
              <a:ext uri="{FF2B5EF4-FFF2-40B4-BE49-F238E27FC236}">
                <a16:creationId xmlns:a16="http://schemas.microsoft.com/office/drawing/2014/main" id="{B2B78113-BB45-41DC-81B0-DEE5981C4E9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3400" y="2856764"/>
            <a:ext cx="73380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Download Full Size of Letter B PNG Background Image | PNG Play">
            <a:extLst>
              <a:ext uri="{FF2B5EF4-FFF2-40B4-BE49-F238E27FC236}">
                <a16:creationId xmlns:a16="http://schemas.microsoft.com/office/drawing/2014/main" id="{6273DFF1-FE74-424C-80D9-0306C395A0D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89828" y="2856764"/>
            <a:ext cx="790575" cy="8229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ình ảnh nền chữ C PNG">
            <a:extLst>
              <a:ext uri="{FF2B5EF4-FFF2-40B4-BE49-F238E27FC236}">
                <a16:creationId xmlns:a16="http://schemas.microsoft.com/office/drawing/2014/main" id="{823429B1-7529-4B16-914D-5C83404E26C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9590" y="4813270"/>
            <a:ext cx="74142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Hình ảnh nền chữ D PNG">
            <a:extLst>
              <a:ext uri="{FF2B5EF4-FFF2-40B4-BE49-F238E27FC236}">
                <a16:creationId xmlns:a16="http://schemas.microsoft.com/office/drawing/2014/main" id="{6FA6AB34-2DC1-4DF7-A325-D79FC9CD357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018402" y="4708041"/>
            <a:ext cx="733425" cy="822960"/>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a:extLst>
              <a:ext uri="{FF2B5EF4-FFF2-40B4-BE49-F238E27FC236}">
                <a16:creationId xmlns:a16="http://schemas.microsoft.com/office/drawing/2014/main" id="{8FC3F4A4-9049-43AE-105D-C67C104C6FF9}"/>
              </a:ext>
            </a:extLst>
          </p:cNvPr>
          <p:cNvPicPr>
            <a:picLocks noChangeAspect="1"/>
          </p:cNvPicPr>
          <p:nvPr/>
        </p:nvPicPr>
        <p:blipFill rotWithShape="1">
          <a:blip r:embed="rId20"/>
          <a:srcRect l="2632" t="10030" r="6842" b="12980"/>
          <a:stretch/>
        </p:blipFill>
        <p:spPr bwMode="auto">
          <a:xfrm>
            <a:off x="8610600" y="1066800"/>
            <a:ext cx="3048000" cy="1541604"/>
          </a:xfrm>
          <a:prstGeom prst="rect">
            <a:avLst/>
          </a:prstGeom>
          <a:ln>
            <a:noFill/>
          </a:ln>
          <a:extLst>
            <a:ext uri="{53640926-AAD7-44D8-BBD7-CCE9431645EC}">
              <a14:shadowObscured xmlns:a14="http://schemas.microsoft.com/office/drawing/2010/main"/>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21"/>
                    </p:tgtEl>
                  </p:cond>
                </p:stCondLst>
                <p:endSync evt="end" delay="0">
                  <p:rtn val="all"/>
                </p:endSync>
                <p:childTnLst>
                  <p:par>
                    <p:cTn id="50" fill="hold">
                      <p:stCondLst>
                        <p:cond delay="0"/>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750"/>
                                        <p:tgtEl>
                                          <p:spTgt spid="27"/>
                                        </p:tgtEl>
                                      </p:cBhvr>
                                    </p:animEffect>
                                    <p:anim calcmode="lin" valueType="num">
                                      <p:cBhvr>
                                        <p:cTn id="55" dur="750" fill="hold"/>
                                        <p:tgtEl>
                                          <p:spTgt spid="27"/>
                                        </p:tgtEl>
                                        <p:attrNameLst>
                                          <p:attrName>ppt_x</p:attrName>
                                        </p:attrNameLst>
                                      </p:cBhvr>
                                      <p:tavLst>
                                        <p:tav tm="0">
                                          <p:val>
                                            <p:strVal val="#ppt_x"/>
                                          </p:val>
                                        </p:tav>
                                        <p:tav tm="100000">
                                          <p:val>
                                            <p:strVal val="#ppt_x"/>
                                          </p:val>
                                        </p:tav>
                                      </p:tavLst>
                                    </p:anim>
                                    <p:anim calcmode="lin" valueType="num">
                                      <p:cBhvr>
                                        <p:cTn id="56" dur="75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750"/>
                            </p:stCondLst>
                            <p:childTnLst>
                              <p:par>
                                <p:cTn id="58" presetID="42" presetClass="entr" presetSubtype="0"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8"/>
                                            </p:cond>
                                          </p:stCondLst>
                                          <p:endCondLst>
                                            <p:cond evt="onStopAudio" delay="0">
                                              <p:tgtEl>
                                                <p:sldTgt/>
                                              </p:tgtEl>
                                            </p:cond>
                                          </p:endCondLst>
                                        </p:cTn>
                                        <p:tgtEl>
                                          <p:sndTgt r:embed="rId3" name="bomb.wav"/>
                                        </p:tgtEl>
                                      </p:cMediaNode>
                                    </p:audio>
                                  </p:subTnLst>
                                </p:cTn>
                              </p:par>
                              <p:par>
                                <p:cTn id="63" presetID="56" presetClass="path" presetSubtype="0" accel="50000" decel="50000" fill="hold" nodeType="withEffect">
                                  <p:stCondLst>
                                    <p:cond delay="0"/>
                                  </p:stCondLst>
                                  <p:childTnLst>
                                    <p:animMotion origin="layout" path="M -3.95833E-6 3.7037E-6 L 0.92865 -0.47848 " pathEditMode="relative" rAng="0" ptsTypes="AA">
                                      <p:cBhvr>
                                        <p:cTn id="64" dur="1000" fill="hold"/>
                                        <p:tgtEl>
                                          <p:spTgt spid="29"/>
                                        </p:tgtEl>
                                        <p:attrNameLst>
                                          <p:attrName>ppt_x</p:attrName>
                                          <p:attrName>ppt_y</p:attrName>
                                        </p:attrNameLst>
                                      </p:cBhvr>
                                      <p:rCtr x="46432" y="-23935"/>
                                    </p:animMotion>
                                  </p:childTnLst>
                                  <p:subTnLst>
                                    <p:audio>
                                      <p:cMediaNode>
                                        <p:cTn display="0" masterRel="sameClick">
                                          <p:stCondLst>
                                            <p:cond evt="begin" delay="0">
                                              <p:tn val="63"/>
                                            </p:cond>
                                          </p:stCondLst>
                                          <p:endCondLst>
                                            <p:cond evt="onStopAudio" delay="0">
                                              <p:tgtEl>
                                                <p:sldTgt/>
                                              </p:tgtEl>
                                            </p:cond>
                                          </p:endCondLst>
                                        </p:cTn>
                                        <p:tgtEl>
                                          <p:sndTgt r:embed="rId4" name="Bắn tan Covid.wav"/>
                                        </p:tgtEl>
                                      </p:cMediaNode>
                                    </p:audio>
                                  </p:subTnLst>
                                </p:cTn>
                              </p:par>
                            </p:childTnLst>
                          </p:cTn>
                        </p:par>
                        <p:par>
                          <p:cTn id="65" fill="hold">
                            <p:stCondLst>
                              <p:cond delay="1750"/>
                            </p:stCondLst>
                            <p:childTnLst>
                              <p:par>
                                <p:cTn id="66" presetID="10"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par>
                                <p:cTn id="69" presetID="32" presetClass="emph" presetSubtype="0" fill="hold" nodeType="withEffect">
                                  <p:stCondLst>
                                    <p:cond delay="0"/>
                                  </p:stCondLst>
                                  <p:childTnLst>
                                    <p:animRot by="120000">
                                      <p:cBhvr>
                                        <p:cTn id="70" dur="50" fill="hold">
                                          <p:stCondLst>
                                            <p:cond delay="0"/>
                                          </p:stCondLst>
                                        </p:cTn>
                                        <p:tgtEl>
                                          <p:spTgt spid="30"/>
                                        </p:tgtEl>
                                        <p:attrNameLst>
                                          <p:attrName>r</p:attrName>
                                        </p:attrNameLst>
                                      </p:cBhvr>
                                    </p:animRot>
                                    <p:animRot by="-240000">
                                      <p:cBhvr>
                                        <p:cTn id="71" dur="100" fill="hold">
                                          <p:stCondLst>
                                            <p:cond delay="100"/>
                                          </p:stCondLst>
                                        </p:cTn>
                                        <p:tgtEl>
                                          <p:spTgt spid="30"/>
                                        </p:tgtEl>
                                        <p:attrNameLst>
                                          <p:attrName>r</p:attrName>
                                        </p:attrNameLst>
                                      </p:cBhvr>
                                    </p:animRot>
                                    <p:animRot by="240000">
                                      <p:cBhvr>
                                        <p:cTn id="72" dur="100" fill="hold">
                                          <p:stCondLst>
                                            <p:cond delay="200"/>
                                          </p:stCondLst>
                                        </p:cTn>
                                        <p:tgtEl>
                                          <p:spTgt spid="30"/>
                                        </p:tgtEl>
                                        <p:attrNameLst>
                                          <p:attrName>r</p:attrName>
                                        </p:attrNameLst>
                                      </p:cBhvr>
                                    </p:animRot>
                                    <p:animRot by="-240000">
                                      <p:cBhvr>
                                        <p:cTn id="73" dur="100" fill="hold">
                                          <p:stCondLst>
                                            <p:cond delay="300"/>
                                          </p:stCondLst>
                                        </p:cTn>
                                        <p:tgtEl>
                                          <p:spTgt spid="30"/>
                                        </p:tgtEl>
                                        <p:attrNameLst>
                                          <p:attrName>r</p:attrName>
                                        </p:attrNameLst>
                                      </p:cBhvr>
                                    </p:animRot>
                                    <p:animRot by="120000">
                                      <p:cBhvr>
                                        <p:cTn id="74" dur="100" fill="hold">
                                          <p:stCondLst>
                                            <p:cond delay="400"/>
                                          </p:stCondLst>
                                        </p:cTn>
                                        <p:tgtEl>
                                          <p:spTgt spid="30"/>
                                        </p:tgtEl>
                                        <p:attrNameLst>
                                          <p:attrName>r</p:attrName>
                                        </p:attrNameLst>
                                      </p:cBhvr>
                                    </p:animRot>
                                  </p:child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22"/>
                    </p:tgtEl>
                  </p:cond>
                </p:stCondLst>
                <p:endSync evt="end" delay="0">
                  <p:rtn val="all"/>
                </p:endSync>
                <p:childTnLst>
                  <p:par>
                    <p:cTn id="84" fill="hold">
                      <p:stCondLst>
                        <p:cond delay="0"/>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91" restart="whenNotActive" fill="hold" evtFilter="cancelBubble" nodeType="interactiveSeq">
                <p:stCondLst>
                  <p:cond evt="onClick" delay="0">
                    <p:tgtEl>
                      <p:spTgt spid="23"/>
                    </p:tgtEl>
                  </p:cond>
                </p:stCondLst>
                <p:endSync evt="end" delay="0">
                  <p:rtn val="all"/>
                </p:endSync>
                <p:childTnLst>
                  <p:par>
                    <p:cTn id="92" fill="hold">
                      <p:stCondLst>
                        <p:cond delay="0"/>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1000"/>
                                        <p:tgtEl>
                                          <p:spTgt spid="25"/>
                                        </p:tgtEl>
                                      </p:cBhvr>
                                    </p:animEffect>
                                    <p:anim calcmode="lin" valueType="num">
                                      <p:cBhvr>
                                        <p:cTn id="97" dur="1000" fill="hold"/>
                                        <p:tgtEl>
                                          <p:spTgt spid="25"/>
                                        </p:tgtEl>
                                        <p:attrNameLst>
                                          <p:attrName>ppt_x</p:attrName>
                                        </p:attrNameLst>
                                      </p:cBhvr>
                                      <p:tavLst>
                                        <p:tav tm="0">
                                          <p:val>
                                            <p:strVal val="#ppt_x"/>
                                          </p:val>
                                        </p:tav>
                                        <p:tav tm="100000">
                                          <p:val>
                                            <p:strVal val="#ppt_x"/>
                                          </p:val>
                                        </p:tav>
                                      </p:tavLst>
                                    </p:anim>
                                    <p:anim calcmode="lin" valueType="num">
                                      <p:cBhvr>
                                        <p:cTn id="9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3"/>
                  </p:tgtEl>
                </p:cond>
              </p:nextCondLst>
            </p:seq>
          </p:childTnLst>
        </p:cTn>
      </p:par>
    </p:tnLst>
    <p:bldLst>
      <p:bldP spid="18"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3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Google Shape;212;p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BBCAD62-EA68-4C3F-9D70-5686BD340062}"/>
                  </a:ext>
                </a:extLst>
              </p:cNvPr>
              <p:cNvSpPr/>
              <p:nvPr/>
            </p:nvSpPr>
            <p:spPr>
              <a:xfrm>
                <a:off x="152400" y="838200"/>
                <a:ext cx="8229600" cy="1447800"/>
              </a:xfrm>
              <a:prstGeom prst="snip2DiagRect">
                <a:avLst>
                  <a:gd name="adj1" fmla="val 0"/>
                  <a:gd name="adj2" fmla="val 16667"/>
                </a:avLst>
              </a:prstGeom>
              <a:solidFill>
                <a:srgbClr val="E5FF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030A0"/>
                  </a:buClr>
                  <a:buSzPts val="3200"/>
                  <a:buFont typeface="Tahoma"/>
                  <a:buNone/>
                </a:pPr>
                <a:r>
                  <a:rPr lang="en-US" sz="3600" b="1">
                    <a:solidFill>
                      <a:srgbClr val="7030A0"/>
                    </a:solidFill>
                    <a:latin typeface="Times New Roman" panose="02020603050405020304" pitchFamily="18" charset="0"/>
                    <a:ea typeface="Tahoma"/>
                    <a:cs typeface="Times New Roman" panose="02020603050405020304" pitchFamily="18" charset="0"/>
                    <a:sym typeface="Tahoma"/>
                  </a:rPr>
                  <a:t>Cho hình chữ nhật </a:t>
                </a:r>
                <a14:m>
                  <m:oMath xmlns:m="http://schemas.openxmlformats.org/officeDocument/2006/math">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𝑴𝑵𝑷𝑸</m:t>
                    </m:r>
                    <m:r>
                      <a:rPr lang="en-US" sz="3600" b="1" i="0" smtClean="0">
                        <a:solidFill>
                          <a:srgbClr val="7030A0"/>
                        </a:solidFill>
                        <a:latin typeface="Cambria Math" panose="02040503050406030204" pitchFamily="18" charset="0"/>
                        <a:ea typeface="Tahoma"/>
                        <a:cs typeface="Times New Roman" panose="02020603050405020304" pitchFamily="18" charset="0"/>
                        <a:sym typeface="Tahoma"/>
                      </a:rPr>
                      <m:t>.</m:t>
                    </m:r>
                  </m:oMath>
                </a14:m>
                <a:r>
                  <a:rPr lang="en-US" sz="3600" b="1">
                    <a:solidFill>
                      <a:srgbClr val="7030A0"/>
                    </a:solidFill>
                    <a:latin typeface="Times New Roman" panose="02020603050405020304" pitchFamily="18" charset="0"/>
                    <a:ea typeface="Tahoma"/>
                    <a:cs typeface="Times New Roman" panose="02020603050405020304" pitchFamily="18" charset="0"/>
                    <a:sym typeface="Tahoma"/>
                  </a:rPr>
                  <a:t> Đoạn thẳng </a:t>
                </a:r>
                <a14:m>
                  <m:oMath xmlns:m="http://schemas.openxmlformats.org/officeDocument/2006/math">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𝑴𝑷</m:t>
                    </m:r>
                  </m:oMath>
                </a14:m>
                <a:r>
                  <a:rPr lang="en-US" sz="3600" b="1">
                    <a:solidFill>
                      <a:srgbClr val="7030A0"/>
                    </a:solidFill>
                    <a:latin typeface="Times New Roman" panose="02020603050405020304" pitchFamily="18" charset="0"/>
                    <a:ea typeface="Tahoma"/>
                    <a:cs typeface="Times New Roman" panose="02020603050405020304" pitchFamily="18" charset="0"/>
                    <a:sym typeface="Tahoma"/>
                  </a:rPr>
                  <a:t> bằng đoạn thẳng nào sau đây?</a:t>
                </a:r>
                <a:endParaRPr sz="3600" b="1" i="0" u="none" strike="noStrike" cap="none">
                  <a:solidFill>
                    <a:srgbClr val="7030A0"/>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17" name="Google Shape;212;p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BBCAD62-EA68-4C3F-9D70-5686BD340062}"/>
                  </a:ext>
                </a:extLst>
              </p:cNvPr>
              <p:cNvSpPr>
                <a:spLocks noRot="1" noChangeAspect="1" noMove="1" noResize="1" noEditPoints="1" noAdjustHandles="1" noChangeArrowheads="1" noChangeShapeType="1" noTextEdit="1"/>
              </p:cNvSpPr>
              <p:nvPr/>
            </p:nvSpPr>
            <p:spPr>
              <a:xfrm>
                <a:off x="152400" y="838200"/>
                <a:ext cx="8229600" cy="1447800"/>
              </a:xfrm>
              <a:prstGeom prst="snip2DiagRect">
                <a:avLst>
                  <a:gd name="adj1" fmla="val 0"/>
                  <a:gd name="adj2" fmla="val 16667"/>
                </a:avLst>
              </a:prstGeom>
              <a:blipFill>
                <a:blip r:embed="rId5"/>
                <a:stretch>
                  <a:fillRect l="-815" r="-519" b="-5907"/>
                </a:stretch>
              </a:blipFill>
              <a:ln>
                <a:noFill/>
              </a:ln>
            </p:spPr>
            <p:txBody>
              <a:bodyPr/>
              <a:lstStyle/>
              <a:p>
                <a:r>
                  <a:rPr lang="en-US">
                    <a:noFill/>
                  </a:rPr>
                  <a:t> </a:t>
                </a:r>
              </a:p>
            </p:txBody>
          </p:sp>
        </mc:Fallback>
      </mc:AlternateContent>
      <p:sp>
        <p:nvSpPr>
          <p:cNvPr id="18" name="A"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EC9D202-AF18-406F-8315-DD8608F51C05}"/>
              </a:ext>
            </a:extLst>
          </p:cNvPr>
          <p:cNvSpPr/>
          <p:nvPr/>
        </p:nvSpPr>
        <p:spPr>
          <a:xfrm>
            <a:off x="754743"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r>
              <a:rPr lang="en-US" sz="3200" b="1" i="1" dirty="0">
                <a:solidFill>
                  <a:schemeClr val="lt1"/>
                </a:solidFill>
                <a:latin typeface="Times New Roman" panose="02020603050405020304" pitchFamily="18" charset="0"/>
                <a:ea typeface="Tahoma"/>
                <a:cs typeface="Times New Roman" panose="02020603050405020304" pitchFamily="18" charset="0"/>
                <a:sym typeface="Tahoma"/>
              </a:rPr>
              <a:t>MN</a:t>
            </a:r>
            <a:endParaRPr sz="3200" b="1" i="1" u="none" strike="noStrike" cap="none"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19" name="QV" descr="OPL20U25GSXzBJYl68kk8uQGfFKzs7yb1M4KJWUiLk6ZEvGF+qCIPSnY57AbBFCvTW$15.2023.9$9+K4lPs7H94VUqPe2XwIsfPRnrXQE//QTEXxb8/8N4CNc6FpgZahzpTjFhMzSA7T/nHJa11DE8Ng2TP3iAmRczFlmslSuUNOgUeb6yRvs0=">
            <a:hlinkClick r:id="rId6" action="ppaction://hlinksldjump"/>
            <a:extLst>
              <a:ext uri="{FF2B5EF4-FFF2-40B4-BE49-F238E27FC236}">
                <a16:creationId xmlns:a16="http://schemas.microsoft.com/office/drawing/2014/main" id="{96971060-C6ED-4288-B659-D0F8D3D673F0}"/>
              </a:ext>
            </a:extLst>
          </p:cNvPr>
          <p:cNvSpPr/>
          <p:nvPr/>
        </p:nvSpPr>
        <p:spPr>
          <a:xfrm flipH="1">
            <a:off x="9903159" y="5850194"/>
            <a:ext cx="2071125" cy="768320"/>
          </a:xfrm>
          <a:prstGeom prst="homePlate">
            <a:avLst>
              <a:gd name="adj" fmla="val 50000"/>
            </a:avLst>
          </a:prstGeom>
          <a:solidFill>
            <a:srgbClr val="DDEAF6"/>
          </a:solidFill>
          <a:ln>
            <a:noFill/>
          </a:ln>
          <a:effectLst>
            <a:glow rad="228600">
              <a:schemeClr val="accent5">
                <a:satMod val="175000"/>
                <a:alpha val="40000"/>
              </a:schemeClr>
            </a:glo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3200"/>
              <a:buFont typeface="Tahoma"/>
              <a:buNone/>
            </a:pPr>
            <a:r>
              <a:rPr lang="en-US" sz="2800" b="1" i="0" u="none" strike="noStrike" cap="none">
                <a:solidFill>
                  <a:srgbClr val="2E75B5"/>
                </a:solidFill>
                <a:latin typeface="Tahoma"/>
                <a:ea typeface="Tahoma"/>
                <a:cs typeface="Tahoma"/>
                <a:sym typeface="Tahoma"/>
              </a:rPr>
              <a:t>QUAY VỀ</a:t>
            </a:r>
            <a:endParaRPr sz="2800" b="1" i="0" u="none" strike="noStrike" cap="none">
              <a:solidFill>
                <a:srgbClr val="2E75B5"/>
              </a:solidFill>
              <a:latin typeface="Tahoma"/>
              <a:ea typeface="Tahoma"/>
              <a:cs typeface="Tahoma"/>
              <a:sym typeface="Tahoma"/>
            </a:endParaRPr>
          </a:p>
        </p:txBody>
      </p:sp>
      <p:sp>
        <p:nvSpPr>
          <p:cNvPr id="21" name="C"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07BDF85-7B40-4219-9480-D6816E160B47}"/>
              </a:ext>
            </a:extLst>
          </p:cNvPr>
          <p:cNvSpPr/>
          <p:nvPr/>
        </p:nvSpPr>
        <p:spPr>
          <a:xfrm>
            <a:off x="612176"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r>
              <a:rPr lang="en-US" sz="3200" b="1" i="1">
                <a:solidFill>
                  <a:schemeClr val="lt1"/>
                </a:solidFill>
                <a:latin typeface="Times New Roman" panose="02020603050405020304" pitchFamily="18" charset="0"/>
                <a:ea typeface="Tahoma"/>
                <a:cs typeface="Times New Roman" panose="02020603050405020304" pitchFamily="18" charset="0"/>
                <a:sym typeface="Tahoma"/>
              </a:rPr>
              <a:t>QM</a:t>
            </a:r>
            <a:endParaRPr sz="3200" b="1" i="1"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22" name="B"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7B4ADD3-74EF-45FB-AD4B-02C691256220}"/>
              </a:ext>
            </a:extLst>
          </p:cNvPr>
          <p:cNvSpPr/>
          <p:nvPr/>
        </p:nvSpPr>
        <p:spPr>
          <a:xfrm>
            <a:off x="5203851"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r>
              <a:rPr lang="en-US" sz="3200" b="1" i="1">
                <a:solidFill>
                  <a:schemeClr val="lt1"/>
                </a:solidFill>
                <a:latin typeface="Times New Roman" panose="02020603050405020304" pitchFamily="18" charset="0"/>
                <a:ea typeface="Tahoma"/>
                <a:cs typeface="Times New Roman" panose="02020603050405020304" pitchFamily="18" charset="0"/>
                <a:sym typeface="Tahoma"/>
              </a:rPr>
              <a:t>NP</a:t>
            </a:r>
            <a:endParaRPr sz="3200" b="1" i="1"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23"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344A7A3-09BA-4EC9-A4FE-29FE07EE0063}"/>
              </a:ext>
            </a:extLst>
          </p:cNvPr>
          <p:cNvSpPr/>
          <p:nvPr/>
        </p:nvSpPr>
        <p:spPr>
          <a:xfrm>
            <a:off x="5061284"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r>
              <a:rPr lang="en-US" sz="3200" b="1" i="1">
                <a:solidFill>
                  <a:schemeClr val="lt1"/>
                </a:solidFill>
                <a:latin typeface="Times New Roman" panose="02020603050405020304" pitchFamily="18" charset="0"/>
                <a:ea typeface="Tahoma"/>
                <a:cs typeface="Times New Roman" panose="02020603050405020304" pitchFamily="18" charset="0"/>
                <a:sym typeface="Tahoma"/>
              </a:rPr>
              <a:t>NQ</a:t>
            </a:r>
            <a:endParaRPr sz="3200" b="1" i="1"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p:pic>
        <p:nvPicPr>
          <p:cNvPr id="24" name="x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1A11ECC-6628-4B9C-8CE0-47E42DF3AC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0701"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5" name="x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5518563-24DC-4A82-B419-FE23947482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0701" y="479948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6" name="x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AFA1718-3E4D-40A4-8318-C198CDCFCFB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1669"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7" name="v/"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DDAF2D2-98AF-4A46-B20A-523C48126E3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70229" y="4799481"/>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2DE8937F-90BA-4F48-ACFF-F29195218E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287000" y="3276600"/>
            <a:ext cx="1732168" cy="1392023"/>
          </a:xfrm>
          <a:prstGeom prst="rect">
            <a:avLst/>
          </a:prstGeom>
        </p:spPr>
      </p:pic>
      <p:pic>
        <p:nvPicPr>
          <p:cNvPr id="29" name="Picture 28">
            <a:extLst>
              <a:ext uri="{FF2B5EF4-FFF2-40B4-BE49-F238E27FC236}">
                <a16:creationId xmlns:a16="http://schemas.microsoft.com/office/drawing/2014/main" id="{0F736B6B-E58E-43EE-A642-BFBF7CFD627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3073" t="47270"/>
          <a:stretch/>
        </p:blipFill>
        <p:spPr>
          <a:xfrm flipH="1">
            <a:off x="-2273817" y="5704688"/>
            <a:ext cx="2016982" cy="2425865"/>
          </a:xfrm>
          <a:prstGeom prst="rect">
            <a:avLst/>
          </a:prstGeom>
        </p:spPr>
      </p:pic>
      <p:pic>
        <p:nvPicPr>
          <p:cNvPr id="30" name="Picture 29">
            <a:extLst>
              <a:ext uri="{FF2B5EF4-FFF2-40B4-BE49-F238E27FC236}">
                <a16:creationId xmlns:a16="http://schemas.microsoft.com/office/drawing/2014/main" id="{27D4126B-69B9-4F3B-84D3-C4EB3D9BFB9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4015" t="11360" r="19959" b="9562"/>
          <a:stretch/>
        </p:blipFill>
        <p:spPr>
          <a:xfrm>
            <a:off x="9829800" y="3657600"/>
            <a:ext cx="1479588" cy="1392022"/>
          </a:xfrm>
          <a:prstGeom prst="rect">
            <a:avLst/>
          </a:prstGeom>
        </p:spPr>
      </p:pic>
      <p:pic>
        <p:nvPicPr>
          <p:cNvPr id="32" name="Picture 4" descr="Letter A PNG Stock Photo | PNG Play">
            <a:extLst>
              <a:ext uri="{FF2B5EF4-FFF2-40B4-BE49-F238E27FC236}">
                <a16:creationId xmlns:a16="http://schemas.microsoft.com/office/drawing/2014/main" id="{50F07C36-C6E2-4DF8-AC62-A160BD1AC06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3400" y="2856764"/>
            <a:ext cx="73380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Download Full Size of Letter B PNG Background Image | PNG Play">
            <a:extLst>
              <a:ext uri="{FF2B5EF4-FFF2-40B4-BE49-F238E27FC236}">
                <a16:creationId xmlns:a16="http://schemas.microsoft.com/office/drawing/2014/main" id="{12A0A1F8-7DB5-416D-879F-EBBC0F9AA16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89828" y="2856764"/>
            <a:ext cx="790575" cy="8229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ình ảnh nền chữ C PNG">
            <a:extLst>
              <a:ext uri="{FF2B5EF4-FFF2-40B4-BE49-F238E27FC236}">
                <a16:creationId xmlns:a16="http://schemas.microsoft.com/office/drawing/2014/main" id="{839AA36A-3BFE-446E-9444-D3FF22DD557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9590" y="4813270"/>
            <a:ext cx="74142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Hình ảnh nền chữ D PNG">
            <a:extLst>
              <a:ext uri="{FF2B5EF4-FFF2-40B4-BE49-F238E27FC236}">
                <a16:creationId xmlns:a16="http://schemas.microsoft.com/office/drawing/2014/main" id="{C8CC03BB-3281-4A24-ABF5-F36065BBF50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18402" y="4708041"/>
            <a:ext cx="733425" cy="822960"/>
          </a:xfrm>
          <a:prstGeom prst="rect">
            <a:avLst/>
          </a:prstGeom>
          <a:noFill/>
          <a:extLst>
            <a:ext uri="{909E8E84-426E-40DD-AFC4-6F175D3DCCD1}">
              <a14:hiddenFill xmlns:a14="http://schemas.microsoft.com/office/drawing/2010/main">
                <a:solidFill>
                  <a:srgbClr val="FFFFFF"/>
                </a:solidFill>
              </a14:hiddenFill>
            </a:ext>
          </a:extLst>
        </p:spPr>
      </p:pic>
      <p:pic>
        <p:nvPicPr>
          <p:cNvPr id="4" name="Hình ảnh 3">
            <a:extLst>
              <a:ext uri="{FF2B5EF4-FFF2-40B4-BE49-F238E27FC236}">
                <a16:creationId xmlns:a16="http://schemas.microsoft.com/office/drawing/2014/main" id="{070DC3D3-2B60-A552-ED4E-81A5E1F12004}"/>
              </a:ext>
            </a:extLst>
          </p:cNvPr>
          <p:cNvPicPr>
            <a:picLocks noChangeAspect="1"/>
          </p:cNvPicPr>
          <p:nvPr/>
        </p:nvPicPr>
        <p:blipFill rotWithShape="1">
          <a:blip r:embed="rId16"/>
          <a:srcRect l="6261" t="11456" r="15385" b="21241"/>
          <a:stretch/>
        </p:blipFill>
        <p:spPr bwMode="auto">
          <a:xfrm>
            <a:off x="8686800" y="838200"/>
            <a:ext cx="2971800" cy="1981200"/>
          </a:xfrm>
          <a:prstGeom prst="rect">
            <a:avLst/>
          </a:prstGeom>
          <a:ln>
            <a:noFill/>
          </a:ln>
          <a:extLst>
            <a:ext uri="{53640926-AAD7-44D8-BBD7-CCE9431645EC}">
              <a14:shadowObscured xmlns:a14="http://schemas.microsoft.com/office/drawing/2010/main"/>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p:stCondLst>
                        <p:cond delay="0"/>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750"/>
                                        <p:tgtEl>
                                          <p:spTgt spid="27"/>
                                        </p:tgtEl>
                                      </p:cBhvr>
                                    </p:animEffect>
                                    <p:anim calcmode="lin" valueType="num">
                                      <p:cBhvr>
                                        <p:cTn id="55" dur="750" fill="hold"/>
                                        <p:tgtEl>
                                          <p:spTgt spid="27"/>
                                        </p:tgtEl>
                                        <p:attrNameLst>
                                          <p:attrName>ppt_x</p:attrName>
                                        </p:attrNameLst>
                                      </p:cBhvr>
                                      <p:tavLst>
                                        <p:tav tm="0">
                                          <p:val>
                                            <p:strVal val="#ppt_x"/>
                                          </p:val>
                                        </p:tav>
                                        <p:tav tm="100000">
                                          <p:val>
                                            <p:strVal val="#ppt_x"/>
                                          </p:val>
                                        </p:tav>
                                      </p:tavLst>
                                    </p:anim>
                                    <p:anim calcmode="lin" valueType="num">
                                      <p:cBhvr>
                                        <p:cTn id="56" dur="75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750"/>
                            </p:stCondLst>
                            <p:childTnLst>
                              <p:par>
                                <p:cTn id="58" presetID="42" presetClass="entr" presetSubtype="0"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8"/>
                                            </p:cond>
                                          </p:stCondLst>
                                          <p:endCondLst>
                                            <p:cond evt="onStopAudio" delay="0">
                                              <p:tgtEl>
                                                <p:sldTgt/>
                                              </p:tgtEl>
                                            </p:cond>
                                          </p:endCondLst>
                                        </p:cTn>
                                        <p:tgtEl>
                                          <p:sndTgt r:embed="rId3" name="bomb.wav"/>
                                        </p:tgtEl>
                                      </p:cMediaNode>
                                    </p:audio>
                                  </p:subTnLst>
                                </p:cTn>
                              </p:par>
                              <p:par>
                                <p:cTn id="63" presetID="56" presetClass="path" presetSubtype="0" accel="50000" decel="50000" fill="hold" nodeType="withEffect">
                                  <p:stCondLst>
                                    <p:cond delay="0"/>
                                  </p:stCondLst>
                                  <p:childTnLst>
                                    <p:animMotion origin="layout" path="M -3.95833E-6 3.7037E-6 L 0.92865 -0.47848 " pathEditMode="relative" rAng="0" ptsTypes="AA">
                                      <p:cBhvr>
                                        <p:cTn id="64" dur="1000" fill="hold"/>
                                        <p:tgtEl>
                                          <p:spTgt spid="29"/>
                                        </p:tgtEl>
                                        <p:attrNameLst>
                                          <p:attrName>ppt_x</p:attrName>
                                          <p:attrName>ppt_y</p:attrName>
                                        </p:attrNameLst>
                                      </p:cBhvr>
                                      <p:rCtr x="46432" y="-23935"/>
                                    </p:animMotion>
                                  </p:childTnLst>
                                  <p:subTnLst>
                                    <p:audio>
                                      <p:cMediaNode>
                                        <p:cTn display="0" masterRel="sameClick">
                                          <p:stCondLst>
                                            <p:cond evt="begin" delay="0">
                                              <p:tn val="63"/>
                                            </p:cond>
                                          </p:stCondLst>
                                          <p:endCondLst>
                                            <p:cond evt="onStopAudio" delay="0">
                                              <p:tgtEl>
                                                <p:sldTgt/>
                                              </p:tgtEl>
                                            </p:cond>
                                          </p:endCondLst>
                                        </p:cTn>
                                        <p:tgtEl>
                                          <p:sndTgt r:embed="rId4" name="Bắn tan Covid.wav"/>
                                        </p:tgtEl>
                                      </p:cMediaNode>
                                    </p:audio>
                                  </p:subTnLst>
                                </p:cTn>
                              </p:par>
                            </p:childTnLst>
                          </p:cTn>
                        </p:par>
                        <p:par>
                          <p:cTn id="65" fill="hold">
                            <p:stCondLst>
                              <p:cond delay="1750"/>
                            </p:stCondLst>
                            <p:childTnLst>
                              <p:par>
                                <p:cTn id="66" presetID="10"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par>
                                <p:cTn id="69" presetID="32" presetClass="emph" presetSubtype="0" fill="hold" nodeType="withEffect">
                                  <p:stCondLst>
                                    <p:cond delay="0"/>
                                  </p:stCondLst>
                                  <p:childTnLst>
                                    <p:animRot by="120000">
                                      <p:cBhvr>
                                        <p:cTn id="70" dur="50" fill="hold">
                                          <p:stCondLst>
                                            <p:cond delay="0"/>
                                          </p:stCondLst>
                                        </p:cTn>
                                        <p:tgtEl>
                                          <p:spTgt spid="30"/>
                                        </p:tgtEl>
                                        <p:attrNameLst>
                                          <p:attrName>r</p:attrName>
                                        </p:attrNameLst>
                                      </p:cBhvr>
                                    </p:animRot>
                                    <p:animRot by="-240000">
                                      <p:cBhvr>
                                        <p:cTn id="71" dur="100" fill="hold">
                                          <p:stCondLst>
                                            <p:cond delay="100"/>
                                          </p:stCondLst>
                                        </p:cTn>
                                        <p:tgtEl>
                                          <p:spTgt spid="30"/>
                                        </p:tgtEl>
                                        <p:attrNameLst>
                                          <p:attrName>r</p:attrName>
                                        </p:attrNameLst>
                                      </p:cBhvr>
                                    </p:animRot>
                                    <p:animRot by="240000">
                                      <p:cBhvr>
                                        <p:cTn id="72" dur="100" fill="hold">
                                          <p:stCondLst>
                                            <p:cond delay="200"/>
                                          </p:stCondLst>
                                        </p:cTn>
                                        <p:tgtEl>
                                          <p:spTgt spid="30"/>
                                        </p:tgtEl>
                                        <p:attrNameLst>
                                          <p:attrName>r</p:attrName>
                                        </p:attrNameLst>
                                      </p:cBhvr>
                                    </p:animRot>
                                    <p:animRot by="-240000">
                                      <p:cBhvr>
                                        <p:cTn id="73" dur="100" fill="hold">
                                          <p:stCondLst>
                                            <p:cond delay="300"/>
                                          </p:stCondLst>
                                        </p:cTn>
                                        <p:tgtEl>
                                          <p:spTgt spid="30"/>
                                        </p:tgtEl>
                                        <p:attrNameLst>
                                          <p:attrName>r</p:attrName>
                                        </p:attrNameLst>
                                      </p:cBhvr>
                                    </p:animRot>
                                    <p:animRot by="120000">
                                      <p:cBhvr>
                                        <p:cTn id="74" dur="100" fill="hold">
                                          <p:stCondLst>
                                            <p:cond delay="400"/>
                                          </p:stCondLst>
                                        </p:cTn>
                                        <p:tgtEl>
                                          <p:spTgt spid="30"/>
                                        </p:tgtEl>
                                        <p:attrNameLst>
                                          <p:attrName>r</p:attrName>
                                        </p:attrNameLst>
                                      </p:cBhvr>
                                    </p:animRo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21"/>
                    </p:tgtEl>
                  </p:cond>
                </p:stCondLst>
                <p:endSync evt="end" delay="0">
                  <p:rtn val="all"/>
                </p:endSync>
                <p:childTnLst>
                  <p:par>
                    <p:cTn id="76" fill="hold">
                      <p:stCondLst>
                        <p:cond delay="0"/>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83" restart="whenNotActive" fill="hold" evtFilter="cancelBubble" nodeType="interactiveSeq">
                <p:stCondLst>
                  <p:cond evt="onClick" delay="0">
                    <p:tgtEl>
                      <p:spTgt spid="22"/>
                    </p:tgtEl>
                  </p:cond>
                </p:stCondLst>
                <p:endSync evt="end" delay="0">
                  <p:rtn val="all"/>
                </p:endSync>
                <p:childTnLst>
                  <p:par>
                    <p:cTn id="84" fill="hold">
                      <p:stCondLst>
                        <p:cond delay="0"/>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91" restart="whenNotActive" fill="hold" evtFilter="cancelBubble" nodeType="interactiveSeq">
                <p:stCondLst>
                  <p:cond evt="onClick" delay="0">
                    <p:tgtEl>
                      <p:spTgt spid="18"/>
                    </p:tgtEl>
                  </p:cond>
                </p:stCondLst>
                <p:endSync evt="end" delay="0">
                  <p:rtn val="all"/>
                </p:endSync>
                <p:childTnLst>
                  <p:par>
                    <p:cTn id="92" fill="hold">
                      <p:stCondLst>
                        <p:cond delay="0"/>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1000"/>
                                        <p:tgtEl>
                                          <p:spTgt spid="24"/>
                                        </p:tgtEl>
                                      </p:cBhvr>
                                    </p:animEffect>
                                    <p:anim calcmode="lin" valueType="num">
                                      <p:cBhvr>
                                        <p:cTn id="97" dur="1000" fill="hold"/>
                                        <p:tgtEl>
                                          <p:spTgt spid="24"/>
                                        </p:tgtEl>
                                        <p:attrNameLst>
                                          <p:attrName>ppt_x</p:attrName>
                                        </p:attrNameLst>
                                      </p:cBhvr>
                                      <p:tavLst>
                                        <p:tav tm="0">
                                          <p:val>
                                            <p:strVal val="#ppt_x"/>
                                          </p:val>
                                        </p:tav>
                                        <p:tav tm="100000">
                                          <p:val>
                                            <p:strVal val="#ppt_x"/>
                                          </p:val>
                                        </p:tav>
                                      </p:tavLst>
                                    </p:anim>
                                    <p:anim calcmode="lin" valueType="num">
                                      <p:cBhvr>
                                        <p:cTn id="9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8"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4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Google Shape;212;p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38D6AC4-151C-40F0-939B-4342B1ECC928}"/>
                  </a:ext>
                </a:extLst>
              </p:cNvPr>
              <p:cNvSpPr/>
              <p:nvPr/>
            </p:nvSpPr>
            <p:spPr>
              <a:xfrm>
                <a:off x="754743" y="696686"/>
                <a:ext cx="10682514" cy="2104571"/>
              </a:xfrm>
              <a:prstGeom prst="snip2DiagRect">
                <a:avLst>
                  <a:gd name="adj1" fmla="val 0"/>
                  <a:gd name="adj2" fmla="val 16667"/>
                </a:avLst>
              </a:prstGeom>
              <a:solidFill>
                <a:srgbClr val="E5FFF3"/>
              </a:solidFill>
              <a:ln>
                <a:noFill/>
              </a:ln>
            </p:spPr>
            <p:txBody>
              <a:bodyPr spcFirstLastPara="1" wrap="square" lIns="91425" tIns="45700" rIns="91425" bIns="45700" anchor="ctr" anchorCtr="0">
                <a:noAutofit/>
              </a:bodyPr>
              <a:lstStyle/>
              <a:p>
                <a:pPr lvl="1" indent="0">
                  <a:buClr>
                    <a:srgbClr val="7030A0"/>
                  </a:buClr>
                  <a:buSzPts val="3200"/>
                  <a:buFont typeface="Tahoma"/>
                  <a:buNone/>
                </a:pP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Hình</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thang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cân</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có</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một</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góc</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bằng</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14:m>
                  <m:oMath xmlns:m="http://schemas.openxmlformats.org/officeDocument/2006/math">
                    <m:sSup>
                      <m:sSupPr>
                        <m:ctrlPr>
                          <a:rPr lang="en-US" sz="4000" b="1" i="1" smtClean="0">
                            <a:solidFill>
                              <a:srgbClr val="7030A0"/>
                            </a:solidFill>
                            <a:latin typeface="Cambria Math" panose="02040503050406030204" pitchFamily="18" charset="0"/>
                            <a:ea typeface="Cambria Math" panose="02040503050406030204" pitchFamily="18" charset="0"/>
                            <a:cs typeface="Tahoma"/>
                            <a:sym typeface="Tahoma"/>
                          </a:rPr>
                        </m:ctrlPr>
                      </m:sSupPr>
                      <m:e>
                        <m:r>
                          <a:rPr lang="en-US" sz="4000" b="1" i="0" smtClean="0">
                            <a:solidFill>
                              <a:srgbClr val="7030A0"/>
                            </a:solidFill>
                            <a:latin typeface="Cambria Math" panose="02040503050406030204" pitchFamily="18" charset="0"/>
                            <a:ea typeface="Cambria Math" panose="02040503050406030204" pitchFamily="18" charset="0"/>
                            <a:cs typeface="Tahoma"/>
                            <a:sym typeface="Tahoma"/>
                          </a:rPr>
                          <m:t>𝟓</m:t>
                        </m:r>
                        <m:r>
                          <a:rPr lang="en-US" sz="4000" b="1" i="0">
                            <a:solidFill>
                              <a:srgbClr val="7030A0"/>
                            </a:solidFill>
                            <a:latin typeface="Cambria Math" panose="02040503050406030204" pitchFamily="18" charset="0"/>
                            <a:ea typeface="Cambria Math" panose="02040503050406030204" pitchFamily="18" charset="0"/>
                            <a:cs typeface="Tahoma"/>
                            <a:sym typeface="Tahoma"/>
                          </a:rPr>
                          <m:t>𝟎</m:t>
                        </m:r>
                      </m:e>
                      <m:sup>
                        <m:r>
                          <a:rPr lang="en-US" sz="4000" b="1" i="0" smtClean="0">
                            <a:solidFill>
                              <a:srgbClr val="7030A0"/>
                            </a:solidFill>
                            <a:latin typeface="Cambria Math" panose="02040503050406030204" pitchFamily="18" charset="0"/>
                            <a:ea typeface="Cambria Math" panose="02040503050406030204" pitchFamily="18" charset="0"/>
                            <a:cs typeface="Tahoma"/>
                            <a:sym typeface="Tahoma"/>
                          </a:rPr>
                          <m:t>𝐨</m:t>
                        </m:r>
                      </m:sup>
                    </m:sSup>
                    <m:r>
                      <a:rPr lang="en-US" sz="4000" b="1" i="0" smtClean="0">
                        <a:solidFill>
                          <a:srgbClr val="7030A0"/>
                        </a:solidFill>
                        <a:latin typeface="Cambria Math" panose="02040503050406030204" pitchFamily="18" charset="0"/>
                        <a:ea typeface="Cambria Math" panose="02040503050406030204" pitchFamily="18" charset="0"/>
                        <a:cs typeface="Tahoma"/>
                        <a:sym typeface="Tahoma"/>
                      </a:rPr>
                      <m:t>.</m:t>
                    </m:r>
                  </m:oMath>
                </a14:m>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Hiệu</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giữa</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hai</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góc</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kề</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một</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cạnh</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bên</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dirty="0" err="1">
                    <a:solidFill>
                      <a:srgbClr val="7030A0"/>
                    </a:solidFill>
                    <a:latin typeface="Times New Roman" panose="02020603050405020304" pitchFamily="18" charset="0"/>
                    <a:ea typeface="Tahoma"/>
                    <a:cs typeface="Times New Roman" panose="02020603050405020304" pitchFamily="18" charset="0"/>
                    <a:sym typeface="Tahoma"/>
                  </a:rPr>
                  <a:t>là</a:t>
                </a:r>
                <a:r>
                  <a:rPr lang="en-US" sz="4000" b="1" dirty="0">
                    <a:solidFill>
                      <a:srgbClr val="7030A0"/>
                    </a:solidFill>
                    <a:latin typeface="Times New Roman" panose="02020603050405020304" pitchFamily="18" charset="0"/>
                    <a:ea typeface="Tahoma"/>
                    <a:cs typeface="Times New Roman" panose="02020603050405020304" pitchFamily="18" charset="0"/>
                    <a:sym typeface="Tahoma"/>
                  </a:rPr>
                  <a:t>:</a:t>
                </a:r>
              </a:p>
            </p:txBody>
          </p:sp>
        </mc:Choice>
        <mc:Fallback xmlns="">
          <p:sp>
            <p:nvSpPr>
              <p:cNvPr id="17" name="Google Shape;212;p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38D6AC4-151C-40F0-939B-4342B1ECC928}"/>
                  </a:ext>
                </a:extLst>
              </p:cNvPr>
              <p:cNvSpPr>
                <a:spLocks noRot="1" noChangeAspect="1" noMove="1" noResize="1" noEditPoints="1" noAdjustHandles="1" noChangeArrowheads="1" noChangeShapeType="1" noTextEdit="1"/>
              </p:cNvSpPr>
              <p:nvPr/>
            </p:nvSpPr>
            <p:spPr>
              <a:xfrm>
                <a:off x="754743" y="696686"/>
                <a:ext cx="10682514" cy="2104571"/>
              </a:xfrm>
              <a:prstGeom prst="snip2DiagRect">
                <a:avLst>
                  <a:gd name="adj1" fmla="val 0"/>
                  <a:gd name="adj2" fmla="val 16667"/>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A"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A5D05E8-386D-4969-B9BA-1343AD02B205}"/>
                  </a:ext>
                </a:extLst>
              </p:cNvPr>
              <p:cNvSpPr/>
              <p:nvPr/>
            </p:nvSpPr>
            <p:spPr>
              <a:xfrm>
                <a:off x="754743"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algn="ctr">
                  <a:buClr>
                    <a:schemeClr val="lt1"/>
                  </a:buClr>
                  <a:buSzPts val="3200"/>
                </a:pPr>
                <a14:m>
                  <m:oMathPara xmlns:m="http://schemas.openxmlformats.org/officeDocument/2006/math">
                    <m:oMathParaPr>
                      <m:jc m:val="centerGroup"/>
                    </m:oMathParaPr>
                    <m:oMath xmlns:m="http://schemas.openxmlformats.org/officeDocument/2006/math">
                      <m:sSup>
                        <m:sSupPr>
                          <m:ctrlPr>
                            <a:rPr lang="ar-AE" sz="4000" b="1" i="1" smtClean="0">
                              <a:solidFill>
                                <a:schemeClr val="bg1"/>
                              </a:solidFill>
                              <a:latin typeface="Cambria Math" panose="02040503050406030204" pitchFamily="18" charset="0"/>
                              <a:ea typeface="Cambria Math" panose="02040503050406030204" pitchFamily="18" charset="0"/>
                              <a:cs typeface="Tahoma"/>
                              <a:sym typeface="Tahoma"/>
                            </a:rPr>
                          </m:ctrlPr>
                        </m:sSupPr>
                        <m:e>
                          <m:r>
                            <a:rPr lang="en-US" sz="4000" b="1" i="0" smtClean="0">
                              <a:solidFill>
                                <a:schemeClr val="bg1"/>
                              </a:solidFill>
                              <a:latin typeface="Cambria Math" panose="02040503050406030204" pitchFamily="18" charset="0"/>
                              <a:ea typeface="Cambria Math" panose="02040503050406030204" pitchFamily="18" charset="0"/>
                              <a:cs typeface="Tahoma"/>
                              <a:sym typeface="Tahoma"/>
                            </a:rPr>
                            <m:t>𝟏𝟑</m:t>
                          </m:r>
                          <m:r>
                            <a:rPr lang="ar-AE" sz="4000" b="1" i="0">
                              <a:solidFill>
                                <a:schemeClr val="bg1"/>
                              </a:solidFill>
                              <a:latin typeface="Cambria Math" panose="02040503050406030204" pitchFamily="18" charset="0"/>
                              <a:ea typeface="Cambria Math" panose="02040503050406030204" pitchFamily="18" charset="0"/>
                              <a:cs typeface="Tahoma"/>
                              <a:sym typeface="Tahoma"/>
                            </a:rPr>
                            <m:t>𝟎</m:t>
                          </m:r>
                        </m:e>
                        <m:sup>
                          <m:r>
                            <a:rPr lang="en-US" sz="4000" b="1" i="0" smtClean="0">
                              <a:solidFill>
                                <a:schemeClr val="bg1"/>
                              </a:solidFill>
                              <a:latin typeface="Cambria Math" panose="02040503050406030204" pitchFamily="18" charset="0"/>
                              <a:ea typeface="Cambria Math" panose="02040503050406030204" pitchFamily="18" charset="0"/>
                              <a:cs typeface="Tahoma"/>
                              <a:sym typeface="Tahoma"/>
                            </a:rPr>
                            <m:t>𝐨</m:t>
                          </m:r>
                        </m:sup>
                      </m:sSup>
                    </m:oMath>
                  </m:oMathPara>
                </a14:m>
                <a:endParaRPr lang="ar-AE" sz="4000" b="1" dirty="0">
                  <a:solidFill>
                    <a:schemeClr val="bg1"/>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18" name="A"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A5D05E8-386D-4969-B9BA-1343AD02B205}"/>
                  </a:ext>
                </a:extLst>
              </p:cNvPr>
              <p:cNvSpPr>
                <a:spLocks noRot="1" noChangeAspect="1" noMove="1" noResize="1" noEditPoints="1" noAdjustHandles="1" noChangeArrowheads="1" noChangeShapeType="1" noTextEdit="1"/>
              </p:cNvSpPr>
              <p:nvPr/>
            </p:nvSpPr>
            <p:spPr>
              <a:xfrm>
                <a:off x="754743" y="3239548"/>
                <a:ext cx="3823578" cy="1371600"/>
              </a:xfrm>
              <a:prstGeom prst="snip2DiagRect">
                <a:avLst>
                  <a:gd name="adj1" fmla="val 0"/>
                  <a:gd name="adj2" fmla="val 16667"/>
                </a:avLst>
              </a:prstGeom>
              <a:blipFill>
                <a:blip r:embed="rId6"/>
                <a:stretch>
                  <a:fillRect/>
                </a:stretch>
              </a:blipFill>
              <a:ln>
                <a:noFill/>
              </a:ln>
            </p:spPr>
            <p:txBody>
              <a:bodyPr/>
              <a:lstStyle/>
              <a:p>
                <a:r>
                  <a:rPr lang="en-US">
                    <a:noFill/>
                  </a:rPr>
                  <a:t> </a:t>
                </a:r>
              </a:p>
            </p:txBody>
          </p:sp>
        </mc:Fallback>
      </mc:AlternateContent>
      <p:sp>
        <p:nvSpPr>
          <p:cNvPr id="19" name="QV" descr="OPL20U25GSXzBJYl68kk8uQGfFKzs7yb1M4KJWUiLk6ZEvGF+qCIPSnY57AbBFCvTW$15.2023.9$9+K4lPs7H94VUqPe2XwIsfPRnrXQE//QTEXxb8/8N4CNc6FpgZahzpTjFhMzSA7T/nHJa11DE8Ng2TP3iAmRczFlmslSuUNOgUeb6yRvs0=">
            <a:hlinkClick r:id="rId7" action="ppaction://hlinksldjump"/>
            <a:extLst>
              <a:ext uri="{FF2B5EF4-FFF2-40B4-BE49-F238E27FC236}">
                <a16:creationId xmlns:a16="http://schemas.microsoft.com/office/drawing/2014/main" id="{8DCD961B-96DC-4A77-B773-A585127F8C14}"/>
              </a:ext>
            </a:extLst>
          </p:cNvPr>
          <p:cNvSpPr/>
          <p:nvPr/>
        </p:nvSpPr>
        <p:spPr>
          <a:xfrm flipH="1">
            <a:off x="9903159" y="5850194"/>
            <a:ext cx="2071125" cy="768320"/>
          </a:xfrm>
          <a:prstGeom prst="homePlate">
            <a:avLst>
              <a:gd name="adj" fmla="val 50000"/>
            </a:avLst>
          </a:prstGeom>
          <a:solidFill>
            <a:srgbClr val="DDEAF6"/>
          </a:solidFill>
          <a:ln>
            <a:noFill/>
          </a:ln>
          <a:effectLst>
            <a:glow rad="228600">
              <a:schemeClr val="accent5">
                <a:satMod val="175000"/>
                <a:alpha val="40000"/>
              </a:schemeClr>
            </a:glo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3200"/>
              <a:buFont typeface="Tahoma"/>
              <a:buNone/>
            </a:pPr>
            <a:r>
              <a:rPr lang="en-US" sz="2800" b="1" i="0" u="none" strike="noStrike" cap="none">
                <a:solidFill>
                  <a:srgbClr val="2E75B5"/>
                </a:solidFill>
                <a:latin typeface="Tahoma"/>
                <a:ea typeface="Tahoma"/>
                <a:cs typeface="Tahoma"/>
                <a:sym typeface="Tahoma"/>
              </a:rPr>
              <a:t>QUAY VỀ</a:t>
            </a:r>
            <a:endParaRPr sz="2800" b="1" i="0" u="none" strike="noStrike" cap="none">
              <a:solidFill>
                <a:srgbClr val="2E75B5"/>
              </a:solidFill>
              <a:latin typeface="Tahoma"/>
              <a:ea typeface="Tahoma"/>
              <a:cs typeface="Tahoma"/>
              <a:sym typeface="Tahoma"/>
            </a:endParaRPr>
          </a:p>
        </p:txBody>
      </p:sp>
      <mc:AlternateContent xmlns:mc="http://schemas.openxmlformats.org/markup-compatibility/2006" xmlns:a14="http://schemas.microsoft.com/office/drawing/2010/main">
        <mc:Choice Requires="a14">
          <p:sp>
            <p:nvSpPr>
              <p:cNvPr id="21" name="C"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AE74CE2-ACDD-456F-AF9D-3F279B380BF3}"/>
                  </a:ext>
                </a:extLst>
              </p:cNvPr>
              <p:cNvSpPr/>
              <p:nvPr/>
            </p:nvSpPr>
            <p:spPr>
              <a:xfrm>
                <a:off x="612176"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algn="ctr">
                  <a:buClr>
                    <a:schemeClr val="lt1"/>
                  </a:buClr>
                  <a:buSzPts val="3200"/>
                </a:pPr>
                <a14:m>
                  <m:oMathPara xmlns:m="http://schemas.openxmlformats.org/officeDocument/2006/math">
                    <m:oMathParaPr>
                      <m:jc m:val="centerGroup"/>
                    </m:oMathParaPr>
                    <m:oMath xmlns:m="http://schemas.openxmlformats.org/officeDocument/2006/math">
                      <m:sSup>
                        <m:sSupPr>
                          <m:ctrlPr>
                            <a:rPr lang="ar-AE" sz="4000" b="1" i="1" smtClean="0">
                              <a:solidFill>
                                <a:schemeClr val="bg1"/>
                              </a:solidFill>
                              <a:latin typeface="Cambria Math" panose="02040503050406030204" pitchFamily="18" charset="0"/>
                              <a:ea typeface="Cambria Math" panose="02040503050406030204" pitchFamily="18" charset="0"/>
                              <a:cs typeface="Tahoma"/>
                              <a:sym typeface="Tahoma"/>
                            </a:rPr>
                          </m:ctrlPr>
                        </m:sSupPr>
                        <m:e>
                          <m:r>
                            <a:rPr lang="en-US" sz="4000" b="1" i="0" smtClean="0">
                              <a:solidFill>
                                <a:schemeClr val="bg1"/>
                              </a:solidFill>
                              <a:latin typeface="Cambria Math" panose="02040503050406030204" pitchFamily="18" charset="0"/>
                              <a:ea typeface="Cambria Math" panose="02040503050406030204" pitchFamily="18" charset="0"/>
                              <a:cs typeface="Tahoma"/>
                              <a:sym typeface="Tahoma"/>
                            </a:rPr>
                            <m:t>𝟏𝟎</m:t>
                          </m:r>
                          <m:r>
                            <a:rPr lang="ar-AE" sz="4000" b="1" i="0">
                              <a:solidFill>
                                <a:schemeClr val="bg1"/>
                              </a:solidFill>
                              <a:latin typeface="Cambria Math" panose="02040503050406030204" pitchFamily="18" charset="0"/>
                              <a:ea typeface="Cambria Math" panose="02040503050406030204" pitchFamily="18" charset="0"/>
                              <a:cs typeface="Tahoma"/>
                              <a:sym typeface="Tahoma"/>
                            </a:rPr>
                            <m:t>𝟎</m:t>
                          </m:r>
                        </m:e>
                        <m:sup>
                          <m:r>
                            <a:rPr lang="en-US" sz="4000" b="1" i="0" smtClean="0">
                              <a:solidFill>
                                <a:schemeClr val="bg1"/>
                              </a:solidFill>
                              <a:latin typeface="Cambria Math" panose="02040503050406030204" pitchFamily="18" charset="0"/>
                              <a:ea typeface="Cambria Math" panose="02040503050406030204" pitchFamily="18" charset="0"/>
                              <a:cs typeface="Tahoma"/>
                              <a:sym typeface="Tahoma"/>
                            </a:rPr>
                            <m:t>𝐨</m:t>
                          </m:r>
                        </m:sup>
                      </m:sSup>
                    </m:oMath>
                  </m:oMathPara>
                </a14:m>
                <a:endParaRPr lang="ar-AE" sz="4000" b="1">
                  <a:solidFill>
                    <a:schemeClr val="bg1"/>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21" name="C"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AE74CE2-ACDD-456F-AF9D-3F279B380BF3}"/>
                  </a:ext>
                </a:extLst>
              </p:cNvPr>
              <p:cNvSpPr>
                <a:spLocks noRot="1" noChangeAspect="1" noMove="1" noResize="1" noEditPoints="1" noAdjustHandles="1" noChangeArrowheads="1" noChangeShapeType="1" noTextEdit="1"/>
              </p:cNvSpPr>
              <p:nvPr/>
            </p:nvSpPr>
            <p:spPr>
              <a:xfrm>
                <a:off x="612176" y="5165241"/>
                <a:ext cx="3823578" cy="1371600"/>
              </a:xfrm>
              <a:prstGeom prst="snip2DiagRect">
                <a:avLst>
                  <a:gd name="adj1" fmla="val 0"/>
                  <a:gd name="adj2" fmla="val 16667"/>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B"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019A705-80DB-4F94-A2ED-DE4CB182884D}"/>
                  </a:ext>
                </a:extLst>
              </p:cNvPr>
              <p:cNvSpPr/>
              <p:nvPr/>
            </p:nvSpPr>
            <p:spPr>
              <a:xfrm>
                <a:off x="5203851"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lvl="0" algn="ctr">
                  <a:buClr>
                    <a:schemeClr val="lt1"/>
                  </a:buClr>
                  <a:buSzPts val="3200"/>
                </a:pPr>
                <a14:m>
                  <m:oMathPara xmlns:m="http://schemas.openxmlformats.org/officeDocument/2006/math">
                    <m:oMathParaPr>
                      <m:jc m:val="centerGroup"/>
                    </m:oMathParaPr>
                    <m:oMath xmlns:m="http://schemas.openxmlformats.org/officeDocument/2006/math">
                      <m:sSup>
                        <m:sSupPr>
                          <m:ctrlPr>
                            <a:rPr lang="ar-AE" sz="4000" b="1" i="1" smtClean="0">
                              <a:solidFill>
                                <a:schemeClr val="bg1"/>
                              </a:solidFill>
                              <a:latin typeface="Cambria Math" panose="02040503050406030204" pitchFamily="18" charset="0"/>
                              <a:ea typeface="Cambria Math" panose="02040503050406030204" pitchFamily="18" charset="0"/>
                              <a:cs typeface="Tahoma"/>
                              <a:sym typeface="Tahoma"/>
                            </a:rPr>
                          </m:ctrlPr>
                        </m:sSupPr>
                        <m:e>
                          <m:r>
                            <a:rPr lang="en-US" sz="4000" b="1" i="0" smtClean="0">
                              <a:solidFill>
                                <a:schemeClr val="bg1"/>
                              </a:solidFill>
                              <a:latin typeface="Cambria Math" panose="02040503050406030204" pitchFamily="18" charset="0"/>
                              <a:ea typeface="Cambria Math" panose="02040503050406030204" pitchFamily="18" charset="0"/>
                              <a:cs typeface="Tahoma"/>
                              <a:sym typeface="Tahoma"/>
                            </a:rPr>
                            <m:t>𝟖</m:t>
                          </m:r>
                          <m:r>
                            <a:rPr lang="ar-AE" sz="4000" b="1" i="0">
                              <a:solidFill>
                                <a:schemeClr val="bg1"/>
                              </a:solidFill>
                              <a:latin typeface="Cambria Math" panose="02040503050406030204" pitchFamily="18" charset="0"/>
                              <a:ea typeface="Cambria Math" panose="02040503050406030204" pitchFamily="18" charset="0"/>
                              <a:cs typeface="Tahoma"/>
                              <a:sym typeface="Tahoma"/>
                            </a:rPr>
                            <m:t>𝟎</m:t>
                          </m:r>
                        </m:e>
                        <m:sup>
                          <m:r>
                            <a:rPr lang="en-US" sz="4000" b="1" i="0" smtClean="0">
                              <a:solidFill>
                                <a:schemeClr val="bg1"/>
                              </a:solidFill>
                              <a:latin typeface="Cambria Math" panose="02040503050406030204" pitchFamily="18" charset="0"/>
                              <a:ea typeface="Cambria Math" panose="02040503050406030204" pitchFamily="18" charset="0"/>
                              <a:cs typeface="Tahoma"/>
                              <a:sym typeface="Tahoma"/>
                            </a:rPr>
                            <m:t>𝐨</m:t>
                          </m:r>
                        </m:sup>
                      </m:sSup>
                    </m:oMath>
                  </m:oMathPara>
                </a14:m>
                <a:endParaRPr lang="ar-AE" sz="4000" b="1" u="none" strike="noStrike" cap="none">
                  <a:solidFill>
                    <a:schemeClr val="bg1"/>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22" name="B"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019A705-80DB-4F94-A2ED-DE4CB182884D}"/>
                  </a:ext>
                </a:extLst>
              </p:cNvPr>
              <p:cNvSpPr>
                <a:spLocks noRot="1" noChangeAspect="1" noMove="1" noResize="1" noEditPoints="1" noAdjustHandles="1" noChangeArrowheads="1" noChangeShapeType="1" noTextEdit="1"/>
              </p:cNvSpPr>
              <p:nvPr/>
            </p:nvSpPr>
            <p:spPr>
              <a:xfrm>
                <a:off x="5203851" y="3239548"/>
                <a:ext cx="3823578" cy="1371600"/>
              </a:xfrm>
              <a:prstGeom prst="snip2DiagRect">
                <a:avLst>
                  <a:gd name="adj1" fmla="val 0"/>
                  <a:gd name="adj2" fmla="val 16667"/>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1897F23-9771-45CA-9FED-DF576C7C5475}"/>
                  </a:ext>
                </a:extLst>
              </p:cNvPr>
              <p:cNvSpPr/>
              <p:nvPr/>
            </p:nvSpPr>
            <p:spPr>
              <a:xfrm>
                <a:off x="5061284"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algn="ctr">
                  <a:buClr>
                    <a:schemeClr val="lt1"/>
                  </a:buClr>
                  <a:buSzPts val="3200"/>
                </a:pPr>
                <a14:m>
                  <m:oMathPara xmlns:m="http://schemas.openxmlformats.org/officeDocument/2006/math">
                    <m:oMathParaPr>
                      <m:jc m:val="centerGroup"/>
                    </m:oMathParaPr>
                    <m:oMath xmlns:m="http://schemas.openxmlformats.org/officeDocument/2006/math">
                      <m:sSup>
                        <m:sSupPr>
                          <m:ctrlPr>
                            <a:rPr lang="ar-AE" sz="4000" b="1" i="1" smtClean="0">
                              <a:solidFill>
                                <a:schemeClr val="bg1"/>
                              </a:solidFill>
                              <a:latin typeface="Cambria Math" panose="02040503050406030204" pitchFamily="18" charset="0"/>
                              <a:ea typeface="Cambria Math" panose="02040503050406030204" pitchFamily="18" charset="0"/>
                              <a:cs typeface="Tahoma"/>
                              <a:sym typeface="Tahoma"/>
                            </a:rPr>
                          </m:ctrlPr>
                        </m:sSupPr>
                        <m:e>
                          <m:r>
                            <a:rPr lang="en-US" sz="4000" b="1" i="0" smtClean="0">
                              <a:solidFill>
                                <a:schemeClr val="bg1"/>
                              </a:solidFill>
                              <a:latin typeface="Cambria Math" panose="02040503050406030204" pitchFamily="18" charset="0"/>
                              <a:ea typeface="Cambria Math" panose="02040503050406030204" pitchFamily="18" charset="0"/>
                              <a:cs typeface="Tahoma"/>
                              <a:sym typeface="Tahoma"/>
                            </a:rPr>
                            <m:t>𝟓</m:t>
                          </m:r>
                          <m:r>
                            <a:rPr lang="ar-AE" sz="4000" b="1" i="0">
                              <a:solidFill>
                                <a:schemeClr val="bg1"/>
                              </a:solidFill>
                              <a:latin typeface="Cambria Math" panose="02040503050406030204" pitchFamily="18" charset="0"/>
                              <a:ea typeface="Cambria Math" panose="02040503050406030204" pitchFamily="18" charset="0"/>
                              <a:cs typeface="Tahoma"/>
                              <a:sym typeface="Tahoma"/>
                            </a:rPr>
                            <m:t>𝟎</m:t>
                          </m:r>
                        </m:e>
                        <m:sup>
                          <m:r>
                            <a:rPr lang="en-US" sz="4000" b="1" i="0" smtClean="0">
                              <a:solidFill>
                                <a:schemeClr val="bg1"/>
                              </a:solidFill>
                              <a:latin typeface="Cambria Math" panose="02040503050406030204" pitchFamily="18" charset="0"/>
                              <a:ea typeface="Cambria Math" panose="02040503050406030204" pitchFamily="18" charset="0"/>
                              <a:cs typeface="Tahoma"/>
                              <a:sym typeface="Tahoma"/>
                            </a:rPr>
                            <m:t>𝐨</m:t>
                          </m:r>
                        </m:sup>
                      </m:sSup>
                    </m:oMath>
                  </m:oMathPara>
                </a14:m>
                <a:endParaRPr lang="ar-AE" sz="4000" b="1">
                  <a:solidFill>
                    <a:schemeClr val="bg1"/>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23"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1897F23-9771-45CA-9FED-DF576C7C5475}"/>
                  </a:ext>
                </a:extLst>
              </p:cNvPr>
              <p:cNvSpPr>
                <a:spLocks noRot="1" noChangeAspect="1" noMove="1" noResize="1" noEditPoints="1" noAdjustHandles="1" noChangeArrowheads="1" noChangeShapeType="1" noTextEdit="1"/>
              </p:cNvSpPr>
              <p:nvPr/>
            </p:nvSpPr>
            <p:spPr>
              <a:xfrm>
                <a:off x="5061284" y="5165241"/>
                <a:ext cx="3823578" cy="1371600"/>
              </a:xfrm>
              <a:prstGeom prst="snip2DiagRect">
                <a:avLst>
                  <a:gd name="adj1" fmla="val 0"/>
                  <a:gd name="adj2" fmla="val 16667"/>
                </a:avLst>
              </a:prstGeom>
              <a:blipFill>
                <a:blip r:embed="rId10"/>
                <a:stretch>
                  <a:fillRect/>
                </a:stretch>
              </a:blipFill>
              <a:ln>
                <a:noFill/>
              </a:ln>
            </p:spPr>
            <p:txBody>
              <a:bodyPr/>
              <a:lstStyle/>
              <a:p>
                <a:r>
                  <a:rPr lang="en-US">
                    <a:noFill/>
                  </a:rPr>
                  <a:t> </a:t>
                </a:r>
              </a:p>
            </p:txBody>
          </p:sp>
        </mc:Fallback>
      </mc:AlternateContent>
      <p:pic>
        <p:nvPicPr>
          <p:cNvPr id="24" name="x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3499E76-5862-4AA9-994A-5FC1806B1EB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20701"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5" name="x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8A9D416-8F5B-4815-B0F9-06C6888D719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61669" y="479948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6" name="x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89FFC36-058F-44A2-B8AE-84D575E7AE4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20701" y="479948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7" name="v/"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7CA6A11-4B30-4169-BE04-D56C1BAFF08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15949" y="2961553"/>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08D57FDB-0119-4998-A281-0DC32DC932A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0357372" y="2192382"/>
            <a:ext cx="1732168" cy="1392023"/>
          </a:xfrm>
          <a:prstGeom prst="rect">
            <a:avLst/>
          </a:prstGeom>
        </p:spPr>
      </p:pic>
      <p:pic>
        <p:nvPicPr>
          <p:cNvPr id="29" name="Picture 28">
            <a:extLst>
              <a:ext uri="{FF2B5EF4-FFF2-40B4-BE49-F238E27FC236}">
                <a16:creationId xmlns:a16="http://schemas.microsoft.com/office/drawing/2014/main" id="{EB8EAC5B-1CD5-40FC-9087-E5638FCE6DA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53073" t="47270"/>
          <a:stretch/>
        </p:blipFill>
        <p:spPr>
          <a:xfrm flipH="1">
            <a:off x="-2273817" y="5704688"/>
            <a:ext cx="2016982" cy="2425865"/>
          </a:xfrm>
          <a:prstGeom prst="rect">
            <a:avLst/>
          </a:prstGeom>
        </p:spPr>
      </p:pic>
      <p:pic>
        <p:nvPicPr>
          <p:cNvPr id="30" name="Picture 29">
            <a:extLst>
              <a:ext uri="{FF2B5EF4-FFF2-40B4-BE49-F238E27FC236}">
                <a16:creationId xmlns:a16="http://schemas.microsoft.com/office/drawing/2014/main" id="{C49C1D45-0C76-43A2-9A4C-EA50CF6FC99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4015" t="11360" r="19959" b="9562"/>
          <a:stretch/>
        </p:blipFill>
        <p:spPr>
          <a:xfrm>
            <a:off x="10056030" y="2408347"/>
            <a:ext cx="1479588" cy="1392022"/>
          </a:xfrm>
          <a:prstGeom prst="rect">
            <a:avLst/>
          </a:prstGeom>
        </p:spPr>
      </p:pic>
      <p:pic>
        <p:nvPicPr>
          <p:cNvPr id="16" name="Picture 4" descr="Letter A PNG Stock Photo | PNG Play">
            <a:extLst>
              <a:ext uri="{FF2B5EF4-FFF2-40B4-BE49-F238E27FC236}">
                <a16:creationId xmlns:a16="http://schemas.microsoft.com/office/drawing/2014/main" id="{5A3F0991-1BBB-425A-8A79-A1842EFEB04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3400" y="2856764"/>
            <a:ext cx="73380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Download Full Size of Letter B PNG Background Image | PNG Play">
            <a:extLst>
              <a:ext uri="{FF2B5EF4-FFF2-40B4-BE49-F238E27FC236}">
                <a16:creationId xmlns:a16="http://schemas.microsoft.com/office/drawing/2014/main" id="{1CD96A6B-0FA3-4C70-BA04-38F9D6C70CF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89828" y="2856764"/>
            <a:ext cx="790575" cy="8229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ình ảnh nền chữ C PNG">
            <a:extLst>
              <a:ext uri="{FF2B5EF4-FFF2-40B4-BE49-F238E27FC236}">
                <a16:creationId xmlns:a16="http://schemas.microsoft.com/office/drawing/2014/main" id="{D6978E39-8A96-4BD5-91F1-00E6DB0030A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9590" y="4813270"/>
            <a:ext cx="74142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Hình ảnh nền chữ D PNG">
            <a:extLst>
              <a:ext uri="{FF2B5EF4-FFF2-40B4-BE49-F238E27FC236}">
                <a16:creationId xmlns:a16="http://schemas.microsoft.com/office/drawing/2014/main" id="{11F515C7-F3C0-41B4-B127-E1F1F12DFAA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018402" y="4708041"/>
            <a:ext cx="733425"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22"/>
                    </p:tgtEl>
                  </p:cond>
                </p:stCondLst>
                <p:endSync evt="end" delay="0">
                  <p:rtn val="all"/>
                </p:endSync>
                <p:childTnLst>
                  <p:par>
                    <p:cTn id="50" fill="hold">
                      <p:stCondLst>
                        <p:cond delay="0"/>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750"/>
                                        <p:tgtEl>
                                          <p:spTgt spid="27"/>
                                        </p:tgtEl>
                                      </p:cBhvr>
                                    </p:animEffect>
                                    <p:anim calcmode="lin" valueType="num">
                                      <p:cBhvr>
                                        <p:cTn id="55" dur="750" fill="hold"/>
                                        <p:tgtEl>
                                          <p:spTgt spid="27"/>
                                        </p:tgtEl>
                                        <p:attrNameLst>
                                          <p:attrName>ppt_x</p:attrName>
                                        </p:attrNameLst>
                                      </p:cBhvr>
                                      <p:tavLst>
                                        <p:tav tm="0">
                                          <p:val>
                                            <p:strVal val="#ppt_x"/>
                                          </p:val>
                                        </p:tav>
                                        <p:tav tm="100000">
                                          <p:val>
                                            <p:strVal val="#ppt_x"/>
                                          </p:val>
                                        </p:tav>
                                      </p:tavLst>
                                    </p:anim>
                                    <p:anim calcmode="lin" valueType="num">
                                      <p:cBhvr>
                                        <p:cTn id="56" dur="75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750"/>
                            </p:stCondLst>
                            <p:childTnLst>
                              <p:par>
                                <p:cTn id="58" presetID="42" presetClass="entr" presetSubtype="0"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8"/>
                                            </p:cond>
                                          </p:stCondLst>
                                          <p:endCondLst>
                                            <p:cond evt="onStopAudio" delay="0">
                                              <p:tgtEl>
                                                <p:sldTgt/>
                                              </p:tgtEl>
                                            </p:cond>
                                          </p:endCondLst>
                                        </p:cTn>
                                        <p:tgtEl>
                                          <p:sndTgt r:embed="rId3" name="bomb.wav"/>
                                        </p:tgtEl>
                                      </p:cMediaNode>
                                    </p:audio>
                                  </p:subTnLst>
                                </p:cTn>
                              </p:par>
                              <p:par>
                                <p:cTn id="63" presetID="56" presetClass="path" presetSubtype="0" accel="50000" decel="50000" fill="hold" nodeType="withEffect">
                                  <p:stCondLst>
                                    <p:cond delay="0"/>
                                  </p:stCondLst>
                                  <p:childTnLst>
                                    <p:animMotion origin="layout" path="M -0.00247 3.7037E-6 L 0.92618 -0.47848 " pathEditMode="relative" rAng="0" ptsTypes="AA">
                                      <p:cBhvr>
                                        <p:cTn id="64" dur="1000" fill="hold"/>
                                        <p:tgtEl>
                                          <p:spTgt spid="29"/>
                                        </p:tgtEl>
                                        <p:attrNameLst>
                                          <p:attrName>ppt_x</p:attrName>
                                          <p:attrName>ppt_y</p:attrName>
                                        </p:attrNameLst>
                                      </p:cBhvr>
                                      <p:rCtr x="46432" y="-23935"/>
                                    </p:animMotion>
                                  </p:childTnLst>
                                  <p:subTnLst>
                                    <p:audio>
                                      <p:cMediaNode>
                                        <p:cTn display="0" masterRel="sameClick">
                                          <p:stCondLst>
                                            <p:cond evt="begin" delay="0">
                                              <p:tn val="63"/>
                                            </p:cond>
                                          </p:stCondLst>
                                          <p:endCondLst>
                                            <p:cond evt="onStopAudio" delay="0">
                                              <p:tgtEl>
                                                <p:sldTgt/>
                                              </p:tgtEl>
                                            </p:cond>
                                          </p:endCondLst>
                                        </p:cTn>
                                        <p:tgtEl>
                                          <p:sndTgt r:embed="rId4" name="Bắn tan Covid.wav"/>
                                        </p:tgtEl>
                                      </p:cMediaNode>
                                    </p:audio>
                                  </p:subTnLst>
                                </p:cTn>
                              </p:par>
                            </p:childTnLst>
                          </p:cTn>
                        </p:par>
                        <p:par>
                          <p:cTn id="65" fill="hold">
                            <p:stCondLst>
                              <p:cond delay="1750"/>
                            </p:stCondLst>
                            <p:childTnLst>
                              <p:par>
                                <p:cTn id="66" presetID="10"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par>
                                <p:cTn id="69" presetID="32" presetClass="emph" presetSubtype="0" fill="hold" nodeType="withEffect">
                                  <p:stCondLst>
                                    <p:cond delay="0"/>
                                  </p:stCondLst>
                                  <p:childTnLst>
                                    <p:animRot by="120000">
                                      <p:cBhvr>
                                        <p:cTn id="70" dur="50" fill="hold">
                                          <p:stCondLst>
                                            <p:cond delay="0"/>
                                          </p:stCondLst>
                                        </p:cTn>
                                        <p:tgtEl>
                                          <p:spTgt spid="30"/>
                                        </p:tgtEl>
                                        <p:attrNameLst>
                                          <p:attrName>r</p:attrName>
                                        </p:attrNameLst>
                                      </p:cBhvr>
                                    </p:animRot>
                                    <p:animRot by="-240000">
                                      <p:cBhvr>
                                        <p:cTn id="71" dur="100" fill="hold">
                                          <p:stCondLst>
                                            <p:cond delay="100"/>
                                          </p:stCondLst>
                                        </p:cTn>
                                        <p:tgtEl>
                                          <p:spTgt spid="30"/>
                                        </p:tgtEl>
                                        <p:attrNameLst>
                                          <p:attrName>r</p:attrName>
                                        </p:attrNameLst>
                                      </p:cBhvr>
                                    </p:animRot>
                                    <p:animRot by="240000">
                                      <p:cBhvr>
                                        <p:cTn id="72" dur="100" fill="hold">
                                          <p:stCondLst>
                                            <p:cond delay="200"/>
                                          </p:stCondLst>
                                        </p:cTn>
                                        <p:tgtEl>
                                          <p:spTgt spid="30"/>
                                        </p:tgtEl>
                                        <p:attrNameLst>
                                          <p:attrName>r</p:attrName>
                                        </p:attrNameLst>
                                      </p:cBhvr>
                                    </p:animRot>
                                    <p:animRot by="-240000">
                                      <p:cBhvr>
                                        <p:cTn id="73" dur="100" fill="hold">
                                          <p:stCondLst>
                                            <p:cond delay="300"/>
                                          </p:stCondLst>
                                        </p:cTn>
                                        <p:tgtEl>
                                          <p:spTgt spid="30"/>
                                        </p:tgtEl>
                                        <p:attrNameLst>
                                          <p:attrName>r</p:attrName>
                                        </p:attrNameLst>
                                      </p:cBhvr>
                                    </p:animRot>
                                    <p:animRot by="120000">
                                      <p:cBhvr>
                                        <p:cTn id="74" dur="100" fill="hold">
                                          <p:stCondLst>
                                            <p:cond delay="400"/>
                                          </p:stCondLst>
                                        </p:cTn>
                                        <p:tgtEl>
                                          <p:spTgt spid="30"/>
                                        </p:tgtEl>
                                        <p:attrNameLst>
                                          <p:attrName>r</p:attrName>
                                        </p:attrNameLst>
                                      </p:cBhvr>
                                    </p:animRot>
                                  </p:childTnLst>
                                </p:cTn>
                              </p:par>
                            </p:childTnLst>
                          </p:cTn>
                        </p:par>
                      </p:childTnLst>
                    </p:cTn>
                  </p:par>
                </p:childTnLst>
              </p:cTn>
              <p:nextCondLst>
                <p:cond evt="onClick" delay="0">
                  <p:tgtEl>
                    <p:spTgt spid="22"/>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91" restart="whenNotActive" fill="hold" evtFilter="cancelBubble" nodeType="interactiveSeq">
                <p:stCondLst>
                  <p:cond evt="onClick" delay="0">
                    <p:tgtEl>
                      <p:spTgt spid="23"/>
                    </p:tgtEl>
                  </p:cond>
                </p:stCondLst>
                <p:endSync evt="end" delay="0">
                  <p:rtn val="all"/>
                </p:endSync>
                <p:childTnLst>
                  <p:par>
                    <p:cTn id="92" fill="hold">
                      <p:stCondLst>
                        <p:cond delay="0"/>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1000"/>
                                        <p:tgtEl>
                                          <p:spTgt spid="25"/>
                                        </p:tgtEl>
                                      </p:cBhvr>
                                    </p:animEffect>
                                    <p:anim calcmode="lin" valueType="num">
                                      <p:cBhvr>
                                        <p:cTn id="97" dur="1000" fill="hold"/>
                                        <p:tgtEl>
                                          <p:spTgt spid="25"/>
                                        </p:tgtEl>
                                        <p:attrNameLst>
                                          <p:attrName>ppt_x</p:attrName>
                                        </p:attrNameLst>
                                      </p:cBhvr>
                                      <p:tavLst>
                                        <p:tav tm="0">
                                          <p:val>
                                            <p:strVal val="#ppt_x"/>
                                          </p:val>
                                        </p:tav>
                                        <p:tav tm="100000">
                                          <p:val>
                                            <p:strVal val="#ppt_x"/>
                                          </p:val>
                                        </p:tav>
                                      </p:tavLst>
                                    </p:anim>
                                    <p:anim calcmode="lin" valueType="num">
                                      <p:cBhvr>
                                        <p:cTn id="9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3"/>
                  </p:tgtEl>
                </p:cond>
              </p:nextCondLst>
            </p:seq>
          </p:childTnLst>
        </p:cTn>
      </p:par>
    </p:tnLst>
    <p:bldLst>
      <p:bldP spid="18" grpId="0" animBg="1"/>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51"/>
        <p:cNvGrpSpPr/>
        <p:nvPr/>
      </p:nvGrpSpPr>
      <p:grpSpPr>
        <a:xfrm>
          <a:off x="0" y="0"/>
          <a:ext cx="0" cy="0"/>
          <a:chOff x="0" y="0"/>
          <a:chExt cx="0" cy="0"/>
        </a:xfrm>
      </p:grpSpPr>
      <p:sp>
        <p:nvSpPr>
          <p:cNvPr id="17" name="Google Shape;212;p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E150C8C-79FF-4329-ACBB-C5ED15A50D08}"/>
              </a:ext>
            </a:extLst>
          </p:cNvPr>
          <p:cNvSpPr/>
          <p:nvPr/>
        </p:nvSpPr>
        <p:spPr>
          <a:xfrm>
            <a:off x="754743" y="696686"/>
            <a:ext cx="10682514" cy="2104571"/>
          </a:xfrm>
          <a:prstGeom prst="snip2DiagRect">
            <a:avLst>
              <a:gd name="adj1" fmla="val 0"/>
              <a:gd name="adj2" fmla="val 16667"/>
            </a:avLst>
          </a:prstGeom>
          <a:solidFill>
            <a:srgbClr val="E5FF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3200"/>
              <a:buFont typeface="Tahoma"/>
              <a:buNone/>
            </a:pPr>
            <a:r>
              <a:rPr lang="en-US" sz="4000" b="1" i="0" u="none" strike="noStrike" cap="none">
                <a:solidFill>
                  <a:srgbClr val="7030A0"/>
                </a:solidFill>
                <a:latin typeface="Times New Roman" panose="02020603050405020304" pitchFamily="18" charset="0"/>
                <a:ea typeface="Tahoma"/>
                <a:cs typeface="Times New Roman" panose="02020603050405020304" pitchFamily="18" charset="0"/>
                <a:sym typeface="Tahoma"/>
              </a:rPr>
              <a:t>	</a:t>
            </a:r>
            <a:r>
              <a:rPr lang="en-US" sz="4000" b="1">
                <a:solidFill>
                  <a:srgbClr val="7030A0"/>
                </a:solidFill>
                <a:latin typeface="Times New Roman" panose="02020603050405020304" pitchFamily="18" charset="0"/>
                <a:ea typeface="Tahoma"/>
                <a:cs typeface="Times New Roman" panose="02020603050405020304" pitchFamily="18" charset="0"/>
                <a:sym typeface="Tahoma"/>
              </a:rPr>
              <a:t>Điền cụm từ thích hợp vào chỗ trống: “Tứ giác có hai đường chéo…thì tứ giác đó là hình bình hành”?</a:t>
            </a:r>
            <a:endParaRPr lang="en-US" sz="4000" b="1" i="0" u="none" strike="noStrike" cap="none">
              <a:solidFill>
                <a:srgbClr val="7030A0"/>
              </a:solidFill>
              <a:latin typeface="Times New Roman" panose="02020603050405020304" pitchFamily="18" charset="0"/>
              <a:ea typeface="Tahoma"/>
              <a:cs typeface="Times New Roman" panose="02020603050405020304" pitchFamily="18" charset="0"/>
              <a:sym typeface="Tahoma"/>
            </a:endParaRPr>
          </a:p>
        </p:txBody>
      </p:sp>
      <p:sp>
        <p:nvSpPr>
          <p:cNvPr id="18" name="A"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1146729-B354-472D-B5CD-01E31E51C047}"/>
              </a:ext>
            </a:extLst>
          </p:cNvPr>
          <p:cNvSpPr/>
          <p:nvPr/>
        </p:nvSpPr>
        <p:spPr>
          <a:xfrm>
            <a:off x="754743"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r>
              <a:rPr lang="en-US" sz="3200" b="1">
                <a:solidFill>
                  <a:schemeClr val="lt1"/>
                </a:solidFill>
                <a:latin typeface="Times New Roman" panose="02020603050405020304" pitchFamily="18" charset="0"/>
                <a:ea typeface="Tahoma"/>
                <a:cs typeface="Times New Roman" panose="02020603050405020304" pitchFamily="18" charset="0"/>
                <a:sym typeface="Tahoma"/>
              </a:rPr>
              <a:t>Bằng nhau</a:t>
            </a:r>
            <a:endParaRPr sz="3200" b="1"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19" name="QV" descr="OPL20U25GSXzBJYl68kk8uQGfFKzs7yb1M4KJWUiLk6ZEvGF+qCIPSnY57AbBFCvTW$15.2023.9$9+K4lPs7H94VUqPe2XwIsfPRnrXQE//QTEXxb8/8N4CNc6FpgZahzpTjFhMzSA7T/nHJa11DE8Ng2TP3iAmRczFlmslSuUNOgUeb6yRvs0=">
            <a:hlinkClick r:id="rId5" action="ppaction://hlinksldjump"/>
            <a:extLst>
              <a:ext uri="{FF2B5EF4-FFF2-40B4-BE49-F238E27FC236}">
                <a16:creationId xmlns:a16="http://schemas.microsoft.com/office/drawing/2014/main" id="{60DC36AD-E663-401D-9702-90E95C9534AF}"/>
              </a:ext>
            </a:extLst>
          </p:cNvPr>
          <p:cNvSpPr/>
          <p:nvPr/>
        </p:nvSpPr>
        <p:spPr>
          <a:xfrm flipH="1">
            <a:off x="9903159" y="5850194"/>
            <a:ext cx="2071125" cy="768320"/>
          </a:xfrm>
          <a:prstGeom prst="homePlate">
            <a:avLst>
              <a:gd name="adj" fmla="val 50000"/>
            </a:avLst>
          </a:prstGeom>
          <a:solidFill>
            <a:srgbClr val="DDEAF6"/>
          </a:solidFill>
          <a:ln>
            <a:noFill/>
          </a:ln>
          <a:effectLst>
            <a:glow rad="228600">
              <a:schemeClr val="accent5">
                <a:satMod val="175000"/>
                <a:alpha val="40000"/>
              </a:schemeClr>
            </a:glo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3200"/>
              <a:buFont typeface="Tahoma"/>
              <a:buNone/>
            </a:pPr>
            <a:r>
              <a:rPr lang="en-US" sz="2800" b="1" i="0" u="none" strike="noStrike" cap="none">
                <a:solidFill>
                  <a:srgbClr val="2E75B5"/>
                </a:solidFill>
                <a:latin typeface="Times New Roman" panose="02020603050405020304" pitchFamily="18" charset="0"/>
                <a:ea typeface="Tahoma"/>
                <a:cs typeface="Times New Roman" panose="02020603050405020304" pitchFamily="18" charset="0"/>
                <a:sym typeface="Tahoma"/>
              </a:rPr>
              <a:t>QUAY VỀ</a:t>
            </a:r>
            <a:endParaRPr sz="2800" b="1" i="0" u="none" strike="noStrike" cap="none">
              <a:solidFill>
                <a:srgbClr val="2E75B5"/>
              </a:solidFill>
              <a:latin typeface="Times New Roman" panose="02020603050405020304" pitchFamily="18" charset="0"/>
              <a:ea typeface="Tahoma"/>
              <a:cs typeface="Times New Roman" panose="02020603050405020304" pitchFamily="18" charset="0"/>
              <a:sym typeface="Tahoma"/>
            </a:endParaRPr>
          </a:p>
        </p:txBody>
      </p:sp>
      <p:sp>
        <p:nvSpPr>
          <p:cNvPr id="21" name="C"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E2BC522-8715-4AE8-9DD1-898C48C4A0F2}"/>
              </a:ext>
            </a:extLst>
          </p:cNvPr>
          <p:cNvSpPr/>
          <p:nvPr/>
        </p:nvSpPr>
        <p:spPr>
          <a:xfrm>
            <a:off x="612176"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r>
              <a:rPr lang="en-US" sz="3200" b="1" dirty="0">
                <a:solidFill>
                  <a:schemeClr val="lt1"/>
                </a:solidFill>
                <a:latin typeface="Times New Roman" panose="02020603050405020304" pitchFamily="18" charset="0"/>
                <a:ea typeface="Tahoma"/>
                <a:cs typeface="Times New Roman" panose="02020603050405020304" pitchFamily="18" charset="0"/>
                <a:sym typeface="Tahoma"/>
              </a:rPr>
              <a:t>Song </a:t>
            </a:r>
            <a:r>
              <a:rPr lang="en-US" sz="3200" b="1" dirty="0" err="1">
                <a:solidFill>
                  <a:schemeClr val="lt1"/>
                </a:solidFill>
                <a:latin typeface="Times New Roman" panose="02020603050405020304" pitchFamily="18" charset="0"/>
                <a:ea typeface="Tahoma"/>
                <a:cs typeface="Times New Roman" panose="02020603050405020304" pitchFamily="18" charset="0"/>
                <a:sym typeface="Tahoma"/>
              </a:rPr>
              <a:t>song</a:t>
            </a:r>
            <a:endParaRPr sz="3200" b="1" u="none" strike="noStrike" cap="none"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22" name="B"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7CCA5AF-5BBF-49CD-B46D-4847D947D5E5}"/>
              </a:ext>
            </a:extLst>
          </p:cNvPr>
          <p:cNvSpPr/>
          <p:nvPr/>
        </p:nvSpPr>
        <p:spPr>
          <a:xfrm>
            <a:off x="5203851"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r>
              <a:rPr lang="en-US" sz="3200" b="1">
                <a:solidFill>
                  <a:schemeClr val="lt1"/>
                </a:solidFill>
                <a:latin typeface="Times New Roman" panose="02020603050405020304" pitchFamily="18" charset="0"/>
                <a:ea typeface="Tahoma"/>
                <a:cs typeface="Times New Roman" panose="02020603050405020304" pitchFamily="18" charset="0"/>
                <a:sym typeface="Tahoma"/>
              </a:rPr>
              <a:t>Cắt nhau</a:t>
            </a:r>
            <a:endParaRPr sz="3200" b="1"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23"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9EAF65E-6F0D-4540-8720-53DBEBE36DDB}"/>
              </a:ext>
            </a:extLst>
          </p:cNvPr>
          <p:cNvSpPr/>
          <p:nvPr/>
        </p:nvSpPr>
        <p:spPr>
          <a:xfrm>
            <a:off x="5061284"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r>
              <a:rPr lang="en-US" sz="3200" b="1" dirty="0" err="1">
                <a:solidFill>
                  <a:schemeClr val="lt1"/>
                </a:solidFill>
                <a:latin typeface="Times New Roman" panose="02020603050405020304" pitchFamily="18" charset="0"/>
                <a:ea typeface="Tahoma"/>
                <a:cs typeface="Times New Roman" panose="02020603050405020304" pitchFamily="18" charset="0"/>
                <a:sym typeface="Tahoma"/>
              </a:rPr>
              <a:t>Cắt</a:t>
            </a:r>
            <a:r>
              <a:rPr lang="en-US" sz="3200" b="1" dirty="0">
                <a:solidFill>
                  <a:schemeClr val="lt1"/>
                </a:solidFill>
                <a:latin typeface="Times New Roman" panose="02020603050405020304" pitchFamily="18" charset="0"/>
                <a:ea typeface="Tahoma"/>
                <a:cs typeface="Times New Roman" panose="02020603050405020304" pitchFamily="18" charset="0"/>
                <a:sym typeface="Tahoma"/>
              </a:rPr>
              <a:t> </a:t>
            </a:r>
            <a:r>
              <a:rPr lang="en-US" sz="3200" b="1" dirty="0" err="1">
                <a:solidFill>
                  <a:schemeClr val="lt1"/>
                </a:solidFill>
                <a:latin typeface="Times New Roman" panose="02020603050405020304" pitchFamily="18" charset="0"/>
                <a:ea typeface="Tahoma"/>
                <a:cs typeface="Times New Roman" panose="02020603050405020304" pitchFamily="18" charset="0"/>
                <a:sym typeface="Tahoma"/>
              </a:rPr>
              <a:t>nhau</a:t>
            </a:r>
            <a:r>
              <a:rPr lang="en-US" sz="3200" b="1" dirty="0">
                <a:solidFill>
                  <a:schemeClr val="lt1"/>
                </a:solidFill>
                <a:latin typeface="Times New Roman" panose="02020603050405020304" pitchFamily="18" charset="0"/>
                <a:ea typeface="Tahoma"/>
                <a:cs typeface="Times New Roman" panose="02020603050405020304" pitchFamily="18" charset="0"/>
                <a:sym typeface="Tahoma"/>
              </a:rPr>
              <a:t> </a:t>
            </a:r>
            <a:r>
              <a:rPr lang="en-US" sz="3200" b="1" dirty="0" err="1">
                <a:solidFill>
                  <a:schemeClr val="lt1"/>
                </a:solidFill>
                <a:latin typeface="Times New Roman" panose="02020603050405020304" pitchFamily="18" charset="0"/>
                <a:ea typeface="Tahoma"/>
                <a:cs typeface="Times New Roman" panose="02020603050405020304" pitchFamily="18" charset="0"/>
                <a:sym typeface="Tahoma"/>
              </a:rPr>
              <a:t>tại</a:t>
            </a:r>
            <a:r>
              <a:rPr lang="en-US" sz="3200" b="1" dirty="0">
                <a:solidFill>
                  <a:schemeClr val="lt1"/>
                </a:solidFill>
                <a:latin typeface="Times New Roman" panose="02020603050405020304" pitchFamily="18" charset="0"/>
                <a:ea typeface="Tahoma"/>
                <a:cs typeface="Times New Roman" panose="02020603050405020304" pitchFamily="18" charset="0"/>
                <a:sym typeface="Tahoma"/>
              </a:rPr>
              <a:t> </a:t>
            </a:r>
            <a:r>
              <a:rPr lang="en-US" sz="3200" b="1" dirty="0" err="1">
                <a:solidFill>
                  <a:schemeClr val="lt1"/>
                </a:solidFill>
                <a:latin typeface="Times New Roman" panose="02020603050405020304" pitchFamily="18" charset="0"/>
                <a:ea typeface="Tahoma"/>
                <a:cs typeface="Times New Roman" panose="02020603050405020304" pitchFamily="18" charset="0"/>
                <a:sym typeface="Tahoma"/>
              </a:rPr>
              <a:t>trung</a:t>
            </a:r>
            <a:r>
              <a:rPr lang="en-US" sz="3200" b="1" dirty="0">
                <a:solidFill>
                  <a:schemeClr val="lt1"/>
                </a:solidFill>
                <a:latin typeface="Times New Roman" panose="02020603050405020304" pitchFamily="18" charset="0"/>
                <a:ea typeface="Tahoma"/>
                <a:cs typeface="Times New Roman" panose="02020603050405020304" pitchFamily="18" charset="0"/>
                <a:sym typeface="Tahoma"/>
              </a:rPr>
              <a:t> </a:t>
            </a:r>
            <a:r>
              <a:rPr lang="en-US" sz="3200" b="1" dirty="0" err="1">
                <a:solidFill>
                  <a:schemeClr val="lt1"/>
                </a:solidFill>
                <a:latin typeface="Times New Roman" panose="02020603050405020304" pitchFamily="18" charset="0"/>
                <a:ea typeface="Tahoma"/>
                <a:cs typeface="Times New Roman" panose="02020603050405020304" pitchFamily="18" charset="0"/>
                <a:sym typeface="Tahoma"/>
              </a:rPr>
              <a:t>điểm</a:t>
            </a:r>
            <a:r>
              <a:rPr lang="en-US" sz="3200" b="1" dirty="0">
                <a:solidFill>
                  <a:schemeClr val="lt1"/>
                </a:solidFill>
                <a:latin typeface="Times New Roman" panose="02020603050405020304" pitchFamily="18" charset="0"/>
                <a:ea typeface="Tahoma"/>
                <a:cs typeface="Times New Roman" panose="02020603050405020304" pitchFamily="18" charset="0"/>
                <a:sym typeface="Tahoma"/>
              </a:rPr>
              <a:t> </a:t>
            </a:r>
            <a:r>
              <a:rPr lang="en-US" sz="3200" b="1" dirty="0" err="1">
                <a:solidFill>
                  <a:schemeClr val="lt1"/>
                </a:solidFill>
                <a:latin typeface="Times New Roman" panose="02020603050405020304" pitchFamily="18" charset="0"/>
                <a:ea typeface="Tahoma"/>
                <a:cs typeface="Times New Roman" panose="02020603050405020304" pitchFamily="18" charset="0"/>
                <a:sym typeface="Tahoma"/>
              </a:rPr>
              <a:t>mỗi</a:t>
            </a:r>
            <a:r>
              <a:rPr lang="en-US" sz="3200" b="1" dirty="0">
                <a:solidFill>
                  <a:schemeClr val="lt1"/>
                </a:solidFill>
                <a:latin typeface="Times New Roman" panose="02020603050405020304" pitchFamily="18" charset="0"/>
                <a:ea typeface="Tahoma"/>
                <a:cs typeface="Times New Roman" panose="02020603050405020304" pitchFamily="18" charset="0"/>
                <a:sym typeface="Tahoma"/>
              </a:rPr>
              <a:t> </a:t>
            </a:r>
            <a:r>
              <a:rPr lang="en-US" sz="3200" b="1" dirty="0" err="1">
                <a:solidFill>
                  <a:schemeClr val="lt1"/>
                </a:solidFill>
                <a:latin typeface="Times New Roman" panose="02020603050405020304" pitchFamily="18" charset="0"/>
                <a:ea typeface="Tahoma"/>
                <a:cs typeface="Times New Roman" panose="02020603050405020304" pitchFamily="18" charset="0"/>
                <a:sym typeface="Tahoma"/>
              </a:rPr>
              <a:t>đường</a:t>
            </a:r>
            <a:endParaRPr sz="3200" b="1" u="none" strike="noStrike" cap="none" dirty="0">
              <a:solidFill>
                <a:schemeClr val="lt1"/>
              </a:solidFill>
              <a:latin typeface="Times New Roman" panose="02020603050405020304" pitchFamily="18" charset="0"/>
              <a:ea typeface="Tahoma"/>
              <a:cs typeface="Times New Roman" panose="02020603050405020304" pitchFamily="18" charset="0"/>
              <a:sym typeface="Tahoma"/>
            </a:endParaRPr>
          </a:p>
        </p:txBody>
      </p:sp>
      <p:pic>
        <p:nvPicPr>
          <p:cNvPr id="24" name="x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F93D11D-F1F4-4C38-92CE-335852975B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0701"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5" name="x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F55E0AA-DFD6-49F0-8C11-184D5721E8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0701" y="479948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6" name="x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82A76B7-B14B-46FE-BE40-B9A46A3D6E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61669"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7" name="v/"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BA142C7-19C5-4B7B-838C-8D4A57B0BEC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5949" y="481327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F9B75412-4DCC-4DF1-8F19-7FA082D0F0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357372" y="2192382"/>
            <a:ext cx="1732168" cy="1392023"/>
          </a:xfrm>
          <a:prstGeom prst="rect">
            <a:avLst/>
          </a:prstGeom>
        </p:spPr>
      </p:pic>
      <p:pic>
        <p:nvPicPr>
          <p:cNvPr id="29" name="Picture 28">
            <a:extLst>
              <a:ext uri="{FF2B5EF4-FFF2-40B4-BE49-F238E27FC236}">
                <a16:creationId xmlns:a16="http://schemas.microsoft.com/office/drawing/2014/main" id="{73391A3E-CC9A-409E-AFDC-2C939172CD1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3073" t="47270"/>
          <a:stretch/>
        </p:blipFill>
        <p:spPr>
          <a:xfrm flipH="1">
            <a:off x="-2273817" y="5704688"/>
            <a:ext cx="2016982" cy="2425865"/>
          </a:xfrm>
          <a:prstGeom prst="rect">
            <a:avLst/>
          </a:prstGeom>
        </p:spPr>
      </p:pic>
      <p:pic>
        <p:nvPicPr>
          <p:cNvPr id="30" name="Picture 29">
            <a:extLst>
              <a:ext uri="{FF2B5EF4-FFF2-40B4-BE49-F238E27FC236}">
                <a16:creationId xmlns:a16="http://schemas.microsoft.com/office/drawing/2014/main" id="{3F73C0C2-1416-4F31-9E2D-5F1AAFC3C09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4015" t="11360" r="19959" b="9562"/>
          <a:stretch/>
        </p:blipFill>
        <p:spPr>
          <a:xfrm>
            <a:off x="10056030" y="2408347"/>
            <a:ext cx="1479588" cy="1392022"/>
          </a:xfrm>
          <a:prstGeom prst="rect">
            <a:avLst/>
          </a:prstGeom>
        </p:spPr>
      </p:pic>
      <p:pic>
        <p:nvPicPr>
          <p:cNvPr id="16" name="Picture 4" descr="Letter A PNG Stock Photo | PNG Play">
            <a:extLst>
              <a:ext uri="{FF2B5EF4-FFF2-40B4-BE49-F238E27FC236}">
                <a16:creationId xmlns:a16="http://schemas.microsoft.com/office/drawing/2014/main" id="{5AE799DF-1645-44B8-96B8-FC25ED9E243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3400" y="2856764"/>
            <a:ext cx="73380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Download Full Size of Letter B PNG Background Image | PNG Play">
            <a:extLst>
              <a:ext uri="{FF2B5EF4-FFF2-40B4-BE49-F238E27FC236}">
                <a16:creationId xmlns:a16="http://schemas.microsoft.com/office/drawing/2014/main" id="{BDC8997D-D3EA-4FA6-B75C-06C6473605B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89828" y="2856764"/>
            <a:ext cx="790575" cy="8229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ình ảnh nền chữ C PNG">
            <a:extLst>
              <a:ext uri="{FF2B5EF4-FFF2-40B4-BE49-F238E27FC236}">
                <a16:creationId xmlns:a16="http://schemas.microsoft.com/office/drawing/2014/main" id="{69133462-6CC0-4247-B139-DD0437E7164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9590" y="4813270"/>
            <a:ext cx="74142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Hình ảnh nền chữ D PNG">
            <a:extLst>
              <a:ext uri="{FF2B5EF4-FFF2-40B4-BE49-F238E27FC236}">
                <a16:creationId xmlns:a16="http://schemas.microsoft.com/office/drawing/2014/main" id="{3E60A3D8-795E-4256-99B2-489CA707398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18402" y="4708041"/>
            <a:ext cx="733425"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p:stCondLst>
                        <p:cond delay="0"/>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750"/>
                                        <p:tgtEl>
                                          <p:spTgt spid="27"/>
                                        </p:tgtEl>
                                      </p:cBhvr>
                                    </p:animEffect>
                                    <p:anim calcmode="lin" valueType="num">
                                      <p:cBhvr>
                                        <p:cTn id="55" dur="750" fill="hold"/>
                                        <p:tgtEl>
                                          <p:spTgt spid="27"/>
                                        </p:tgtEl>
                                        <p:attrNameLst>
                                          <p:attrName>ppt_x</p:attrName>
                                        </p:attrNameLst>
                                      </p:cBhvr>
                                      <p:tavLst>
                                        <p:tav tm="0">
                                          <p:val>
                                            <p:strVal val="#ppt_x"/>
                                          </p:val>
                                        </p:tav>
                                        <p:tav tm="100000">
                                          <p:val>
                                            <p:strVal val="#ppt_x"/>
                                          </p:val>
                                        </p:tav>
                                      </p:tavLst>
                                    </p:anim>
                                    <p:anim calcmode="lin" valueType="num">
                                      <p:cBhvr>
                                        <p:cTn id="56" dur="75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750"/>
                            </p:stCondLst>
                            <p:childTnLst>
                              <p:par>
                                <p:cTn id="58" presetID="42" presetClass="entr" presetSubtype="0"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8"/>
                                            </p:cond>
                                          </p:stCondLst>
                                          <p:endCondLst>
                                            <p:cond evt="onStopAudio" delay="0">
                                              <p:tgtEl>
                                                <p:sldTgt/>
                                              </p:tgtEl>
                                            </p:cond>
                                          </p:endCondLst>
                                        </p:cTn>
                                        <p:tgtEl>
                                          <p:sndTgt r:embed="rId3" name="bomb.wav"/>
                                        </p:tgtEl>
                                      </p:cMediaNode>
                                    </p:audio>
                                  </p:subTnLst>
                                </p:cTn>
                              </p:par>
                              <p:par>
                                <p:cTn id="63" presetID="56" presetClass="path" presetSubtype="0" accel="50000" decel="50000" fill="hold" nodeType="withEffect">
                                  <p:stCondLst>
                                    <p:cond delay="0"/>
                                  </p:stCondLst>
                                  <p:childTnLst>
                                    <p:animMotion origin="layout" path="M -3.95833E-6 3.7037E-6 L 0.92865 -0.47848 " pathEditMode="relative" rAng="0" ptsTypes="AA">
                                      <p:cBhvr>
                                        <p:cTn id="64" dur="1000" fill="hold"/>
                                        <p:tgtEl>
                                          <p:spTgt spid="29"/>
                                        </p:tgtEl>
                                        <p:attrNameLst>
                                          <p:attrName>ppt_x</p:attrName>
                                          <p:attrName>ppt_y</p:attrName>
                                        </p:attrNameLst>
                                      </p:cBhvr>
                                      <p:rCtr x="46432" y="-23935"/>
                                    </p:animMotion>
                                  </p:childTnLst>
                                  <p:subTnLst>
                                    <p:audio>
                                      <p:cMediaNode>
                                        <p:cTn display="0" masterRel="sameClick">
                                          <p:stCondLst>
                                            <p:cond evt="begin" delay="0">
                                              <p:tn val="63"/>
                                            </p:cond>
                                          </p:stCondLst>
                                          <p:endCondLst>
                                            <p:cond evt="onStopAudio" delay="0">
                                              <p:tgtEl>
                                                <p:sldTgt/>
                                              </p:tgtEl>
                                            </p:cond>
                                          </p:endCondLst>
                                        </p:cTn>
                                        <p:tgtEl>
                                          <p:sndTgt r:embed="rId4" name="Bắn tan Covid.wav"/>
                                        </p:tgtEl>
                                      </p:cMediaNode>
                                    </p:audio>
                                  </p:subTnLst>
                                </p:cTn>
                              </p:par>
                            </p:childTnLst>
                          </p:cTn>
                        </p:par>
                        <p:par>
                          <p:cTn id="65" fill="hold">
                            <p:stCondLst>
                              <p:cond delay="1750"/>
                            </p:stCondLst>
                            <p:childTnLst>
                              <p:par>
                                <p:cTn id="66" presetID="10"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par>
                                <p:cTn id="69" presetID="32" presetClass="emph" presetSubtype="0" fill="hold" nodeType="withEffect">
                                  <p:stCondLst>
                                    <p:cond delay="0"/>
                                  </p:stCondLst>
                                  <p:childTnLst>
                                    <p:animRot by="120000">
                                      <p:cBhvr>
                                        <p:cTn id="70" dur="50" fill="hold">
                                          <p:stCondLst>
                                            <p:cond delay="0"/>
                                          </p:stCondLst>
                                        </p:cTn>
                                        <p:tgtEl>
                                          <p:spTgt spid="30"/>
                                        </p:tgtEl>
                                        <p:attrNameLst>
                                          <p:attrName>r</p:attrName>
                                        </p:attrNameLst>
                                      </p:cBhvr>
                                    </p:animRot>
                                    <p:animRot by="-240000">
                                      <p:cBhvr>
                                        <p:cTn id="71" dur="100" fill="hold">
                                          <p:stCondLst>
                                            <p:cond delay="100"/>
                                          </p:stCondLst>
                                        </p:cTn>
                                        <p:tgtEl>
                                          <p:spTgt spid="30"/>
                                        </p:tgtEl>
                                        <p:attrNameLst>
                                          <p:attrName>r</p:attrName>
                                        </p:attrNameLst>
                                      </p:cBhvr>
                                    </p:animRot>
                                    <p:animRot by="240000">
                                      <p:cBhvr>
                                        <p:cTn id="72" dur="100" fill="hold">
                                          <p:stCondLst>
                                            <p:cond delay="200"/>
                                          </p:stCondLst>
                                        </p:cTn>
                                        <p:tgtEl>
                                          <p:spTgt spid="30"/>
                                        </p:tgtEl>
                                        <p:attrNameLst>
                                          <p:attrName>r</p:attrName>
                                        </p:attrNameLst>
                                      </p:cBhvr>
                                    </p:animRot>
                                    <p:animRot by="-240000">
                                      <p:cBhvr>
                                        <p:cTn id="73" dur="100" fill="hold">
                                          <p:stCondLst>
                                            <p:cond delay="300"/>
                                          </p:stCondLst>
                                        </p:cTn>
                                        <p:tgtEl>
                                          <p:spTgt spid="30"/>
                                        </p:tgtEl>
                                        <p:attrNameLst>
                                          <p:attrName>r</p:attrName>
                                        </p:attrNameLst>
                                      </p:cBhvr>
                                    </p:animRot>
                                    <p:animRot by="120000">
                                      <p:cBhvr>
                                        <p:cTn id="74" dur="100" fill="hold">
                                          <p:stCondLst>
                                            <p:cond delay="400"/>
                                          </p:stCondLst>
                                        </p:cTn>
                                        <p:tgtEl>
                                          <p:spTgt spid="30"/>
                                        </p:tgtEl>
                                        <p:attrNameLst>
                                          <p:attrName>r</p:attrName>
                                        </p:attrNameLst>
                                      </p:cBhvr>
                                    </p:animRo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22"/>
                    </p:tgtEl>
                  </p:cond>
                </p:stCondLst>
                <p:endSync evt="end" delay="0">
                  <p:rtn val="all"/>
                </p:endSync>
                <p:childTnLst>
                  <p:par>
                    <p:cTn id="84" fill="hold">
                      <p:stCondLst>
                        <p:cond delay="0"/>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91" restart="whenNotActive" fill="hold" evtFilter="cancelBubble" nodeType="interactiveSeq">
                <p:stCondLst>
                  <p:cond evt="onClick" delay="0">
                    <p:tgtEl>
                      <p:spTgt spid="21"/>
                    </p:tgtEl>
                  </p:cond>
                </p:stCondLst>
                <p:endSync evt="end" delay="0">
                  <p:rtn val="all"/>
                </p:endSync>
                <p:childTnLst>
                  <p:par>
                    <p:cTn id="92" fill="hold">
                      <p:stCondLst>
                        <p:cond delay="0"/>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1000"/>
                                        <p:tgtEl>
                                          <p:spTgt spid="25"/>
                                        </p:tgtEl>
                                      </p:cBhvr>
                                    </p:animEffect>
                                    <p:anim calcmode="lin" valueType="num">
                                      <p:cBhvr>
                                        <p:cTn id="97" dur="1000" fill="hold"/>
                                        <p:tgtEl>
                                          <p:spTgt spid="25"/>
                                        </p:tgtEl>
                                        <p:attrNameLst>
                                          <p:attrName>ppt_x</p:attrName>
                                        </p:attrNameLst>
                                      </p:cBhvr>
                                      <p:tavLst>
                                        <p:tav tm="0">
                                          <p:val>
                                            <p:strVal val="#ppt_x"/>
                                          </p:val>
                                        </p:tav>
                                        <p:tav tm="100000">
                                          <p:val>
                                            <p:strVal val="#ppt_x"/>
                                          </p:val>
                                        </p:tav>
                                      </p:tavLst>
                                    </p:anim>
                                    <p:anim calcmode="lin" valueType="num">
                                      <p:cBhvr>
                                        <p:cTn id="9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childTnLst>
        </p:cTn>
      </p:par>
    </p:tnLst>
    <p:bldLst>
      <p:bldP spid="18"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59"/>
        <p:cNvGrpSpPr/>
        <p:nvPr/>
      </p:nvGrpSpPr>
      <p:grpSpPr>
        <a:xfrm>
          <a:off x="0" y="0"/>
          <a:ext cx="0" cy="0"/>
          <a:chOff x="0" y="0"/>
          <a:chExt cx="0" cy="0"/>
        </a:xfrm>
      </p:grpSpPr>
      <p:sp>
        <p:nvSpPr>
          <p:cNvPr id="17" name="Google Shape;212;p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E9ABD7B-A696-4BDC-9A0E-9081BFB72E26}"/>
              </a:ext>
            </a:extLst>
          </p:cNvPr>
          <p:cNvSpPr/>
          <p:nvPr/>
        </p:nvSpPr>
        <p:spPr>
          <a:xfrm>
            <a:off x="754743" y="696686"/>
            <a:ext cx="10682514" cy="2104571"/>
          </a:xfrm>
          <a:prstGeom prst="snip2DiagRect">
            <a:avLst>
              <a:gd name="adj1" fmla="val 0"/>
              <a:gd name="adj2" fmla="val 16667"/>
            </a:avLst>
          </a:prstGeom>
          <a:solidFill>
            <a:srgbClr val="E5FF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3200"/>
              <a:buFont typeface="Tahoma"/>
              <a:buNone/>
            </a:pPr>
            <a:r>
              <a:rPr lang="en-US" sz="4000" b="1">
                <a:solidFill>
                  <a:srgbClr val="7030A0"/>
                </a:solidFill>
                <a:latin typeface="Times New Roman" panose="02020603050405020304" pitchFamily="18" charset="0"/>
                <a:ea typeface="Tahoma"/>
                <a:cs typeface="Times New Roman" panose="02020603050405020304" pitchFamily="18" charset="0"/>
                <a:sym typeface="Tahoma"/>
              </a:rPr>
              <a:t>	Tứ giác nào sau đây vừa là hình chữ nhật vừa là hình thoi</a:t>
            </a:r>
            <a:r>
              <a:rPr lang="en-US" sz="4000" b="1" i="0" u="none" strike="noStrike" cap="none">
                <a:solidFill>
                  <a:srgbClr val="7030A0"/>
                </a:solidFill>
                <a:latin typeface="Times New Roman" panose="02020603050405020304" pitchFamily="18" charset="0"/>
                <a:ea typeface="Tahoma"/>
                <a:cs typeface="Times New Roman" panose="02020603050405020304" pitchFamily="18" charset="0"/>
                <a:sym typeface="Tahoma"/>
              </a:rPr>
              <a:t>?</a:t>
            </a:r>
            <a:endParaRPr sz="4000" b="1" i="0" u="none" strike="noStrike" cap="none">
              <a:solidFill>
                <a:srgbClr val="7030A0"/>
              </a:solidFill>
              <a:latin typeface="Times New Roman" panose="02020603050405020304" pitchFamily="18" charset="0"/>
              <a:ea typeface="Tahoma"/>
              <a:cs typeface="Times New Roman" panose="02020603050405020304" pitchFamily="18" charset="0"/>
              <a:sym typeface="Tahoma"/>
            </a:endParaRPr>
          </a:p>
        </p:txBody>
      </p:sp>
      <p:sp>
        <p:nvSpPr>
          <p:cNvPr id="18" name="A"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521A0AD-8387-45FF-A0B8-0F22B0D6B182}"/>
              </a:ext>
            </a:extLst>
          </p:cNvPr>
          <p:cNvSpPr/>
          <p:nvPr/>
        </p:nvSpPr>
        <p:spPr>
          <a:xfrm>
            <a:off x="754743"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r>
              <a:rPr lang="en-US" sz="3200" b="1" i="0" u="none" strike="noStrike" cap="none" dirty="0" err="1">
                <a:solidFill>
                  <a:schemeClr val="lt1"/>
                </a:solidFill>
                <a:latin typeface="Times New Roman" panose="02020603050405020304" pitchFamily="18" charset="0"/>
                <a:ea typeface="Tahoma"/>
                <a:cs typeface="Times New Roman" panose="02020603050405020304" pitchFamily="18" charset="0"/>
                <a:sym typeface="Tahoma"/>
              </a:rPr>
              <a:t>Hình</a:t>
            </a:r>
            <a:r>
              <a:rPr lang="en-US" sz="3200" b="1" i="0" u="none" strike="noStrike" cap="none" dirty="0">
                <a:solidFill>
                  <a:schemeClr val="lt1"/>
                </a:solidFill>
                <a:latin typeface="Times New Roman" panose="02020603050405020304" pitchFamily="18" charset="0"/>
                <a:ea typeface="Tahoma"/>
                <a:cs typeface="Times New Roman" panose="02020603050405020304" pitchFamily="18" charset="0"/>
                <a:sym typeface="Tahoma"/>
              </a:rPr>
              <a:t> </a:t>
            </a:r>
            <a:r>
              <a:rPr lang="en-US" sz="3200" b="1" i="0" u="none" strike="noStrike" cap="none" dirty="0" err="1">
                <a:solidFill>
                  <a:schemeClr val="lt1"/>
                </a:solidFill>
                <a:latin typeface="Times New Roman" panose="02020603050405020304" pitchFamily="18" charset="0"/>
                <a:ea typeface="Tahoma"/>
                <a:cs typeface="Times New Roman" panose="02020603050405020304" pitchFamily="18" charset="0"/>
                <a:sym typeface="Tahoma"/>
              </a:rPr>
              <a:t>vuông</a:t>
            </a:r>
            <a:endParaRPr sz="3200" b="1" i="0" u="none" strike="noStrike" cap="none"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19" name="QV" descr="OPL20U25GSXzBJYl68kk8uQGfFKzs7yb1M4KJWUiLk6ZEvGF+qCIPSnY57AbBFCvTW$15.2023.9$9+K4lPs7H94VUqPe2XwIsfPRnrXQE//QTEXxb8/8N4CNc6FpgZahzpTjFhMzSA7T/nHJa11DE8Ng2TP3iAmRczFlmslSuUNOgUeb6yRvs0=">
            <a:hlinkClick r:id="rId5" action="ppaction://hlinksldjump"/>
            <a:extLst>
              <a:ext uri="{FF2B5EF4-FFF2-40B4-BE49-F238E27FC236}">
                <a16:creationId xmlns:a16="http://schemas.microsoft.com/office/drawing/2014/main" id="{2C552AFC-E3DD-487F-B1DA-423350E9C256}"/>
              </a:ext>
            </a:extLst>
          </p:cNvPr>
          <p:cNvSpPr/>
          <p:nvPr/>
        </p:nvSpPr>
        <p:spPr>
          <a:xfrm flipH="1">
            <a:off x="9903159" y="5850194"/>
            <a:ext cx="2071125" cy="768320"/>
          </a:xfrm>
          <a:prstGeom prst="homePlate">
            <a:avLst>
              <a:gd name="adj" fmla="val 50000"/>
            </a:avLst>
          </a:prstGeom>
          <a:solidFill>
            <a:srgbClr val="DDEAF6"/>
          </a:solidFill>
          <a:ln>
            <a:noFill/>
          </a:ln>
          <a:effectLst>
            <a:glow rad="228600">
              <a:schemeClr val="accent5">
                <a:satMod val="175000"/>
                <a:alpha val="40000"/>
              </a:schemeClr>
            </a:glo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3200"/>
              <a:buFont typeface="Tahoma"/>
              <a:buNone/>
            </a:pPr>
            <a:r>
              <a:rPr lang="en-US" sz="2800" b="1" i="0" u="none" strike="noStrike" cap="none">
                <a:solidFill>
                  <a:srgbClr val="2E75B5"/>
                </a:solidFill>
                <a:latin typeface="Tahoma"/>
                <a:ea typeface="Tahoma"/>
                <a:cs typeface="Tahoma"/>
                <a:sym typeface="Tahoma"/>
              </a:rPr>
              <a:t>QUAY VỀ</a:t>
            </a:r>
            <a:endParaRPr sz="2800" b="1" i="0" u="none" strike="noStrike" cap="none">
              <a:solidFill>
                <a:srgbClr val="2E75B5"/>
              </a:solidFill>
              <a:latin typeface="Tahoma"/>
              <a:ea typeface="Tahoma"/>
              <a:cs typeface="Tahoma"/>
              <a:sym typeface="Tahoma"/>
            </a:endParaRPr>
          </a:p>
        </p:txBody>
      </p:sp>
      <p:sp>
        <p:nvSpPr>
          <p:cNvPr id="21" name="C"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9219196-9136-4BC8-806F-39CB78E1CB29}"/>
              </a:ext>
            </a:extLst>
          </p:cNvPr>
          <p:cNvSpPr/>
          <p:nvPr/>
        </p:nvSpPr>
        <p:spPr>
          <a:xfrm>
            <a:off x="612176"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lvl="0" algn="ctr">
              <a:buClr>
                <a:schemeClr val="lt1"/>
              </a:buClr>
              <a:buSzPts val="3200"/>
            </a:pPr>
            <a:r>
              <a:rPr lang="en-US" sz="3200" b="1" dirty="0" err="1">
                <a:solidFill>
                  <a:schemeClr val="lt1"/>
                </a:solidFill>
                <a:latin typeface="Times New Roman" panose="02020603050405020304" pitchFamily="18" charset="0"/>
                <a:ea typeface="Tahoma"/>
                <a:cs typeface="Times New Roman" panose="02020603050405020304" pitchFamily="18" charset="0"/>
                <a:sym typeface="Tahoma"/>
              </a:rPr>
              <a:t>Hình</a:t>
            </a:r>
            <a:r>
              <a:rPr lang="en-US" sz="3200" b="1" dirty="0">
                <a:solidFill>
                  <a:schemeClr val="lt1"/>
                </a:solidFill>
                <a:latin typeface="Times New Roman" panose="02020603050405020304" pitchFamily="18" charset="0"/>
                <a:ea typeface="Tahoma"/>
                <a:cs typeface="Times New Roman" panose="02020603050405020304" pitchFamily="18" charset="0"/>
                <a:sym typeface="Tahoma"/>
              </a:rPr>
              <a:t> </a:t>
            </a:r>
            <a:r>
              <a:rPr lang="en-US" sz="3200" b="1" dirty="0" err="1">
                <a:solidFill>
                  <a:schemeClr val="lt1"/>
                </a:solidFill>
                <a:latin typeface="Times New Roman" panose="02020603050405020304" pitchFamily="18" charset="0"/>
                <a:ea typeface="Tahoma"/>
                <a:cs typeface="Times New Roman" panose="02020603050405020304" pitchFamily="18" charset="0"/>
                <a:sym typeface="Tahoma"/>
              </a:rPr>
              <a:t>bình</a:t>
            </a:r>
            <a:r>
              <a:rPr lang="en-US" sz="3200" b="1" dirty="0">
                <a:solidFill>
                  <a:schemeClr val="lt1"/>
                </a:solidFill>
                <a:latin typeface="Times New Roman" panose="02020603050405020304" pitchFamily="18" charset="0"/>
                <a:ea typeface="Tahoma"/>
                <a:cs typeface="Times New Roman" panose="02020603050405020304" pitchFamily="18" charset="0"/>
                <a:sym typeface="Tahoma"/>
              </a:rPr>
              <a:t> </a:t>
            </a:r>
            <a:r>
              <a:rPr lang="en-US" sz="3200" b="1" dirty="0" err="1">
                <a:solidFill>
                  <a:schemeClr val="lt1"/>
                </a:solidFill>
                <a:latin typeface="Times New Roman" panose="02020603050405020304" pitchFamily="18" charset="0"/>
                <a:ea typeface="Tahoma"/>
                <a:cs typeface="Times New Roman" panose="02020603050405020304" pitchFamily="18" charset="0"/>
                <a:sym typeface="Tahoma"/>
              </a:rPr>
              <a:t>hành</a:t>
            </a:r>
            <a:endParaRPr lang="ar-AE" sz="3200" b="1"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22" name="B"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C0E1D68-13E9-4E62-B6B7-72EAC3B50F67}"/>
              </a:ext>
            </a:extLst>
          </p:cNvPr>
          <p:cNvSpPr/>
          <p:nvPr/>
        </p:nvSpPr>
        <p:spPr>
          <a:xfrm>
            <a:off x="5203851"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lvl="0" algn="ctr">
              <a:buClr>
                <a:schemeClr val="lt1"/>
              </a:buClr>
              <a:buSzPts val="3200"/>
            </a:pPr>
            <a:r>
              <a:rPr lang="en-US" sz="3200" b="1">
                <a:solidFill>
                  <a:schemeClr val="lt1"/>
                </a:solidFill>
                <a:latin typeface="Times New Roman" panose="02020603050405020304" pitchFamily="18" charset="0"/>
                <a:ea typeface="Tahoma"/>
                <a:cs typeface="Times New Roman" panose="02020603050405020304" pitchFamily="18" charset="0"/>
                <a:sym typeface="Tahoma"/>
              </a:rPr>
              <a:t>Hình thang cân</a:t>
            </a:r>
            <a:endParaRPr lang="ar-AE" sz="3200" b="1">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23"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BC636A9-926C-4BAE-A92C-FF2EA34C98B8}"/>
              </a:ext>
            </a:extLst>
          </p:cNvPr>
          <p:cNvSpPr/>
          <p:nvPr/>
        </p:nvSpPr>
        <p:spPr>
          <a:xfrm>
            <a:off x="5061284"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lvl="0" algn="ctr">
              <a:buClr>
                <a:schemeClr val="lt1"/>
              </a:buClr>
              <a:buSzPts val="3200"/>
            </a:pPr>
            <a:r>
              <a:rPr lang="en-US" sz="3200" b="1">
                <a:solidFill>
                  <a:schemeClr val="lt1"/>
                </a:solidFill>
                <a:latin typeface="Times New Roman" panose="02020603050405020304" pitchFamily="18" charset="0"/>
                <a:ea typeface="Tahoma"/>
                <a:cs typeface="Times New Roman" panose="02020603050405020304" pitchFamily="18" charset="0"/>
                <a:sym typeface="Tahoma"/>
              </a:rPr>
              <a:t>Hình thang</a:t>
            </a:r>
            <a:endParaRPr lang="ar-AE" sz="3200" b="1">
              <a:solidFill>
                <a:schemeClr val="lt1"/>
              </a:solidFill>
              <a:latin typeface="Times New Roman" panose="02020603050405020304" pitchFamily="18" charset="0"/>
              <a:ea typeface="Tahoma"/>
              <a:cs typeface="Times New Roman" panose="02020603050405020304" pitchFamily="18" charset="0"/>
              <a:sym typeface="Tahoma"/>
            </a:endParaRPr>
          </a:p>
        </p:txBody>
      </p:sp>
      <p:pic>
        <p:nvPicPr>
          <p:cNvPr id="24" name="x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0458522-8834-4568-8739-E8EF0CA46C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5240" y="479948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5" name="x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3320895-94C0-4FBC-92BE-419C26B5D7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61669" y="479948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6" name="x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A8E5609-6574-4A14-BC67-5CD1D19B62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61669"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7A09DAA-B675-4F26-AFBC-DF02B3EC93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2856764"/>
            <a:ext cx="73380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4" name="v/" descr="Checkmark - The Miller Group">
            <a:extLst>
              <a:ext uri="{FF2B5EF4-FFF2-40B4-BE49-F238E27FC236}">
                <a16:creationId xmlns:a16="http://schemas.microsoft.com/office/drawing/2014/main" id="{E540BD35-4A22-4A9E-BBAF-9882CAFC87F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43706" y="2924662"/>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Download Full Size of Letter B PNG Background Image | PNG Play">
            <a:extLst>
              <a:ext uri="{FF2B5EF4-FFF2-40B4-BE49-F238E27FC236}">
                <a16:creationId xmlns:a16="http://schemas.microsoft.com/office/drawing/2014/main" id="{8C0123B3-454D-4E81-9446-8793336D87A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89828" y="2856764"/>
            <a:ext cx="790575" cy="8229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03679D52-EE1B-4710-9AB9-D3752491349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3073" t="47270"/>
          <a:stretch/>
        </p:blipFill>
        <p:spPr>
          <a:xfrm flipH="1">
            <a:off x="-2273817" y="5704688"/>
            <a:ext cx="2016982" cy="2425865"/>
          </a:xfrm>
          <a:prstGeom prst="rect">
            <a:avLst/>
          </a:prstGeom>
        </p:spPr>
      </p:pic>
      <p:pic>
        <p:nvPicPr>
          <p:cNvPr id="31" name="Picture 30">
            <a:extLst>
              <a:ext uri="{FF2B5EF4-FFF2-40B4-BE49-F238E27FC236}">
                <a16:creationId xmlns:a16="http://schemas.microsoft.com/office/drawing/2014/main" id="{04A922AA-4B0D-4033-9475-9E6D3249466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509772" y="2344782"/>
            <a:ext cx="1732168" cy="1392023"/>
          </a:xfrm>
          <a:prstGeom prst="rect">
            <a:avLst/>
          </a:prstGeom>
        </p:spPr>
      </p:pic>
      <p:pic>
        <p:nvPicPr>
          <p:cNvPr id="33" name="Picture 32">
            <a:extLst>
              <a:ext uri="{FF2B5EF4-FFF2-40B4-BE49-F238E27FC236}">
                <a16:creationId xmlns:a16="http://schemas.microsoft.com/office/drawing/2014/main" id="{485E111F-4733-4252-9BC6-0E187958E44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4015" t="11360" r="19959" b="9562"/>
          <a:stretch/>
        </p:blipFill>
        <p:spPr>
          <a:xfrm>
            <a:off x="10208430" y="2560747"/>
            <a:ext cx="1479588" cy="1392022"/>
          </a:xfrm>
          <a:prstGeom prst="rect">
            <a:avLst/>
          </a:prstGeom>
        </p:spPr>
      </p:pic>
      <p:pic>
        <p:nvPicPr>
          <p:cNvPr id="4" name="Picture 10" descr="Hình ảnh nền chữ C PNG">
            <a:extLst>
              <a:ext uri="{FF2B5EF4-FFF2-40B4-BE49-F238E27FC236}">
                <a16:creationId xmlns:a16="http://schemas.microsoft.com/office/drawing/2014/main" id="{B55F526A-4F13-AD84-8151-585333E24F6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200" y="4724400"/>
            <a:ext cx="741426" cy="8229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Hình ảnh nền chữ D PNG">
            <a:extLst>
              <a:ext uri="{FF2B5EF4-FFF2-40B4-BE49-F238E27FC236}">
                <a16:creationId xmlns:a16="http://schemas.microsoft.com/office/drawing/2014/main" id="{63392B4E-B03B-C184-0D7A-25CF636B131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53000" y="4724400"/>
            <a:ext cx="733425"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750"/>
                                        <p:tgtEl>
                                          <p:spTgt spid="34"/>
                                        </p:tgtEl>
                                      </p:cBhvr>
                                    </p:animEffect>
                                    <p:anim calcmode="lin" valueType="num">
                                      <p:cBhvr>
                                        <p:cTn id="55" dur="750" fill="hold"/>
                                        <p:tgtEl>
                                          <p:spTgt spid="34"/>
                                        </p:tgtEl>
                                        <p:attrNameLst>
                                          <p:attrName>ppt_x</p:attrName>
                                        </p:attrNameLst>
                                      </p:cBhvr>
                                      <p:tavLst>
                                        <p:tav tm="0">
                                          <p:val>
                                            <p:strVal val="#ppt_x"/>
                                          </p:val>
                                        </p:tav>
                                        <p:tav tm="100000">
                                          <p:val>
                                            <p:strVal val="#ppt_x"/>
                                          </p:val>
                                        </p:tav>
                                      </p:tavLst>
                                    </p:anim>
                                    <p:anim calcmode="lin" valueType="num">
                                      <p:cBhvr>
                                        <p:cTn id="56" dur="750" fill="hold"/>
                                        <p:tgtEl>
                                          <p:spTgt spid="34"/>
                                        </p:tgtEl>
                                        <p:attrNameLst>
                                          <p:attrName>ppt_y</p:attrName>
                                        </p:attrNameLst>
                                      </p:cBhvr>
                                      <p:tavLst>
                                        <p:tav tm="0">
                                          <p:val>
                                            <p:strVal val="#ppt_y+.1"/>
                                          </p:val>
                                        </p:tav>
                                        <p:tav tm="100000">
                                          <p:val>
                                            <p:strVal val="#ppt_y"/>
                                          </p:val>
                                        </p:tav>
                                      </p:tavLst>
                                    </p:anim>
                                  </p:childTnLst>
                                </p:cTn>
                              </p:par>
                            </p:childTnLst>
                          </p:cTn>
                        </p:par>
                        <p:par>
                          <p:cTn id="57" fill="hold">
                            <p:stCondLst>
                              <p:cond delay="750"/>
                            </p:stCondLst>
                            <p:childTnLst>
                              <p:par>
                                <p:cTn id="58" presetID="42" presetClass="entr" presetSubtype="0"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1000"/>
                                        <p:tgtEl>
                                          <p:spTgt spid="31"/>
                                        </p:tgtEl>
                                      </p:cBhvr>
                                    </p:animEffect>
                                    <p:anim calcmode="lin" valueType="num">
                                      <p:cBhvr>
                                        <p:cTn id="61" dur="1000" fill="hold"/>
                                        <p:tgtEl>
                                          <p:spTgt spid="31"/>
                                        </p:tgtEl>
                                        <p:attrNameLst>
                                          <p:attrName>ppt_x</p:attrName>
                                        </p:attrNameLst>
                                      </p:cBhvr>
                                      <p:tavLst>
                                        <p:tav tm="0">
                                          <p:val>
                                            <p:strVal val="#ppt_x"/>
                                          </p:val>
                                        </p:tav>
                                        <p:tav tm="100000">
                                          <p:val>
                                            <p:strVal val="#ppt_x"/>
                                          </p:val>
                                        </p:tav>
                                      </p:tavLst>
                                    </p:anim>
                                    <p:anim calcmode="lin" valueType="num">
                                      <p:cBhvr>
                                        <p:cTn id="62" dur="1000" fill="hold"/>
                                        <p:tgtEl>
                                          <p:spTgt spid="3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8"/>
                                            </p:cond>
                                          </p:stCondLst>
                                          <p:endCondLst>
                                            <p:cond evt="onStopAudio" delay="0">
                                              <p:tgtEl>
                                                <p:sldTgt/>
                                              </p:tgtEl>
                                            </p:cond>
                                          </p:endCondLst>
                                        </p:cTn>
                                        <p:tgtEl>
                                          <p:sndTgt r:embed="rId3" name="bomb.wav"/>
                                        </p:tgtEl>
                                      </p:cMediaNode>
                                    </p:audio>
                                  </p:subTnLst>
                                </p:cTn>
                              </p:par>
                              <p:par>
                                <p:cTn id="63" presetID="56" presetClass="path" presetSubtype="0" accel="50000" decel="50000" fill="hold" nodeType="withEffect">
                                  <p:stCondLst>
                                    <p:cond delay="0"/>
                                  </p:stCondLst>
                                  <p:childTnLst>
                                    <p:animMotion origin="layout" path="M -3.95833E-6 3.7037E-6 L 0.94115 -0.43241 " pathEditMode="relative" rAng="0" ptsTypes="AA">
                                      <p:cBhvr>
                                        <p:cTn id="64" dur="1000" fill="hold"/>
                                        <p:tgtEl>
                                          <p:spTgt spid="27"/>
                                        </p:tgtEl>
                                        <p:attrNameLst>
                                          <p:attrName>ppt_x</p:attrName>
                                          <p:attrName>ppt_y</p:attrName>
                                        </p:attrNameLst>
                                      </p:cBhvr>
                                      <p:rCtr x="47057" y="-21620"/>
                                    </p:animMotion>
                                  </p:childTnLst>
                                  <p:subTnLst>
                                    <p:audio>
                                      <p:cMediaNode>
                                        <p:cTn display="0" masterRel="sameClick">
                                          <p:stCondLst>
                                            <p:cond evt="begin" delay="0">
                                              <p:tn val="63"/>
                                            </p:cond>
                                          </p:stCondLst>
                                          <p:endCondLst>
                                            <p:cond evt="onStopAudio" delay="0">
                                              <p:tgtEl>
                                                <p:sldTgt/>
                                              </p:tgtEl>
                                            </p:cond>
                                          </p:endCondLst>
                                        </p:cTn>
                                        <p:tgtEl>
                                          <p:sndTgt r:embed="rId4" name="Bắn tan Covid.wav"/>
                                        </p:tgtEl>
                                      </p:cMediaNode>
                                    </p:audio>
                                  </p:subTnLst>
                                </p:cTn>
                              </p:par>
                            </p:childTnLst>
                          </p:cTn>
                        </p:par>
                        <p:par>
                          <p:cTn id="65" fill="hold">
                            <p:stCondLst>
                              <p:cond delay="1750"/>
                            </p:stCondLst>
                            <p:childTnLst>
                              <p:par>
                                <p:cTn id="66" presetID="10" presetClass="entr" presetSubtype="0"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32" presetClass="emph" presetSubtype="0" fill="hold" nodeType="withEffect">
                                  <p:stCondLst>
                                    <p:cond delay="0"/>
                                  </p:stCondLst>
                                  <p:childTnLst>
                                    <p:animRot by="120000">
                                      <p:cBhvr>
                                        <p:cTn id="70" dur="50" fill="hold">
                                          <p:stCondLst>
                                            <p:cond delay="0"/>
                                          </p:stCondLst>
                                        </p:cTn>
                                        <p:tgtEl>
                                          <p:spTgt spid="33"/>
                                        </p:tgtEl>
                                        <p:attrNameLst>
                                          <p:attrName>r</p:attrName>
                                        </p:attrNameLst>
                                      </p:cBhvr>
                                    </p:animRot>
                                    <p:animRot by="-240000">
                                      <p:cBhvr>
                                        <p:cTn id="71" dur="100" fill="hold">
                                          <p:stCondLst>
                                            <p:cond delay="100"/>
                                          </p:stCondLst>
                                        </p:cTn>
                                        <p:tgtEl>
                                          <p:spTgt spid="33"/>
                                        </p:tgtEl>
                                        <p:attrNameLst>
                                          <p:attrName>r</p:attrName>
                                        </p:attrNameLst>
                                      </p:cBhvr>
                                    </p:animRot>
                                    <p:animRot by="240000">
                                      <p:cBhvr>
                                        <p:cTn id="72" dur="100" fill="hold">
                                          <p:stCondLst>
                                            <p:cond delay="200"/>
                                          </p:stCondLst>
                                        </p:cTn>
                                        <p:tgtEl>
                                          <p:spTgt spid="33"/>
                                        </p:tgtEl>
                                        <p:attrNameLst>
                                          <p:attrName>r</p:attrName>
                                        </p:attrNameLst>
                                      </p:cBhvr>
                                    </p:animRot>
                                    <p:animRot by="-240000">
                                      <p:cBhvr>
                                        <p:cTn id="73" dur="100" fill="hold">
                                          <p:stCondLst>
                                            <p:cond delay="300"/>
                                          </p:stCondLst>
                                        </p:cTn>
                                        <p:tgtEl>
                                          <p:spTgt spid="33"/>
                                        </p:tgtEl>
                                        <p:attrNameLst>
                                          <p:attrName>r</p:attrName>
                                        </p:attrNameLst>
                                      </p:cBhvr>
                                    </p:animRot>
                                    <p:animRot by="120000">
                                      <p:cBhvr>
                                        <p:cTn id="74" dur="100" fill="hold">
                                          <p:stCondLst>
                                            <p:cond delay="400"/>
                                          </p:stCondLst>
                                        </p:cTn>
                                        <p:tgtEl>
                                          <p:spTgt spid="33"/>
                                        </p:tgtEl>
                                        <p:attrNameLst>
                                          <p:attrName>r</p:attrName>
                                        </p:attrNameLst>
                                      </p:cBhvr>
                                    </p:animRot>
                                  </p:childTnLst>
                                </p:cTn>
                              </p:par>
                            </p:childTnLst>
                          </p:cTn>
                        </p:par>
                      </p:childTnLst>
                    </p:cTn>
                  </p:par>
                </p:childTnLst>
              </p:cTn>
              <p:nextCondLst>
                <p:cond evt="onClick" delay="0">
                  <p:tgtEl>
                    <p:spTgt spid="18"/>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00"/>
                                        <p:tgtEl>
                                          <p:spTgt spid="26"/>
                                        </p:tgtEl>
                                      </p:cBhvr>
                                    </p:animEffect>
                                    <p:anim calcmode="lin" valueType="num">
                                      <p:cBhvr>
                                        <p:cTn id="81" dur="1000" fill="hold"/>
                                        <p:tgtEl>
                                          <p:spTgt spid="26"/>
                                        </p:tgtEl>
                                        <p:attrNameLst>
                                          <p:attrName>ppt_x</p:attrName>
                                        </p:attrNameLst>
                                      </p:cBhvr>
                                      <p:tavLst>
                                        <p:tav tm="0">
                                          <p:val>
                                            <p:strVal val="#ppt_x"/>
                                          </p:val>
                                        </p:tav>
                                        <p:tav tm="100000">
                                          <p:val>
                                            <p:strVal val="#ppt_x"/>
                                          </p:val>
                                        </p:tav>
                                      </p:tavLst>
                                    </p:anim>
                                    <p:anim calcmode="lin" valueType="num">
                                      <p:cBhvr>
                                        <p:cTn id="8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1000"/>
                                        <p:tgtEl>
                                          <p:spTgt spid="24"/>
                                        </p:tgtEl>
                                      </p:cBhvr>
                                    </p:animEffect>
                                    <p:anim calcmode="lin" valueType="num">
                                      <p:cBhvr>
                                        <p:cTn id="89" dur="1000" fill="hold"/>
                                        <p:tgtEl>
                                          <p:spTgt spid="24"/>
                                        </p:tgtEl>
                                        <p:attrNameLst>
                                          <p:attrName>ppt_x</p:attrName>
                                        </p:attrNameLst>
                                      </p:cBhvr>
                                      <p:tavLst>
                                        <p:tav tm="0">
                                          <p:val>
                                            <p:strVal val="#ppt_x"/>
                                          </p:val>
                                        </p:tav>
                                        <p:tav tm="100000">
                                          <p:val>
                                            <p:strVal val="#ppt_x"/>
                                          </p:val>
                                        </p:tav>
                                      </p:tavLst>
                                    </p:anim>
                                    <p:anim calcmode="lin" valueType="num">
                                      <p:cBhvr>
                                        <p:cTn id="9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91" restart="whenNotActive" fill="hold" evtFilter="cancelBubble" nodeType="interactiveSeq">
                <p:stCondLst>
                  <p:cond evt="onClick" delay="0">
                    <p:tgtEl>
                      <p:spTgt spid="23"/>
                    </p:tgtEl>
                  </p:cond>
                </p:stCondLst>
                <p:endSync evt="end" delay="0">
                  <p:rtn val="all"/>
                </p:endSync>
                <p:childTnLst>
                  <p:par>
                    <p:cTn id="92" fill="hold">
                      <p:stCondLst>
                        <p:cond delay="0"/>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1000"/>
                                        <p:tgtEl>
                                          <p:spTgt spid="25"/>
                                        </p:tgtEl>
                                      </p:cBhvr>
                                    </p:animEffect>
                                    <p:anim calcmode="lin" valueType="num">
                                      <p:cBhvr>
                                        <p:cTn id="97" dur="1000" fill="hold"/>
                                        <p:tgtEl>
                                          <p:spTgt spid="25"/>
                                        </p:tgtEl>
                                        <p:attrNameLst>
                                          <p:attrName>ppt_x</p:attrName>
                                        </p:attrNameLst>
                                      </p:cBhvr>
                                      <p:tavLst>
                                        <p:tav tm="0">
                                          <p:val>
                                            <p:strVal val="#ppt_x"/>
                                          </p:val>
                                        </p:tav>
                                        <p:tav tm="100000">
                                          <p:val>
                                            <p:strVal val="#ppt_x"/>
                                          </p:val>
                                        </p:tav>
                                      </p:tavLst>
                                    </p:anim>
                                    <p:anim calcmode="lin" valueType="num">
                                      <p:cBhvr>
                                        <p:cTn id="9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3"/>
                  </p:tgtEl>
                </p:cond>
              </p:nextCondLst>
            </p:seq>
          </p:childTnLst>
        </p:cTn>
      </p:par>
    </p:tnLst>
    <p:bldLst>
      <p:bldP spid="18"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67"/>
        <p:cNvGrpSpPr/>
        <p:nvPr/>
      </p:nvGrpSpPr>
      <p:grpSpPr>
        <a:xfrm>
          <a:off x="0" y="0"/>
          <a:ext cx="0" cy="0"/>
          <a:chOff x="0" y="0"/>
          <a:chExt cx="0" cy="0"/>
        </a:xfrm>
      </p:grpSpPr>
      <p:sp>
        <p:nvSpPr>
          <p:cNvPr id="17" name="Google Shape;212;p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FE3633D-1C78-45E9-B5C4-8F510AD7E977}"/>
              </a:ext>
            </a:extLst>
          </p:cNvPr>
          <p:cNvSpPr/>
          <p:nvPr/>
        </p:nvSpPr>
        <p:spPr>
          <a:xfrm>
            <a:off x="754743" y="1219200"/>
            <a:ext cx="10141857" cy="1336394"/>
          </a:xfrm>
          <a:prstGeom prst="snip2DiagRect">
            <a:avLst>
              <a:gd name="adj1" fmla="val 0"/>
              <a:gd name="adj2" fmla="val 16667"/>
            </a:avLst>
          </a:prstGeom>
          <a:solidFill>
            <a:srgbClr val="E5FF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7030A0"/>
              </a:buClr>
              <a:buSzPts val="3200"/>
              <a:buFont typeface="Tahoma"/>
              <a:buNone/>
            </a:pPr>
            <a:r>
              <a:rPr lang="en-US" sz="3600" b="1" i="0" u="none" strike="noStrike" cap="none">
                <a:solidFill>
                  <a:srgbClr val="7030A0"/>
                </a:solidFill>
                <a:latin typeface="Times New Roman" panose="02020603050405020304" pitchFamily="18" charset="0"/>
                <a:ea typeface="Tahoma"/>
                <a:cs typeface="Times New Roman" panose="02020603050405020304" pitchFamily="18" charset="0"/>
                <a:sym typeface="Tahoma"/>
              </a:rPr>
              <a:t>	</a:t>
            </a:r>
            <a:r>
              <a:rPr lang="en-US" sz="3600" b="1">
                <a:solidFill>
                  <a:srgbClr val="7030A0"/>
                </a:solidFill>
                <a:latin typeface="Times New Roman" panose="02020603050405020304" pitchFamily="18" charset="0"/>
                <a:ea typeface="Tahoma"/>
                <a:cs typeface="Times New Roman" panose="02020603050405020304" pitchFamily="18" charset="0"/>
                <a:sym typeface="Tahoma"/>
              </a:rPr>
              <a:t>Hình chữ nhật có hai cạnh là 3 cm và 4 cm</a:t>
            </a:r>
            <a:r>
              <a:rPr lang="en-US" sz="3600" b="1" i="0" u="none" strike="noStrike" cap="none">
                <a:solidFill>
                  <a:srgbClr val="7030A0"/>
                </a:solidFill>
                <a:latin typeface="Times New Roman" panose="02020603050405020304" pitchFamily="18" charset="0"/>
                <a:ea typeface="Tahoma"/>
                <a:cs typeface="Times New Roman" panose="02020603050405020304" pitchFamily="18" charset="0"/>
                <a:sym typeface="Tahoma"/>
              </a:rPr>
              <a:t>. Độ dài đường chéo của hình chữ nhật là:</a:t>
            </a:r>
            <a:endParaRPr sz="3600" b="1" i="0" u="none" strike="noStrike" cap="none">
              <a:solidFill>
                <a:srgbClr val="7030A0"/>
              </a:solidFill>
              <a:latin typeface="Times New Roman" panose="02020603050405020304" pitchFamily="18" charset="0"/>
              <a:ea typeface="Tahoma"/>
              <a:cs typeface="Times New Roman" panose="02020603050405020304" pitchFamily="18" charset="0"/>
              <a:sym typeface="Tahoma"/>
            </a:endParaRPr>
          </a:p>
        </p:txBody>
      </p:sp>
      <p:sp>
        <p:nvSpPr>
          <p:cNvPr id="18" name="A"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001D60B-ECDD-41F7-865E-1384162056CE}"/>
              </a:ext>
            </a:extLst>
          </p:cNvPr>
          <p:cNvSpPr/>
          <p:nvPr/>
        </p:nvSpPr>
        <p:spPr>
          <a:xfrm>
            <a:off x="754743"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r>
              <a:rPr lang="en-US" sz="3200" b="1" i="0" u="none" strike="noStrike" cap="none" dirty="0">
                <a:solidFill>
                  <a:schemeClr val="lt1"/>
                </a:solidFill>
                <a:latin typeface="Times New Roman" panose="02020603050405020304" pitchFamily="18" charset="0"/>
                <a:ea typeface="Tahoma"/>
                <a:cs typeface="Times New Roman" panose="02020603050405020304" pitchFamily="18" charset="0"/>
                <a:sym typeface="Tahoma"/>
              </a:rPr>
              <a:t>  </a:t>
            </a:r>
            <a:r>
              <a:rPr lang="en-US" sz="3200" b="1" dirty="0">
                <a:solidFill>
                  <a:schemeClr val="lt1"/>
                </a:solidFill>
                <a:latin typeface="Times New Roman" panose="02020603050405020304" pitchFamily="18" charset="0"/>
                <a:ea typeface="Tahoma"/>
                <a:cs typeface="Times New Roman" panose="02020603050405020304" pitchFamily="18" charset="0"/>
                <a:sym typeface="Tahoma"/>
              </a:rPr>
              <a:t>7 cm</a:t>
            </a:r>
            <a:endParaRPr sz="3200" b="1" i="0" u="none" strike="noStrike" cap="none"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19" name="QV" descr="OPL20U25GSXzBJYl68kk8uQGfFKzs7yb1M4KJWUiLk6ZEvGF+qCIPSnY57AbBFCvTW$15.2023.9$9+K4lPs7H94VUqPe2XwIsfPRnrXQE//QTEXxb8/8N4CNc6FpgZahzpTjFhMzSA7T/nHJa11DE8Ng2TP3iAmRczFlmslSuUNOgUeb6yRvs0=">
            <a:hlinkClick r:id="rId5" action="ppaction://hlinksldjump"/>
            <a:extLst>
              <a:ext uri="{FF2B5EF4-FFF2-40B4-BE49-F238E27FC236}">
                <a16:creationId xmlns:a16="http://schemas.microsoft.com/office/drawing/2014/main" id="{9542F2AE-106B-49D6-BD51-070EA1BF26C5}"/>
              </a:ext>
            </a:extLst>
          </p:cNvPr>
          <p:cNvSpPr/>
          <p:nvPr/>
        </p:nvSpPr>
        <p:spPr>
          <a:xfrm flipH="1">
            <a:off x="9903159" y="5850194"/>
            <a:ext cx="2071125" cy="768320"/>
          </a:xfrm>
          <a:prstGeom prst="homePlate">
            <a:avLst>
              <a:gd name="adj" fmla="val 50000"/>
            </a:avLst>
          </a:prstGeom>
          <a:solidFill>
            <a:srgbClr val="DDEAF6"/>
          </a:solidFill>
          <a:ln>
            <a:noFill/>
          </a:ln>
          <a:effectLst>
            <a:glow rad="228600">
              <a:schemeClr val="accent5">
                <a:satMod val="175000"/>
                <a:alpha val="40000"/>
              </a:schemeClr>
            </a:glo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3200"/>
              <a:buFont typeface="Tahoma"/>
              <a:buNone/>
            </a:pPr>
            <a:r>
              <a:rPr lang="en-US" sz="2800" b="1" i="0" u="none" strike="noStrike" cap="none">
                <a:solidFill>
                  <a:srgbClr val="2E75B5"/>
                </a:solidFill>
                <a:latin typeface="Times New Roman" panose="02020603050405020304" pitchFamily="18" charset="0"/>
                <a:ea typeface="Tahoma"/>
                <a:cs typeface="Times New Roman" panose="02020603050405020304" pitchFamily="18" charset="0"/>
                <a:sym typeface="Tahoma"/>
              </a:rPr>
              <a:t>QUAY VỀ</a:t>
            </a:r>
            <a:endParaRPr sz="2800" b="1" i="0" u="none" strike="noStrike" cap="none">
              <a:solidFill>
                <a:srgbClr val="2E75B5"/>
              </a:solidFill>
              <a:latin typeface="Times New Roman" panose="02020603050405020304" pitchFamily="18" charset="0"/>
              <a:ea typeface="Tahoma"/>
              <a:cs typeface="Times New Roman" panose="02020603050405020304" pitchFamily="18" charset="0"/>
              <a:sym typeface="Tahoma"/>
            </a:endParaRPr>
          </a:p>
        </p:txBody>
      </p:sp>
      <p:sp>
        <p:nvSpPr>
          <p:cNvPr id="21" name="C"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2377EA4-048A-441A-9A34-0E2E26664343}"/>
              </a:ext>
            </a:extLst>
          </p:cNvPr>
          <p:cNvSpPr/>
          <p:nvPr/>
        </p:nvSpPr>
        <p:spPr>
          <a:xfrm>
            <a:off x="612176"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r>
              <a:rPr lang="en-US" sz="3200" b="1" i="0" u="none" strike="noStrike" cap="none">
                <a:solidFill>
                  <a:schemeClr val="lt1"/>
                </a:solidFill>
                <a:latin typeface="Times New Roman" panose="02020603050405020304" pitchFamily="18" charset="0"/>
                <a:ea typeface="Tahoma"/>
                <a:cs typeface="Times New Roman" panose="02020603050405020304" pitchFamily="18" charset="0"/>
                <a:sym typeface="Tahoma"/>
              </a:rPr>
              <a:t>   </a:t>
            </a:r>
            <a:r>
              <a:rPr lang="en-US" sz="3200" b="1">
                <a:solidFill>
                  <a:schemeClr val="lt1"/>
                </a:solidFill>
                <a:latin typeface="Times New Roman" panose="02020603050405020304" pitchFamily="18" charset="0"/>
                <a:ea typeface="Tahoma"/>
                <a:cs typeface="Times New Roman" panose="02020603050405020304" pitchFamily="18" charset="0"/>
                <a:sym typeface="Tahoma"/>
              </a:rPr>
              <a:t>5 cm</a:t>
            </a:r>
            <a:endParaRPr sz="3200" b="1" i="0"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22" name="B"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0564831-30DC-49D6-8BC1-82E814B520B9}"/>
              </a:ext>
            </a:extLst>
          </p:cNvPr>
          <p:cNvSpPr/>
          <p:nvPr/>
        </p:nvSpPr>
        <p:spPr>
          <a:xfrm>
            <a:off x="5203851"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algn="ctr">
              <a:buClr>
                <a:schemeClr val="lt1"/>
              </a:buClr>
              <a:buSzPts val="3200"/>
            </a:pPr>
            <a:r>
              <a:rPr lang="en-US" sz="3200" b="1">
                <a:solidFill>
                  <a:schemeClr val="lt1"/>
                </a:solidFill>
                <a:latin typeface="Times New Roman" panose="02020603050405020304" pitchFamily="18" charset="0"/>
                <a:ea typeface="Tahoma"/>
                <a:cs typeface="Times New Roman" panose="02020603050405020304" pitchFamily="18" charset="0"/>
                <a:sym typeface="Tahoma"/>
              </a:rPr>
              <a:t>   12 cm</a:t>
            </a:r>
          </a:p>
        </p:txBody>
      </p:sp>
      <p:sp>
        <p:nvSpPr>
          <p:cNvPr id="23"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5E8E9B7-7369-4B6D-91C7-C0A6F3968F02}"/>
              </a:ext>
            </a:extLst>
          </p:cNvPr>
          <p:cNvSpPr/>
          <p:nvPr/>
        </p:nvSpPr>
        <p:spPr>
          <a:xfrm>
            <a:off x="5061284"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r>
              <a:rPr lang="en-US" sz="3200" b="1" i="0" u="none" strike="noStrike" cap="none">
                <a:solidFill>
                  <a:schemeClr val="lt1"/>
                </a:solidFill>
                <a:latin typeface="Times New Roman" panose="02020603050405020304" pitchFamily="18" charset="0"/>
                <a:ea typeface="Tahoma"/>
                <a:cs typeface="Times New Roman" panose="02020603050405020304" pitchFamily="18" charset="0"/>
                <a:sym typeface="Tahoma"/>
              </a:rPr>
              <a:t>    </a:t>
            </a:r>
            <a:r>
              <a:rPr lang="en-US" sz="3200" b="1">
                <a:solidFill>
                  <a:schemeClr val="lt1"/>
                </a:solidFill>
                <a:latin typeface="Times New Roman" panose="02020603050405020304" pitchFamily="18" charset="0"/>
                <a:ea typeface="Tahoma"/>
                <a:cs typeface="Times New Roman" panose="02020603050405020304" pitchFamily="18" charset="0"/>
                <a:sym typeface="Tahoma"/>
              </a:rPr>
              <a:t>25 cm</a:t>
            </a:r>
            <a:endParaRPr sz="3200" b="1" i="0"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p:pic>
        <p:nvPicPr>
          <p:cNvPr id="24" name="x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C7460BD-0E46-4BDB-A554-A4F800A1ED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0701"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5" name="x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EDB43F0-D119-4A27-A388-C07F71AA39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61669" y="479948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6" name="x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64B4CE6-BF24-48C4-8298-8DBBCB807E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61669"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7" name="v/"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3B0FDCF-853E-4349-8646-CBB956B609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5559" y="481327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DD76AB22-3DAE-4A14-92C8-D4F249BE16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357372" y="2192382"/>
            <a:ext cx="1732168" cy="1392023"/>
          </a:xfrm>
          <a:prstGeom prst="rect">
            <a:avLst/>
          </a:prstGeom>
        </p:spPr>
      </p:pic>
      <p:pic>
        <p:nvPicPr>
          <p:cNvPr id="29" name="Picture 28">
            <a:extLst>
              <a:ext uri="{FF2B5EF4-FFF2-40B4-BE49-F238E27FC236}">
                <a16:creationId xmlns:a16="http://schemas.microsoft.com/office/drawing/2014/main" id="{524CB85A-9C3E-45D4-BFB4-79A6523B2DF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3073" t="47270"/>
          <a:stretch/>
        </p:blipFill>
        <p:spPr>
          <a:xfrm flipH="1">
            <a:off x="-2273817" y="5704688"/>
            <a:ext cx="2016982" cy="2425865"/>
          </a:xfrm>
          <a:prstGeom prst="rect">
            <a:avLst/>
          </a:prstGeom>
        </p:spPr>
      </p:pic>
      <p:pic>
        <p:nvPicPr>
          <p:cNvPr id="30" name="Picture 29">
            <a:extLst>
              <a:ext uri="{FF2B5EF4-FFF2-40B4-BE49-F238E27FC236}">
                <a16:creationId xmlns:a16="http://schemas.microsoft.com/office/drawing/2014/main" id="{75A0D9DB-AC2B-4D26-87FF-EE98EF21923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4015" t="11360" r="19959" b="9562"/>
          <a:stretch/>
        </p:blipFill>
        <p:spPr>
          <a:xfrm>
            <a:off x="10056030" y="2408347"/>
            <a:ext cx="1479588" cy="1392022"/>
          </a:xfrm>
          <a:prstGeom prst="rect">
            <a:avLst/>
          </a:prstGeom>
        </p:spPr>
      </p:pic>
      <p:pic>
        <p:nvPicPr>
          <p:cNvPr id="16" name="Picture 4" descr="Letter A PNG Stock Photo | PNG Play">
            <a:extLst>
              <a:ext uri="{FF2B5EF4-FFF2-40B4-BE49-F238E27FC236}">
                <a16:creationId xmlns:a16="http://schemas.microsoft.com/office/drawing/2014/main" id="{8647B3F1-A2B1-4FF4-B3DE-E7701A01CBA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3400" y="2856764"/>
            <a:ext cx="73380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ình ảnh nền chữ C PNG">
            <a:extLst>
              <a:ext uri="{FF2B5EF4-FFF2-40B4-BE49-F238E27FC236}">
                <a16:creationId xmlns:a16="http://schemas.microsoft.com/office/drawing/2014/main" id="{509498E8-0D41-40C9-8393-017BEDD99C7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9590" y="4813270"/>
            <a:ext cx="74142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Hình ảnh nền chữ D PNG">
            <a:extLst>
              <a:ext uri="{FF2B5EF4-FFF2-40B4-BE49-F238E27FC236}">
                <a16:creationId xmlns:a16="http://schemas.microsoft.com/office/drawing/2014/main" id="{5552541C-73EE-4C57-96FA-702CA7D5F93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18402" y="4708041"/>
            <a:ext cx="733425" cy="8229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Download Full Size of Letter B PNG Background Image | PNG Play">
            <a:extLst>
              <a:ext uri="{FF2B5EF4-FFF2-40B4-BE49-F238E27FC236}">
                <a16:creationId xmlns:a16="http://schemas.microsoft.com/office/drawing/2014/main" id="{72EE4177-A307-2142-F628-AAF88509538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89828" y="2856764"/>
            <a:ext cx="790575"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21"/>
                    </p:tgtEl>
                  </p:cond>
                </p:stCondLst>
                <p:endSync evt="end" delay="0">
                  <p:rtn val="all"/>
                </p:endSync>
                <p:childTnLst>
                  <p:par>
                    <p:cTn id="50" fill="hold">
                      <p:stCondLst>
                        <p:cond delay="0"/>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750"/>
                                        <p:tgtEl>
                                          <p:spTgt spid="27"/>
                                        </p:tgtEl>
                                      </p:cBhvr>
                                    </p:animEffect>
                                    <p:anim calcmode="lin" valueType="num">
                                      <p:cBhvr>
                                        <p:cTn id="55" dur="750" fill="hold"/>
                                        <p:tgtEl>
                                          <p:spTgt spid="27"/>
                                        </p:tgtEl>
                                        <p:attrNameLst>
                                          <p:attrName>ppt_x</p:attrName>
                                        </p:attrNameLst>
                                      </p:cBhvr>
                                      <p:tavLst>
                                        <p:tav tm="0">
                                          <p:val>
                                            <p:strVal val="#ppt_x"/>
                                          </p:val>
                                        </p:tav>
                                        <p:tav tm="100000">
                                          <p:val>
                                            <p:strVal val="#ppt_x"/>
                                          </p:val>
                                        </p:tav>
                                      </p:tavLst>
                                    </p:anim>
                                    <p:anim calcmode="lin" valueType="num">
                                      <p:cBhvr>
                                        <p:cTn id="56" dur="75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750"/>
                            </p:stCondLst>
                            <p:childTnLst>
                              <p:par>
                                <p:cTn id="58" presetID="42" presetClass="entr" presetSubtype="0"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8"/>
                                            </p:cond>
                                          </p:stCondLst>
                                          <p:endCondLst>
                                            <p:cond evt="onStopAudio" delay="0">
                                              <p:tgtEl>
                                                <p:sldTgt/>
                                              </p:tgtEl>
                                            </p:cond>
                                          </p:endCondLst>
                                        </p:cTn>
                                        <p:tgtEl>
                                          <p:sndTgt r:embed="rId3" name="bomb.wav"/>
                                        </p:tgtEl>
                                      </p:cMediaNode>
                                    </p:audio>
                                  </p:subTnLst>
                                </p:cTn>
                              </p:par>
                              <p:par>
                                <p:cTn id="63" presetID="56" presetClass="path" presetSubtype="0" accel="50000" decel="50000" fill="hold" nodeType="withEffect">
                                  <p:stCondLst>
                                    <p:cond delay="0"/>
                                  </p:stCondLst>
                                  <p:childTnLst>
                                    <p:animMotion origin="layout" path="M -3.95833E-6 3.7037E-6 L 0.92865 -0.47848 " pathEditMode="relative" rAng="0" ptsTypes="AA">
                                      <p:cBhvr>
                                        <p:cTn id="64" dur="1000" fill="hold"/>
                                        <p:tgtEl>
                                          <p:spTgt spid="29"/>
                                        </p:tgtEl>
                                        <p:attrNameLst>
                                          <p:attrName>ppt_x</p:attrName>
                                          <p:attrName>ppt_y</p:attrName>
                                        </p:attrNameLst>
                                      </p:cBhvr>
                                      <p:rCtr x="46432" y="-23935"/>
                                    </p:animMotion>
                                  </p:childTnLst>
                                  <p:subTnLst>
                                    <p:audio>
                                      <p:cMediaNode>
                                        <p:cTn display="0" masterRel="sameClick">
                                          <p:stCondLst>
                                            <p:cond evt="begin" delay="0">
                                              <p:tn val="63"/>
                                            </p:cond>
                                          </p:stCondLst>
                                          <p:endCondLst>
                                            <p:cond evt="onStopAudio" delay="0">
                                              <p:tgtEl>
                                                <p:sldTgt/>
                                              </p:tgtEl>
                                            </p:cond>
                                          </p:endCondLst>
                                        </p:cTn>
                                        <p:tgtEl>
                                          <p:sndTgt r:embed="rId4" name="Bắn tan Covid.wav"/>
                                        </p:tgtEl>
                                      </p:cMediaNode>
                                    </p:audio>
                                  </p:subTnLst>
                                </p:cTn>
                              </p:par>
                            </p:childTnLst>
                          </p:cTn>
                        </p:par>
                        <p:par>
                          <p:cTn id="65" fill="hold">
                            <p:stCondLst>
                              <p:cond delay="1750"/>
                            </p:stCondLst>
                            <p:childTnLst>
                              <p:par>
                                <p:cTn id="66" presetID="10"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par>
                                <p:cTn id="69" presetID="32" presetClass="emph" presetSubtype="0" fill="hold" nodeType="withEffect">
                                  <p:stCondLst>
                                    <p:cond delay="0"/>
                                  </p:stCondLst>
                                  <p:childTnLst>
                                    <p:animRot by="120000">
                                      <p:cBhvr>
                                        <p:cTn id="70" dur="50" fill="hold">
                                          <p:stCondLst>
                                            <p:cond delay="0"/>
                                          </p:stCondLst>
                                        </p:cTn>
                                        <p:tgtEl>
                                          <p:spTgt spid="30"/>
                                        </p:tgtEl>
                                        <p:attrNameLst>
                                          <p:attrName>r</p:attrName>
                                        </p:attrNameLst>
                                      </p:cBhvr>
                                    </p:animRot>
                                    <p:animRot by="-240000">
                                      <p:cBhvr>
                                        <p:cTn id="71" dur="100" fill="hold">
                                          <p:stCondLst>
                                            <p:cond delay="100"/>
                                          </p:stCondLst>
                                        </p:cTn>
                                        <p:tgtEl>
                                          <p:spTgt spid="30"/>
                                        </p:tgtEl>
                                        <p:attrNameLst>
                                          <p:attrName>r</p:attrName>
                                        </p:attrNameLst>
                                      </p:cBhvr>
                                    </p:animRot>
                                    <p:animRot by="240000">
                                      <p:cBhvr>
                                        <p:cTn id="72" dur="100" fill="hold">
                                          <p:stCondLst>
                                            <p:cond delay="200"/>
                                          </p:stCondLst>
                                        </p:cTn>
                                        <p:tgtEl>
                                          <p:spTgt spid="30"/>
                                        </p:tgtEl>
                                        <p:attrNameLst>
                                          <p:attrName>r</p:attrName>
                                        </p:attrNameLst>
                                      </p:cBhvr>
                                    </p:animRot>
                                    <p:animRot by="-240000">
                                      <p:cBhvr>
                                        <p:cTn id="73" dur="100" fill="hold">
                                          <p:stCondLst>
                                            <p:cond delay="300"/>
                                          </p:stCondLst>
                                        </p:cTn>
                                        <p:tgtEl>
                                          <p:spTgt spid="30"/>
                                        </p:tgtEl>
                                        <p:attrNameLst>
                                          <p:attrName>r</p:attrName>
                                        </p:attrNameLst>
                                      </p:cBhvr>
                                    </p:animRot>
                                    <p:animRot by="120000">
                                      <p:cBhvr>
                                        <p:cTn id="74" dur="100" fill="hold">
                                          <p:stCondLst>
                                            <p:cond delay="400"/>
                                          </p:stCondLst>
                                        </p:cTn>
                                        <p:tgtEl>
                                          <p:spTgt spid="30"/>
                                        </p:tgtEl>
                                        <p:attrNameLst>
                                          <p:attrName>r</p:attrName>
                                        </p:attrNameLst>
                                      </p:cBhvr>
                                    </p:animRot>
                                  </p:child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22"/>
                    </p:tgtEl>
                  </p:cond>
                </p:stCondLst>
                <p:endSync evt="end" delay="0">
                  <p:rtn val="all"/>
                </p:endSync>
                <p:childTnLst>
                  <p:par>
                    <p:cTn id="84" fill="hold">
                      <p:stCondLst>
                        <p:cond delay="0"/>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91" restart="whenNotActive" fill="hold" evtFilter="cancelBubble" nodeType="interactiveSeq">
                <p:stCondLst>
                  <p:cond evt="onClick" delay="0">
                    <p:tgtEl>
                      <p:spTgt spid="23"/>
                    </p:tgtEl>
                  </p:cond>
                </p:stCondLst>
                <p:endSync evt="end" delay="0">
                  <p:rtn val="all"/>
                </p:endSync>
                <p:childTnLst>
                  <p:par>
                    <p:cTn id="92" fill="hold">
                      <p:stCondLst>
                        <p:cond delay="0"/>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1000"/>
                                        <p:tgtEl>
                                          <p:spTgt spid="25"/>
                                        </p:tgtEl>
                                      </p:cBhvr>
                                    </p:animEffect>
                                    <p:anim calcmode="lin" valueType="num">
                                      <p:cBhvr>
                                        <p:cTn id="97" dur="1000" fill="hold"/>
                                        <p:tgtEl>
                                          <p:spTgt spid="25"/>
                                        </p:tgtEl>
                                        <p:attrNameLst>
                                          <p:attrName>ppt_x</p:attrName>
                                        </p:attrNameLst>
                                      </p:cBhvr>
                                      <p:tavLst>
                                        <p:tav tm="0">
                                          <p:val>
                                            <p:strVal val="#ppt_x"/>
                                          </p:val>
                                        </p:tav>
                                        <p:tav tm="100000">
                                          <p:val>
                                            <p:strVal val="#ppt_x"/>
                                          </p:val>
                                        </p:tav>
                                      </p:tavLst>
                                    </p:anim>
                                    <p:anim calcmode="lin" valueType="num">
                                      <p:cBhvr>
                                        <p:cTn id="9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3"/>
                  </p:tgtEl>
                </p:cond>
              </p:nextCondLst>
            </p:seq>
          </p:childTnLst>
        </p:cTn>
      </p:par>
    </p:tnLst>
    <p:bldLst>
      <p:bldP spid="18"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75"/>
        <p:cNvGrpSpPr/>
        <p:nvPr/>
      </p:nvGrpSpPr>
      <p:grpSpPr>
        <a:xfrm>
          <a:off x="0" y="0"/>
          <a:ext cx="0" cy="0"/>
          <a:chOff x="0" y="0"/>
          <a:chExt cx="0" cy="0"/>
        </a:xfrm>
      </p:grpSpPr>
      <p:sp>
        <p:nvSpPr>
          <p:cNvPr id="17" name="Google Shape;212;p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D1B0CE0-FE1B-4357-BFF4-ECAAE98E94B3}"/>
              </a:ext>
            </a:extLst>
          </p:cNvPr>
          <p:cNvSpPr/>
          <p:nvPr/>
        </p:nvSpPr>
        <p:spPr>
          <a:xfrm>
            <a:off x="762000" y="914400"/>
            <a:ext cx="9456057" cy="1436914"/>
          </a:xfrm>
          <a:prstGeom prst="snip2DiagRect">
            <a:avLst>
              <a:gd name="adj1" fmla="val 0"/>
              <a:gd name="adj2" fmla="val 16667"/>
            </a:avLst>
          </a:prstGeom>
          <a:solidFill>
            <a:srgbClr val="E5FFF3"/>
          </a:solidFill>
          <a:ln>
            <a:noFill/>
          </a:ln>
        </p:spPr>
        <p:txBody>
          <a:bodyPr spcFirstLastPara="1" wrap="square" lIns="91425" tIns="45700" rIns="91425" bIns="45700" anchor="ctr" anchorCtr="0">
            <a:noAutofit/>
          </a:bodyPr>
          <a:lstStyle/>
          <a:p>
            <a:pPr lvl="0">
              <a:buClr>
                <a:srgbClr val="7030A0"/>
              </a:buClr>
              <a:buSzPts val="3200"/>
            </a:pPr>
            <a:r>
              <a:rPr lang="en-US" sz="3600" b="1" i="0" u="none" strike="noStrike" cap="none">
                <a:solidFill>
                  <a:srgbClr val="7030A0"/>
                </a:solidFill>
                <a:latin typeface="Times New Roman" panose="02020603050405020304" pitchFamily="18" charset="0"/>
                <a:ea typeface="Tahoma"/>
                <a:cs typeface="Times New Roman" panose="02020603050405020304" pitchFamily="18" charset="0"/>
                <a:sym typeface="Tahoma"/>
              </a:rPr>
              <a:t>	</a:t>
            </a:r>
            <a:r>
              <a:rPr lang="en-US" sz="3600" b="1">
                <a:solidFill>
                  <a:srgbClr val="7030A0"/>
                </a:solidFill>
                <a:latin typeface="Times New Roman" panose="02020603050405020304" pitchFamily="18" charset="0"/>
                <a:ea typeface="Tahoma"/>
                <a:cs typeface="Times New Roman" panose="02020603050405020304" pitchFamily="18" charset="0"/>
                <a:sym typeface="Tahoma"/>
              </a:rPr>
              <a:t>Một hình vuông có độ dài đường chéo là 6 cm. Độ dài cạnh hình vuông đó là:</a:t>
            </a:r>
          </a:p>
        </p:txBody>
      </p:sp>
      <p:sp>
        <p:nvSpPr>
          <p:cNvPr id="18" name="A"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E144BF8-2ED4-4844-92D2-A770B0744F6E}"/>
              </a:ext>
            </a:extLst>
          </p:cNvPr>
          <p:cNvSpPr/>
          <p:nvPr/>
        </p:nvSpPr>
        <p:spPr>
          <a:xfrm>
            <a:off x="754743"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algn="ctr">
              <a:buClr>
                <a:schemeClr val="lt1"/>
              </a:buClr>
              <a:buSzPts val="3200"/>
            </a:pPr>
            <a:r>
              <a:rPr lang="en-US" sz="3200" b="1" dirty="0">
                <a:solidFill>
                  <a:schemeClr val="bg1"/>
                </a:solidFill>
                <a:latin typeface="Times New Roman" panose="02020603050405020304" pitchFamily="18" charset="0"/>
                <a:ea typeface="Tahoma"/>
                <a:cs typeface="Times New Roman" panose="02020603050405020304" pitchFamily="18" charset="0"/>
                <a:sym typeface="Tahoma"/>
              </a:rPr>
              <a:t>18</a:t>
            </a:r>
            <a:r>
              <a:rPr lang="en-US" sz="3200" b="1" i="1" dirty="0">
                <a:solidFill>
                  <a:schemeClr val="bg1"/>
                </a:solidFill>
                <a:latin typeface="Times New Roman" panose="02020603050405020304" pitchFamily="18" charset="0"/>
                <a:ea typeface="Tahoma"/>
                <a:cs typeface="Times New Roman" panose="02020603050405020304" pitchFamily="18" charset="0"/>
                <a:sym typeface="Tahoma"/>
              </a:rPr>
              <a:t> </a:t>
            </a:r>
            <a:r>
              <a:rPr lang="en-US" sz="3200" b="1" dirty="0">
                <a:solidFill>
                  <a:schemeClr val="bg1"/>
                </a:solidFill>
                <a:latin typeface="Times New Roman" panose="02020603050405020304" pitchFamily="18" charset="0"/>
                <a:ea typeface="Tahoma"/>
                <a:cs typeface="Times New Roman" panose="02020603050405020304" pitchFamily="18" charset="0"/>
                <a:sym typeface="Tahoma"/>
              </a:rPr>
              <a:t>cm</a:t>
            </a:r>
            <a:endParaRPr lang="ar-AE" sz="3200" b="1" dirty="0">
              <a:solidFill>
                <a:schemeClr val="bg1"/>
              </a:solidFill>
              <a:latin typeface="Times New Roman" panose="02020603050405020304" pitchFamily="18" charset="0"/>
              <a:ea typeface="Tahoma"/>
              <a:cs typeface="Times New Roman" panose="02020603050405020304" pitchFamily="18" charset="0"/>
              <a:sym typeface="Tahoma"/>
            </a:endParaRPr>
          </a:p>
        </p:txBody>
      </p:sp>
      <p:sp>
        <p:nvSpPr>
          <p:cNvPr id="19" name="QV" descr="OPL20U25GSXzBJYl68kk8uQGfFKzs7yb1M4KJWUiLk6ZEvGF+qCIPSnY57AbBFCvTW$15.2023.9$9+K4lPs7H94VUqPe2XwIsfPRnrXQE//QTEXxb8/8N4CNc6FpgZahzpTjFhMzSA7T/nHJa11DE8Ng2TP3iAmRczFlmslSuUNOgUeb6yRvs0=">
            <a:hlinkClick r:id="rId5" action="ppaction://hlinksldjump"/>
            <a:extLst>
              <a:ext uri="{FF2B5EF4-FFF2-40B4-BE49-F238E27FC236}">
                <a16:creationId xmlns:a16="http://schemas.microsoft.com/office/drawing/2014/main" id="{436DCB90-C9C3-4C0B-B528-741E7C5B84B7}"/>
              </a:ext>
            </a:extLst>
          </p:cNvPr>
          <p:cNvSpPr/>
          <p:nvPr/>
        </p:nvSpPr>
        <p:spPr>
          <a:xfrm flipH="1">
            <a:off x="9903159" y="5850194"/>
            <a:ext cx="2071125" cy="768320"/>
          </a:xfrm>
          <a:prstGeom prst="homePlate">
            <a:avLst>
              <a:gd name="adj" fmla="val 50000"/>
            </a:avLst>
          </a:prstGeom>
          <a:solidFill>
            <a:srgbClr val="DDEAF6"/>
          </a:solidFill>
          <a:ln>
            <a:noFill/>
          </a:ln>
          <a:effectLst>
            <a:glow rad="228600">
              <a:schemeClr val="accent5">
                <a:satMod val="175000"/>
                <a:alpha val="40000"/>
              </a:schemeClr>
            </a:glo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3200"/>
              <a:buFont typeface="Tahoma"/>
              <a:buNone/>
            </a:pPr>
            <a:r>
              <a:rPr lang="en-US" sz="2800" b="1" i="0" u="none" strike="noStrike" cap="none">
                <a:solidFill>
                  <a:srgbClr val="2E75B5"/>
                </a:solidFill>
                <a:latin typeface="Tahoma"/>
                <a:ea typeface="Tahoma"/>
                <a:cs typeface="Tahoma"/>
                <a:sym typeface="Tahoma"/>
              </a:rPr>
              <a:t>QUAY VỀ</a:t>
            </a:r>
            <a:endParaRPr sz="2800" b="1" i="0" u="none" strike="noStrike" cap="none">
              <a:solidFill>
                <a:srgbClr val="2E75B5"/>
              </a:solidFill>
              <a:latin typeface="Tahoma"/>
              <a:ea typeface="Tahoma"/>
              <a:cs typeface="Tahoma"/>
              <a:sym typeface="Tahoma"/>
            </a:endParaRPr>
          </a:p>
        </p:txBody>
      </p:sp>
      <p:sp>
        <p:nvSpPr>
          <p:cNvPr id="21" name="C"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E76854B-3FE9-4CD4-98AF-AEC3665C6E13}"/>
              </a:ext>
            </a:extLst>
          </p:cNvPr>
          <p:cNvSpPr/>
          <p:nvPr/>
        </p:nvSpPr>
        <p:spPr>
          <a:xfrm>
            <a:off x="612176"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lvl="0" algn="ctr">
              <a:buClr>
                <a:schemeClr val="lt1"/>
              </a:buClr>
              <a:buSzPts val="3200"/>
            </a:pPr>
            <a:r>
              <a:rPr lang="en-US" sz="3200" b="1">
                <a:solidFill>
                  <a:schemeClr val="lt1"/>
                </a:solidFill>
                <a:latin typeface="Times New Roman" panose="02020603050405020304" pitchFamily="18" charset="0"/>
                <a:ea typeface="Tahoma"/>
                <a:cs typeface="Times New Roman" panose="02020603050405020304" pitchFamily="18" charset="0"/>
                <a:sym typeface="Tahoma"/>
              </a:rPr>
              <a:t>4 cm</a:t>
            </a:r>
            <a:endParaRPr sz="3200" b="1" i="0"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22" name="B"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7873127-AFFE-4353-891F-D52F53E695CA}"/>
              </a:ext>
            </a:extLst>
          </p:cNvPr>
          <p:cNvSpPr/>
          <p:nvPr/>
        </p:nvSpPr>
        <p:spPr>
          <a:xfrm>
            <a:off x="5203851"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lvl="0" algn="ctr">
              <a:buClr>
                <a:schemeClr val="lt1"/>
              </a:buClr>
              <a:buSzPts val="3200"/>
            </a:pPr>
            <a:r>
              <a:rPr lang="en-US" sz="3200" b="1" i="0" u="none" strike="noStrike" cap="none">
                <a:solidFill>
                  <a:schemeClr val="lt1"/>
                </a:solidFill>
                <a:latin typeface="Times New Roman" panose="02020603050405020304" pitchFamily="18" charset="0"/>
                <a:ea typeface="Tahoma"/>
                <a:cs typeface="Times New Roman" panose="02020603050405020304" pitchFamily="18" charset="0"/>
                <a:sym typeface="Tahoma"/>
              </a:rPr>
              <a:t>3 cm</a:t>
            </a:r>
            <a:endParaRPr sz="3200" b="1" i="0"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mc:AlternateContent xmlns:mc="http://schemas.openxmlformats.org/markup-compatibility/2006" xmlns:a14="http://schemas.microsoft.com/office/drawing/2010/main">
        <mc:Choice Requires="a14">
          <p:sp>
            <p:nvSpPr>
              <p:cNvPr id="23"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3F163D1-B3CE-4A27-82BC-FA9AE88F58A5}"/>
                  </a:ext>
                </a:extLst>
              </p:cNvPr>
              <p:cNvSpPr/>
              <p:nvPr/>
            </p:nvSpPr>
            <p:spPr>
              <a:xfrm>
                <a:off x="5061284"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algn="ctr">
                  <a:buClr>
                    <a:schemeClr val="lt1"/>
                  </a:buClr>
                  <a:buSzPts val="3200"/>
                </a:pPr>
                <a14:m>
                  <m:oMath xmlns:m="http://schemas.openxmlformats.org/officeDocument/2006/math">
                    <m:rad>
                      <m:radPr>
                        <m:degHide m:val="on"/>
                        <m:ctrlPr>
                          <a:rPr lang="ar-AE" sz="3200" b="1" i="1">
                            <a:solidFill>
                              <a:schemeClr val="bg1"/>
                            </a:solidFill>
                            <a:latin typeface="Cambria Math" panose="02040503050406030204" pitchFamily="18" charset="0"/>
                            <a:ea typeface="Cambria Math" panose="02040503050406030204" pitchFamily="18" charset="0"/>
                            <a:cs typeface="Tahoma"/>
                            <a:sym typeface="Tahoma"/>
                          </a:rPr>
                        </m:ctrlPr>
                      </m:radPr>
                      <m:deg/>
                      <m:e>
                        <m:r>
                          <a:rPr lang="en-US" sz="3200" b="1" i="0">
                            <a:solidFill>
                              <a:schemeClr val="bg1"/>
                            </a:solidFill>
                            <a:latin typeface="Cambria Math" panose="02040503050406030204" pitchFamily="18" charset="0"/>
                            <a:ea typeface="Cambria Math" panose="02040503050406030204" pitchFamily="18" charset="0"/>
                            <a:cs typeface="Tahoma"/>
                            <a:sym typeface="Tahoma"/>
                          </a:rPr>
                          <m:t>𝟏𝟖</m:t>
                        </m:r>
                      </m:e>
                    </m:rad>
                  </m:oMath>
                </a14:m>
                <a:r>
                  <a:rPr lang="en-US" sz="3200" b="1">
                    <a:solidFill>
                      <a:schemeClr val="bg1"/>
                    </a:solidFill>
                    <a:latin typeface="Times New Roman" panose="02020603050405020304" pitchFamily="18" charset="0"/>
                    <a:ea typeface="Tahoma"/>
                    <a:cs typeface="Times New Roman" panose="02020603050405020304" pitchFamily="18" charset="0"/>
                    <a:sym typeface="Tahoma"/>
                  </a:rPr>
                  <a:t> cm </a:t>
                </a:r>
                <a:endParaRPr lang="ar-AE" sz="3200" b="1">
                  <a:solidFill>
                    <a:schemeClr val="bg1"/>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23"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3F163D1-B3CE-4A27-82BC-FA9AE88F58A5}"/>
                  </a:ext>
                </a:extLst>
              </p:cNvPr>
              <p:cNvSpPr>
                <a:spLocks noRot="1" noChangeAspect="1" noMove="1" noResize="1" noEditPoints="1" noAdjustHandles="1" noChangeArrowheads="1" noChangeShapeType="1" noTextEdit="1"/>
              </p:cNvSpPr>
              <p:nvPr/>
            </p:nvSpPr>
            <p:spPr>
              <a:xfrm>
                <a:off x="5061284" y="5165241"/>
                <a:ext cx="3823578" cy="1371600"/>
              </a:xfrm>
              <a:prstGeom prst="snip2DiagRect">
                <a:avLst>
                  <a:gd name="adj1" fmla="val 0"/>
                  <a:gd name="adj2" fmla="val 16667"/>
                </a:avLst>
              </a:prstGeom>
              <a:blipFill>
                <a:blip r:embed="rId6"/>
                <a:stretch>
                  <a:fillRect/>
                </a:stretch>
              </a:blipFill>
              <a:ln>
                <a:noFill/>
              </a:ln>
            </p:spPr>
            <p:txBody>
              <a:bodyPr/>
              <a:lstStyle/>
              <a:p>
                <a:r>
                  <a:rPr lang="en-US">
                    <a:noFill/>
                  </a:rPr>
                  <a:t> </a:t>
                </a:r>
              </a:p>
            </p:txBody>
          </p:sp>
        </mc:Fallback>
      </mc:AlternateContent>
      <p:pic>
        <p:nvPicPr>
          <p:cNvPr id="24" name="x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3A3B733-9D0B-4D9E-AAE1-9EC2DA85B0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0701"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5" name="x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2D1DD26-0BF9-468C-A009-BB6F5C5970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0701" y="481327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6" name="x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373E540-220C-49FE-855D-F49E5CB69F4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1669"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7" name="v/"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C9F4C6C-A869-4E22-9AC9-89A11ECD12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15949" y="4819370"/>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39B15D0-791A-4F72-90C8-8B57D35D32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357372" y="2192382"/>
            <a:ext cx="1732168" cy="1392023"/>
          </a:xfrm>
          <a:prstGeom prst="rect">
            <a:avLst/>
          </a:prstGeom>
        </p:spPr>
      </p:pic>
      <p:pic>
        <p:nvPicPr>
          <p:cNvPr id="29" name="Picture 28">
            <a:extLst>
              <a:ext uri="{FF2B5EF4-FFF2-40B4-BE49-F238E27FC236}">
                <a16:creationId xmlns:a16="http://schemas.microsoft.com/office/drawing/2014/main" id="{BB8EDF7D-E3ED-4818-BFD5-D7A95FC9059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3073" t="47270"/>
          <a:stretch/>
        </p:blipFill>
        <p:spPr>
          <a:xfrm flipH="1">
            <a:off x="-2273817" y="5704688"/>
            <a:ext cx="2016982" cy="2425865"/>
          </a:xfrm>
          <a:prstGeom prst="rect">
            <a:avLst/>
          </a:prstGeom>
        </p:spPr>
      </p:pic>
      <p:pic>
        <p:nvPicPr>
          <p:cNvPr id="30" name="Picture 29">
            <a:extLst>
              <a:ext uri="{FF2B5EF4-FFF2-40B4-BE49-F238E27FC236}">
                <a16:creationId xmlns:a16="http://schemas.microsoft.com/office/drawing/2014/main" id="{8CCAC027-C63B-4A19-BC70-6BED26A86F4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4015" t="11360" r="19959" b="9562"/>
          <a:stretch/>
        </p:blipFill>
        <p:spPr>
          <a:xfrm>
            <a:off x="10056030" y="2408347"/>
            <a:ext cx="1479588" cy="1392022"/>
          </a:xfrm>
          <a:prstGeom prst="rect">
            <a:avLst/>
          </a:prstGeom>
        </p:spPr>
      </p:pic>
      <p:pic>
        <p:nvPicPr>
          <p:cNvPr id="31" name="Picture 8" descr="Download Full Size of Letter B PNG Background Image | PNG Play">
            <a:extLst>
              <a:ext uri="{FF2B5EF4-FFF2-40B4-BE49-F238E27FC236}">
                <a16:creationId xmlns:a16="http://schemas.microsoft.com/office/drawing/2014/main" id="{30B08104-4511-4FE6-8DF1-27303D4F703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89828" y="2856764"/>
            <a:ext cx="790575" cy="8229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Letter A PNG Stock Photo | PNG Play">
            <a:extLst>
              <a:ext uri="{FF2B5EF4-FFF2-40B4-BE49-F238E27FC236}">
                <a16:creationId xmlns:a16="http://schemas.microsoft.com/office/drawing/2014/main" id="{683D71DC-297F-4577-B6CF-FEF903EB069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3400" y="2856764"/>
            <a:ext cx="73380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Hình ảnh nền chữ C PNG">
            <a:extLst>
              <a:ext uri="{FF2B5EF4-FFF2-40B4-BE49-F238E27FC236}">
                <a16:creationId xmlns:a16="http://schemas.microsoft.com/office/drawing/2014/main" id="{0DD7D389-0B46-417E-A569-3770FAFB9BA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9590" y="4813270"/>
            <a:ext cx="741426" cy="8229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2" descr="Hình ảnh nền chữ D PNG">
            <a:extLst>
              <a:ext uri="{FF2B5EF4-FFF2-40B4-BE49-F238E27FC236}">
                <a16:creationId xmlns:a16="http://schemas.microsoft.com/office/drawing/2014/main" id="{3362B913-BFE4-72D8-417C-5BFEF07D804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18402" y="4708041"/>
            <a:ext cx="733425"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23"/>
                    </p:tgtEl>
                  </p:cond>
                </p:stCondLst>
                <p:endSync evt="end" delay="0">
                  <p:rtn val="all"/>
                </p:endSync>
                <p:childTnLst>
                  <p:par>
                    <p:cTn id="50" fill="hold">
                      <p:stCondLst>
                        <p:cond delay="0"/>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750"/>
                                        <p:tgtEl>
                                          <p:spTgt spid="27"/>
                                        </p:tgtEl>
                                      </p:cBhvr>
                                    </p:animEffect>
                                    <p:anim calcmode="lin" valueType="num">
                                      <p:cBhvr>
                                        <p:cTn id="55" dur="750" fill="hold"/>
                                        <p:tgtEl>
                                          <p:spTgt spid="27"/>
                                        </p:tgtEl>
                                        <p:attrNameLst>
                                          <p:attrName>ppt_x</p:attrName>
                                        </p:attrNameLst>
                                      </p:cBhvr>
                                      <p:tavLst>
                                        <p:tav tm="0">
                                          <p:val>
                                            <p:strVal val="#ppt_x"/>
                                          </p:val>
                                        </p:tav>
                                        <p:tav tm="100000">
                                          <p:val>
                                            <p:strVal val="#ppt_x"/>
                                          </p:val>
                                        </p:tav>
                                      </p:tavLst>
                                    </p:anim>
                                    <p:anim calcmode="lin" valueType="num">
                                      <p:cBhvr>
                                        <p:cTn id="56" dur="75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750"/>
                            </p:stCondLst>
                            <p:childTnLst>
                              <p:par>
                                <p:cTn id="58" presetID="42" presetClass="entr" presetSubtype="0"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8"/>
                                            </p:cond>
                                          </p:stCondLst>
                                          <p:endCondLst>
                                            <p:cond evt="onStopAudio" delay="0">
                                              <p:tgtEl>
                                                <p:sldTgt/>
                                              </p:tgtEl>
                                            </p:cond>
                                          </p:endCondLst>
                                        </p:cTn>
                                        <p:tgtEl>
                                          <p:sndTgt r:embed="rId3" name="bomb.wav"/>
                                        </p:tgtEl>
                                      </p:cMediaNode>
                                    </p:audio>
                                  </p:subTnLst>
                                </p:cTn>
                              </p:par>
                              <p:par>
                                <p:cTn id="63" presetID="56" presetClass="path" presetSubtype="0" accel="50000" decel="50000" fill="hold" nodeType="withEffect">
                                  <p:stCondLst>
                                    <p:cond delay="0"/>
                                  </p:stCondLst>
                                  <p:childTnLst>
                                    <p:animMotion origin="layout" path="M -3.95833E-6 3.7037E-6 L 0.92865 -0.47848 " pathEditMode="relative" rAng="0" ptsTypes="AA">
                                      <p:cBhvr>
                                        <p:cTn id="64" dur="1000" fill="hold"/>
                                        <p:tgtEl>
                                          <p:spTgt spid="29"/>
                                        </p:tgtEl>
                                        <p:attrNameLst>
                                          <p:attrName>ppt_x</p:attrName>
                                          <p:attrName>ppt_y</p:attrName>
                                        </p:attrNameLst>
                                      </p:cBhvr>
                                      <p:rCtr x="46432" y="-23935"/>
                                    </p:animMotion>
                                  </p:childTnLst>
                                  <p:subTnLst>
                                    <p:audio>
                                      <p:cMediaNode>
                                        <p:cTn display="0" masterRel="sameClick">
                                          <p:stCondLst>
                                            <p:cond evt="begin" delay="0">
                                              <p:tn val="63"/>
                                            </p:cond>
                                          </p:stCondLst>
                                          <p:endCondLst>
                                            <p:cond evt="onStopAudio" delay="0">
                                              <p:tgtEl>
                                                <p:sldTgt/>
                                              </p:tgtEl>
                                            </p:cond>
                                          </p:endCondLst>
                                        </p:cTn>
                                        <p:tgtEl>
                                          <p:sndTgt r:embed="rId4" name="Bắn tan Covid.wav"/>
                                        </p:tgtEl>
                                      </p:cMediaNode>
                                    </p:audio>
                                  </p:subTnLst>
                                </p:cTn>
                              </p:par>
                            </p:childTnLst>
                          </p:cTn>
                        </p:par>
                        <p:par>
                          <p:cTn id="65" fill="hold">
                            <p:stCondLst>
                              <p:cond delay="1750"/>
                            </p:stCondLst>
                            <p:childTnLst>
                              <p:par>
                                <p:cTn id="66" presetID="10"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par>
                                <p:cTn id="69" presetID="32" presetClass="emph" presetSubtype="0" fill="hold" nodeType="withEffect">
                                  <p:stCondLst>
                                    <p:cond delay="0"/>
                                  </p:stCondLst>
                                  <p:childTnLst>
                                    <p:animRot by="120000">
                                      <p:cBhvr>
                                        <p:cTn id="70" dur="50" fill="hold">
                                          <p:stCondLst>
                                            <p:cond delay="0"/>
                                          </p:stCondLst>
                                        </p:cTn>
                                        <p:tgtEl>
                                          <p:spTgt spid="30"/>
                                        </p:tgtEl>
                                        <p:attrNameLst>
                                          <p:attrName>r</p:attrName>
                                        </p:attrNameLst>
                                      </p:cBhvr>
                                    </p:animRot>
                                    <p:animRot by="-240000">
                                      <p:cBhvr>
                                        <p:cTn id="71" dur="100" fill="hold">
                                          <p:stCondLst>
                                            <p:cond delay="100"/>
                                          </p:stCondLst>
                                        </p:cTn>
                                        <p:tgtEl>
                                          <p:spTgt spid="30"/>
                                        </p:tgtEl>
                                        <p:attrNameLst>
                                          <p:attrName>r</p:attrName>
                                        </p:attrNameLst>
                                      </p:cBhvr>
                                    </p:animRot>
                                    <p:animRot by="240000">
                                      <p:cBhvr>
                                        <p:cTn id="72" dur="100" fill="hold">
                                          <p:stCondLst>
                                            <p:cond delay="200"/>
                                          </p:stCondLst>
                                        </p:cTn>
                                        <p:tgtEl>
                                          <p:spTgt spid="30"/>
                                        </p:tgtEl>
                                        <p:attrNameLst>
                                          <p:attrName>r</p:attrName>
                                        </p:attrNameLst>
                                      </p:cBhvr>
                                    </p:animRot>
                                    <p:animRot by="-240000">
                                      <p:cBhvr>
                                        <p:cTn id="73" dur="100" fill="hold">
                                          <p:stCondLst>
                                            <p:cond delay="300"/>
                                          </p:stCondLst>
                                        </p:cTn>
                                        <p:tgtEl>
                                          <p:spTgt spid="30"/>
                                        </p:tgtEl>
                                        <p:attrNameLst>
                                          <p:attrName>r</p:attrName>
                                        </p:attrNameLst>
                                      </p:cBhvr>
                                    </p:animRot>
                                    <p:animRot by="120000">
                                      <p:cBhvr>
                                        <p:cTn id="74" dur="100" fill="hold">
                                          <p:stCondLst>
                                            <p:cond delay="400"/>
                                          </p:stCondLst>
                                        </p:cTn>
                                        <p:tgtEl>
                                          <p:spTgt spid="30"/>
                                        </p:tgtEl>
                                        <p:attrNameLst>
                                          <p:attrName>r</p:attrName>
                                        </p:attrNameLst>
                                      </p:cBhvr>
                                    </p:animRo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00"/>
                                        <p:tgtEl>
                                          <p:spTgt spid="26"/>
                                        </p:tgtEl>
                                      </p:cBhvr>
                                    </p:animEffect>
                                    <p:anim calcmode="lin" valueType="num">
                                      <p:cBhvr>
                                        <p:cTn id="81" dur="1000" fill="hold"/>
                                        <p:tgtEl>
                                          <p:spTgt spid="26"/>
                                        </p:tgtEl>
                                        <p:attrNameLst>
                                          <p:attrName>ppt_x</p:attrName>
                                        </p:attrNameLst>
                                      </p:cBhvr>
                                      <p:tavLst>
                                        <p:tav tm="0">
                                          <p:val>
                                            <p:strVal val="#ppt_x"/>
                                          </p:val>
                                        </p:tav>
                                        <p:tav tm="100000">
                                          <p:val>
                                            <p:strVal val="#ppt_x"/>
                                          </p:val>
                                        </p:tav>
                                      </p:tavLst>
                                    </p:anim>
                                    <p:anim calcmode="lin" valueType="num">
                                      <p:cBhvr>
                                        <p:cTn id="8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91" restart="whenNotActive" fill="hold" evtFilter="cancelBubble" nodeType="interactiveSeq">
                <p:stCondLst>
                  <p:cond evt="onClick" delay="0">
                    <p:tgtEl>
                      <p:spTgt spid="18"/>
                    </p:tgtEl>
                  </p:cond>
                </p:stCondLst>
                <p:endSync evt="end" delay="0">
                  <p:rtn val="all"/>
                </p:endSync>
                <p:childTnLst>
                  <p:par>
                    <p:cTn id="92" fill="hold">
                      <p:stCondLst>
                        <p:cond delay="0"/>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1000"/>
                                        <p:tgtEl>
                                          <p:spTgt spid="24"/>
                                        </p:tgtEl>
                                      </p:cBhvr>
                                    </p:animEffect>
                                    <p:anim calcmode="lin" valueType="num">
                                      <p:cBhvr>
                                        <p:cTn id="97" dur="1000" fill="hold"/>
                                        <p:tgtEl>
                                          <p:spTgt spid="24"/>
                                        </p:tgtEl>
                                        <p:attrNameLst>
                                          <p:attrName>ppt_x</p:attrName>
                                        </p:attrNameLst>
                                      </p:cBhvr>
                                      <p:tavLst>
                                        <p:tav tm="0">
                                          <p:val>
                                            <p:strVal val="#ppt_x"/>
                                          </p:val>
                                        </p:tav>
                                        <p:tav tm="100000">
                                          <p:val>
                                            <p:strVal val="#ppt_x"/>
                                          </p:val>
                                        </p:tav>
                                      </p:tavLst>
                                    </p:anim>
                                    <p:anim calcmode="lin" valueType="num">
                                      <p:cBhvr>
                                        <p:cTn id="9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childTnLst>
        </p:cTn>
      </p:par>
    </p:tnLst>
    <p:bldLst>
      <p:bldP spid="18" grpId="0" animBg="1"/>
      <p:bldP spid="21" grpId="0" animBg="1"/>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7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Google Shape;212;p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92496A0-584B-41D8-ACF4-B99841FA2D70}"/>
                  </a:ext>
                </a:extLst>
              </p:cNvPr>
              <p:cNvSpPr/>
              <p:nvPr/>
            </p:nvSpPr>
            <p:spPr>
              <a:xfrm>
                <a:off x="838200" y="609600"/>
                <a:ext cx="10682514" cy="2104571"/>
              </a:xfrm>
              <a:prstGeom prst="snip2DiagRect">
                <a:avLst>
                  <a:gd name="adj1" fmla="val 0"/>
                  <a:gd name="adj2" fmla="val 16667"/>
                </a:avLst>
              </a:prstGeom>
              <a:solidFill>
                <a:srgbClr val="E5FFF3"/>
              </a:solidFill>
              <a:ln>
                <a:noFill/>
              </a:ln>
            </p:spPr>
            <p:txBody>
              <a:bodyPr spcFirstLastPara="1" wrap="square" lIns="91425" tIns="45700" rIns="91425" bIns="45700" anchor="ctr" anchorCtr="0">
                <a:noAutofit/>
              </a:bodyPr>
              <a:lstStyle/>
              <a:p>
                <a:pPr lvl="1" indent="0">
                  <a:buClr>
                    <a:srgbClr val="7030A0"/>
                  </a:buClr>
                  <a:buSzPts val="3200"/>
                </a:pPr>
                <a:r>
                  <a:rPr lang="en-US" sz="3600" b="1">
                    <a:solidFill>
                      <a:srgbClr val="7030A0"/>
                    </a:solidFill>
                    <a:latin typeface="Times New Roman" panose="02020603050405020304" pitchFamily="18" charset="0"/>
                    <a:ea typeface="Tahoma"/>
                    <a:cs typeface="Times New Roman" panose="02020603050405020304" pitchFamily="18" charset="0"/>
                    <a:sym typeface="Tahoma"/>
                  </a:rPr>
                  <a:t> Tam giác </a:t>
                </a:r>
                <a14:m>
                  <m:oMath xmlns:m="http://schemas.openxmlformats.org/officeDocument/2006/math">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𝑴𝑵𝑬</m:t>
                    </m:r>
                  </m:oMath>
                </a14:m>
                <a:r>
                  <a:rPr lang="en-US" sz="3600" b="1">
                    <a:solidFill>
                      <a:srgbClr val="7030A0"/>
                    </a:solidFill>
                    <a:latin typeface="Times New Roman" panose="02020603050405020304" pitchFamily="18" charset="0"/>
                    <a:ea typeface="Tahoma"/>
                    <a:cs typeface="Times New Roman" panose="02020603050405020304" pitchFamily="18" charset="0"/>
                    <a:sym typeface="Tahoma"/>
                  </a:rPr>
                  <a:t> có số đo ba cạnh thỏa mãn đẳng thức </a:t>
                </a:r>
                <a14:m>
                  <m:oMath xmlns:m="http://schemas.openxmlformats.org/officeDocument/2006/math">
                    <m:sSup>
                      <m:sSupPr>
                        <m:ctrlP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ctrlPr>
                      </m:sSupPr>
                      <m:e>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𝑴𝑵</m:t>
                        </m:r>
                      </m:e>
                      <m:sup>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𝟐</m:t>
                        </m:r>
                      </m:sup>
                    </m:sSup>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m:t>
                    </m:r>
                    <m:sSup>
                      <m:sSupPr>
                        <m:ctrlP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ctrlPr>
                      </m:sSupPr>
                      <m:e>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𝑵𝑬</m:t>
                        </m:r>
                      </m:e>
                      <m:sup>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𝟐</m:t>
                        </m:r>
                      </m:sup>
                    </m:sSup>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m:t>
                    </m:r>
                    <m:sSup>
                      <m:sSupPr>
                        <m:ctrlP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ctrlPr>
                      </m:sSupPr>
                      <m:e>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𝑴𝑬</m:t>
                        </m:r>
                      </m:e>
                      <m:sup>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𝟐</m:t>
                        </m:r>
                      </m:sup>
                    </m:sSup>
                    <m:r>
                      <a:rPr lang="en-US" sz="3600" b="1" i="0" smtClean="0">
                        <a:solidFill>
                          <a:srgbClr val="7030A0"/>
                        </a:solidFill>
                        <a:latin typeface="Cambria Math" panose="02040503050406030204" pitchFamily="18" charset="0"/>
                        <a:ea typeface="Tahoma"/>
                        <a:cs typeface="Times New Roman" panose="02020603050405020304" pitchFamily="18" charset="0"/>
                        <a:sym typeface="Tahoma"/>
                      </a:rPr>
                      <m:t>, </m:t>
                    </m:r>
                  </m:oMath>
                </a14:m>
                <a:r>
                  <a:rPr lang="en-US" sz="3600" b="1">
                    <a:solidFill>
                      <a:srgbClr val="7030A0"/>
                    </a:solidFill>
                    <a:latin typeface="Times New Roman" panose="02020603050405020304" pitchFamily="18" charset="0"/>
                    <a:ea typeface="Tahoma"/>
                    <a:cs typeface="Times New Roman" panose="02020603050405020304" pitchFamily="18" charset="0"/>
                    <a:sym typeface="Tahoma"/>
                  </a:rPr>
                  <a:t>khi đó tam giác </a:t>
                </a:r>
                <a14:m>
                  <m:oMath xmlns:m="http://schemas.openxmlformats.org/officeDocument/2006/math">
                    <m:r>
                      <a:rPr lang="en-US" sz="3600" b="1" i="1" smtClean="0">
                        <a:solidFill>
                          <a:srgbClr val="7030A0"/>
                        </a:solidFill>
                        <a:latin typeface="Cambria Math" panose="02040503050406030204" pitchFamily="18" charset="0"/>
                        <a:ea typeface="Tahoma"/>
                        <a:cs typeface="Times New Roman" panose="02020603050405020304" pitchFamily="18" charset="0"/>
                        <a:sym typeface="Tahoma"/>
                      </a:rPr>
                      <m:t>𝑴𝑵𝑬</m:t>
                    </m:r>
                  </m:oMath>
                </a14:m>
                <a:r>
                  <a:rPr lang="en-US" sz="3600" b="1">
                    <a:solidFill>
                      <a:srgbClr val="7030A0"/>
                    </a:solidFill>
                    <a:latin typeface="Times New Roman" panose="02020603050405020304" pitchFamily="18" charset="0"/>
                    <a:ea typeface="Tahoma"/>
                    <a:cs typeface="Times New Roman" panose="02020603050405020304" pitchFamily="18" charset="0"/>
                    <a:sym typeface="Tahoma"/>
                  </a:rPr>
                  <a:t> vuông tại ?</a:t>
                </a:r>
                <a:endParaRPr sz="3600" b="1" i="0" u="none" strike="noStrike" cap="none">
                  <a:solidFill>
                    <a:srgbClr val="7030A0"/>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17" name="Google Shape;212;p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92496A0-584B-41D8-ACF4-B99841FA2D70}"/>
                  </a:ext>
                </a:extLst>
              </p:cNvPr>
              <p:cNvSpPr>
                <a:spLocks noRot="1" noChangeAspect="1" noMove="1" noResize="1" noEditPoints="1" noAdjustHandles="1" noChangeArrowheads="1" noChangeShapeType="1" noTextEdit="1"/>
              </p:cNvSpPr>
              <p:nvPr/>
            </p:nvSpPr>
            <p:spPr>
              <a:xfrm>
                <a:off x="838200" y="609600"/>
                <a:ext cx="10682514" cy="2104571"/>
              </a:xfrm>
              <a:prstGeom prst="snip2DiagRect">
                <a:avLst>
                  <a:gd name="adj1" fmla="val 0"/>
                  <a:gd name="adj2" fmla="val 16667"/>
                </a:avLst>
              </a:prstGeom>
              <a:blipFill>
                <a:blip r:embed="rId5"/>
                <a:stretch>
                  <a:fillRect b="-2319"/>
                </a:stretch>
              </a:blipFill>
              <a:ln>
                <a:noFill/>
              </a:ln>
            </p:spPr>
            <p:txBody>
              <a:bodyPr/>
              <a:lstStyle/>
              <a:p>
                <a:r>
                  <a:rPr lang="en-US">
                    <a:noFill/>
                  </a:rPr>
                  <a:t> </a:t>
                </a:r>
              </a:p>
            </p:txBody>
          </p:sp>
        </mc:Fallback>
      </mc:AlternateContent>
      <p:sp>
        <p:nvSpPr>
          <p:cNvPr id="18" name="A"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2AD3940-532E-4A2B-8E2E-895E933C8B53}"/>
              </a:ext>
            </a:extLst>
          </p:cNvPr>
          <p:cNvSpPr/>
          <p:nvPr/>
        </p:nvSpPr>
        <p:spPr>
          <a:xfrm>
            <a:off x="754743"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lvl="0" algn="ctr">
              <a:buClr>
                <a:schemeClr val="lt1"/>
              </a:buClr>
              <a:buSzPts val="3200"/>
            </a:pPr>
            <a:r>
              <a:rPr lang="en-US" sz="3200" b="1" i="1">
                <a:solidFill>
                  <a:schemeClr val="lt1"/>
                </a:solidFill>
                <a:latin typeface="Times New Roman" panose="02020603050405020304" pitchFamily="18" charset="0"/>
                <a:ea typeface="Tahoma"/>
                <a:cs typeface="Times New Roman" panose="02020603050405020304" pitchFamily="18" charset="0"/>
                <a:sym typeface="Tahoma"/>
              </a:rPr>
              <a:t>M</a:t>
            </a:r>
            <a:endParaRPr sz="3200" b="1" i="1"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19" name="QV" descr="OPL20U25GSXzBJYl68kk8uQGfFKzs7yb1M4KJWUiLk6ZEvGF+qCIPSnY57AbBFCvTW$15.2023.9$9+K4lPs7H94VUqPe2XwIsfPRnrXQE//QTEXxb8/8N4CNc6FpgZahzpTjFhMzSA7T/nHJa11DE8Ng2TP3iAmRczFlmslSuUNOgUeb6yRvs0=">
            <a:hlinkClick r:id="rId6" action="ppaction://hlinksldjump"/>
            <a:extLst>
              <a:ext uri="{FF2B5EF4-FFF2-40B4-BE49-F238E27FC236}">
                <a16:creationId xmlns:a16="http://schemas.microsoft.com/office/drawing/2014/main" id="{FD710B7E-59A4-4437-B18D-971B48F2FE55}"/>
              </a:ext>
            </a:extLst>
          </p:cNvPr>
          <p:cNvSpPr/>
          <p:nvPr/>
        </p:nvSpPr>
        <p:spPr>
          <a:xfrm flipH="1">
            <a:off x="9903159" y="5850194"/>
            <a:ext cx="2071125" cy="768320"/>
          </a:xfrm>
          <a:prstGeom prst="homePlate">
            <a:avLst>
              <a:gd name="adj" fmla="val 50000"/>
            </a:avLst>
          </a:prstGeom>
          <a:solidFill>
            <a:srgbClr val="DDEAF6"/>
          </a:solidFill>
          <a:ln>
            <a:noFill/>
          </a:ln>
          <a:effectLst>
            <a:glow rad="228600">
              <a:schemeClr val="accent5">
                <a:satMod val="175000"/>
                <a:alpha val="40000"/>
              </a:schemeClr>
            </a:glo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3200"/>
              <a:buFont typeface="Tahoma"/>
              <a:buNone/>
            </a:pPr>
            <a:r>
              <a:rPr lang="en-US" sz="2800" b="1" i="0" u="none" strike="noStrike" cap="none">
                <a:solidFill>
                  <a:srgbClr val="2E75B5"/>
                </a:solidFill>
                <a:latin typeface="Tahoma"/>
                <a:ea typeface="Tahoma"/>
                <a:cs typeface="Tahoma"/>
                <a:sym typeface="Tahoma"/>
              </a:rPr>
              <a:t>QUAY VỀ</a:t>
            </a:r>
            <a:endParaRPr sz="2800" b="1" i="0" u="none" strike="noStrike" cap="none">
              <a:solidFill>
                <a:srgbClr val="2E75B5"/>
              </a:solidFill>
              <a:latin typeface="Tahoma"/>
              <a:ea typeface="Tahoma"/>
              <a:cs typeface="Tahoma"/>
              <a:sym typeface="Tahoma"/>
            </a:endParaRPr>
          </a:p>
        </p:txBody>
      </p:sp>
      <p:sp>
        <p:nvSpPr>
          <p:cNvPr id="21" name="C"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2B7E6DF-F0C2-440C-974E-F1AF17D68D76}"/>
              </a:ext>
            </a:extLst>
          </p:cNvPr>
          <p:cNvSpPr/>
          <p:nvPr/>
        </p:nvSpPr>
        <p:spPr>
          <a:xfrm>
            <a:off x="612176"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lvl="0" algn="ctr">
              <a:buClr>
                <a:schemeClr val="lt1"/>
              </a:buClr>
              <a:buSzPts val="3200"/>
            </a:pPr>
            <a:r>
              <a:rPr lang="en-US" sz="3200" b="1" i="1">
                <a:solidFill>
                  <a:schemeClr val="lt1"/>
                </a:solidFill>
                <a:latin typeface="Times New Roman" panose="02020603050405020304" pitchFamily="18" charset="0"/>
                <a:ea typeface="Tahoma"/>
                <a:cs typeface="Times New Roman" panose="02020603050405020304" pitchFamily="18" charset="0"/>
                <a:sym typeface="Tahoma"/>
              </a:rPr>
              <a:t>N</a:t>
            </a:r>
            <a:endParaRPr sz="3200" b="1" i="1"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22" name="B"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B8671F2-C59D-4165-9B11-612BBFD449F4}"/>
              </a:ext>
            </a:extLst>
          </p:cNvPr>
          <p:cNvSpPr/>
          <p:nvPr/>
        </p:nvSpPr>
        <p:spPr>
          <a:xfrm>
            <a:off x="5203851" y="3239548"/>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lvl="0" algn="ctr">
              <a:buClr>
                <a:schemeClr val="lt1"/>
              </a:buClr>
              <a:buSzPts val="3200"/>
            </a:pPr>
            <a:r>
              <a:rPr lang="en-US" sz="3200" b="1" i="1">
                <a:solidFill>
                  <a:schemeClr val="lt1"/>
                </a:solidFill>
                <a:latin typeface="Times New Roman" panose="02020603050405020304" pitchFamily="18" charset="0"/>
                <a:ea typeface="Tahoma"/>
                <a:cs typeface="Times New Roman" panose="02020603050405020304" pitchFamily="18" charset="0"/>
                <a:sym typeface="Tahoma"/>
              </a:rPr>
              <a:t>E</a:t>
            </a:r>
            <a:endParaRPr sz="3200" b="1" i="1"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23" name="D"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C12E5A9-CF2E-41D7-B35A-ABA5F9A3C713}"/>
              </a:ext>
            </a:extLst>
          </p:cNvPr>
          <p:cNvSpPr/>
          <p:nvPr/>
        </p:nvSpPr>
        <p:spPr>
          <a:xfrm>
            <a:off x="5061284" y="5165241"/>
            <a:ext cx="3823578" cy="1371600"/>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lvl="0" algn="ctr">
              <a:buClr>
                <a:schemeClr val="lt1"/>
              </a:buClr>
              <a:buSzPts val="3200"/>
            </a:pPr>
            <a:r>
              <a:rPr lang="en-US" sz="3200" b="1" i="1">
                <a:solidFill>
                  <a:schemeClr val="lt1"/>
                </a:solidFill>
                <a:latin typeface="Times New Roman" panose="02020603050405020304" pitchFamily="18" charset="0"/>
                <a:ea typeface="Tahoma"/>
                <a:cs typeface="Times New Roman" panose="02020603050405020304" pitchFamily="18" charset="0"/>
                <a:sym typeface="Tahoma"/>
              </a:rPr>
              <a:t>MN</a:t>
            </a:r>
            <a:endParaRPr sz="3200" b="1" i="1" u="none" strike="noStrike" cap="none">
              <a:solidFill>
                <a:schemeClr val="lt1"/>
              </a:solidFill>
              <a:latin typeface="Times New Roman" panose="02020603050405020304" pitchFamily="18" charset="0"/>
              <a:ea typeface="Tahoma"/>
              <a:cs typeface="Times New Roman" panose="02020603050405020304" pitchFamily="18" charset="0"/>
              <a:sym typeface="Tahoma"/>
            </a:endParaRPr>
          </a:p>
        </p:txBody>
      </p:sp>
      <p:pic>
        <p:nvPicPr>
          <p:cNvPr id="24" name="x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3E97A23-ADD9-4CD4-9942-179FE9A361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0701" y="290561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5" name="x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2B6CABC-092C-4F3F-BA0C-2719CA61B1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1669" y="479948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6" name="x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19D0987-FCB6-4F8E-959B-5F23DE72D69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3861" y="481327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7" name="v/"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05C4513-E49C-4476-817A-55D08E3A633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74843" y="2814172"/>
            <a:ext cx="822960" cy="8229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EB18DC20-B5B8-4DE7-9051-4604027F7E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357372" y="2192382"/>
            <a:ext cx="1732168" cy="1392023"/>
          </a:xfrm>
          <a:prstGeom prst="rect">
            <a:avLst/>
          </a:prstGeom>
        </p:spPr>
      </p:pic>
      <p:pic>
        <p:nvPicPr>
          <p:cNvPr id="29" name="Picture 28">
            <a:extLst>
              <a:ext uri="{FF2B5EF4-FFF2-40B4-BE49-F238E27FC236}">
                <a16:creationId xmlns:a16="http://schemas.microsoft.com/office/drawing/2014/main" id="{94994784-2B96-433E-BC52-06EA44B8398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3073" t="47270"/>
          <a:stretch/>
        </p:blipFill>
        <p:spPr>
          <a:xfrm flipH="1">
            <a:off x="-2273817" y="5704688"/>
            <a:ext cx="2016982" cy="2425865"/>
          </a:xfrm>
          <a:prstGeom prst="rect">
            <a:avLst/>
          </a:prstGeom>
        </p:spPr>
      </p:pic>
      <p:pic>
        <p:nvPicPr>
          <p:cNvPr id="30" name="Picture 29">
            <a:extLst>
              <a:ext uri="{FF2B5EF4-FFF2-40B4-BE49-F238E27FC236}">
                <a16:creationId xmlns:a16="http://schemas.microsoft.com/office/drawing/2014/main" id="{E38BA7D4-EF3F-4A94-993C-E5BDD76206F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4015" t="11360" r="19959" b="9562"/>
          <a:stretch/>
        </p:blipFill>
        <p:spPr>
          <a:xfrm>
            <a:off x="10056030" y="2408347"/>
            <a:ext cx="1479588" cy="1392022"/>
          </a:xfrm>
          <a:prstGeom prst="rect">
            <a:avLst/>
          </a:prstGeom>
        </p:spPr>
      </p:pic>
      <p:pic>
        <p:nvPicPr>
          <p:cNvPr id="16" name="Picture 4" descr="Letter A PNG Stock Photo | PNG Play">
            <a:extLst>
              <a:ext uri="{FF2B5EF4-FFF2-40B4-BE49-F238E27FC236}">
                <a16:creationId xmlns:a16="http://schemas.microsoft.com/office/drawing/2014/main" id="{31E3994C-D41E-4D4D-B6DC-888F4DFA0A1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3400" y="2856764"/>
            <a:ext cx="733806" cy="8229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Download Full Size of Letter B PNG Background Image | PNG Play">
            <a:extLst>
              <a:ext uri="{FF2B5EF4-FFF2-40B4-BE49-F238E27FC236}">
                <a16:creationId xmlns:a16="http://schemas.microsoft.com/office/drawing/2014/main" id="{E5C7E5C3-8DAC-4E2C-B94A-0A833E0FE77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89828" y="2856764"/>
            <a:ext cx="790575" cy="82296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Hình ảnh nền chữ D PNG">
            <a:extLst>
              <a:ext uri="{FF2B5EF4-FFF2-40B4-BE49-F238E27FC236}">
                <a16:creationId xmlns:a16="http://schemas.microsoft.com/office/drawing/2014/main" id="{CBCA9119-45D9-4970-8019-9B929675EEF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18402" y="4708041"/>
            <a:ext cx="733425" cy="8229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ình ảnh nền chữ C PNG">
            <a:extLst>
              <a:ext uri="{FF2B5EF4-FFF2-40B4-BE49-F238E27FC236}">
                <a16:creationId xmlns:a16="http://schemas.microsoft.com/office/drawing/2014/main" id="{7D1B601A-3BF3-4880-BE76-F822B46657A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9590" y="4813270"/>
            <a:ext cx="741426"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7281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22"/>
                    </p:tgtEl>
                  </p:cond>
                </p:stCondLst>
                <p:endSync evt="end" delay="0">
                  <p:rtn val="all"/>
                </p:endSync>
                <p:childTnLst>
                  <p:par>
                    <p:cTn id="50" fill="hold">
                      <p:stCondLst>
                        <p:cond delay="0"/>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750"/>
                                        <p:tgtEl>
                                          <p:spTgt spid="27"/>
                                        </p:tgtEl>
                                      </p:cBhvr>
                                    </p:animEffect>
                                    <p:anim calcmode="lin" valueType="num">
                                      <p:cBhvr>
                                        <p:cTn id="55" dur="750" fill="hold"/>
                                        <p:tgtEl>
                                          <p:spTgt spid="27"/>
                                        </p:tgtEl>
                                        <p:attrNameLst>
                                          <p:attrName>ppt_x</p:attrName>
                                        </p:attrNameLst>
                                      </p:cBhvr>
                                      <p:tavLst>
                                        <p:tav tm="0">
                                          <p:val>
                                            <p:strVal val="#ppt_x"/>
                                          </p:val>
                                        </p:tav>
                                        <p:tav tm="100000">
                                          <p:val>
                                            <p:strVal val="#ppt_x"/>
                                          </p:val>
                                        </p:tav>
                                      </p:tavLst>
                                    </p:anim>
                                    <p:anim calcmode="lin" valueType="num">
                                      <p:cBhvr>
                                        <p:cTn id="56" dur="75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750"/>
                            </p:stCondLst>
                            <p:childTnLst>
                              <p:par>
                                <p:cTn id="58" presetID="42" presetClass="entr" presetSubtype="0"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8"/>
                                            </p:cond>
                                          </p:stCondLst>
                                          <p:endCondLst>
                                            <p:cond evt="onStopAudio" delay="0">
                                              <p:tgtEl>
                                                <p:sldTgt/>
                                              </p:tgtEl>
                                            </p:cond>
                                          </p:endCondLst>
                                        </p:cTn>
                                        <p:tgtEl>
                                          <p:sndTgt r:embed="rId3" name="bomb.wav"/>
                                        </p:tgtEl>
                                      </p:cMediaNode>
                                    </p:audio>
                                  </p:subTnLst>
                                </p:cTn>
                              </p:par>
                              <p:par>
                                <p:cTn id="63" presetID="56" presetClass="path" presetSubtype="0" accel="50000" decel="50000" fill="hold" nodeType="withEffect">
                                  <p:stCondLst>
                                    <p:cond delay="0"/>
                                  </p:stCondLst>
                                  <p:childTnLst>
                                    <p:animMotion origin="layout" path="M -3.95833E-6 3.7037E-6 L 0.92865 -0.47848 " pathEditMode="relative" rAng="0" ptsTypes="AA">
                                      <p:cBhvr>
                                        <p:cTn id="64" dur="1000" fill="hold"/>
                                        <p:tgtEl>
                                          <p:spTgt spid="29"/>
                                        </p:tgtEl>
                                        <p:attrNameLst>
                                          <p:attrName>ppt_x</p:attrName>
                                          <p:attrName>ppt_y</p:attrName>
                                        </p:attrNameLst>
                                      </p:cBhvr>
                                      <p:rCtr x="46432" y="-23935"/>
                                    </p:animMotion>
                                  </p:childTnLst>
                                  <p:subTnLst>
                                    <p:audio>
                                      <p:cMediaNode>
                                        <p:cTn display="0" masterRel="sameClick">
                                          <p:stCondLst>
                                            <p:cond evt="begin" delay="0">
                                              <p:tn val="63"/>
                                            </p:cond>
                                          </p:stCondLst>
                                          <p:endCondLst>
                                            <p:cond evt="onStopAudio" delay="0">
                                              <p:tgtEl>
                                                <p:sldTgt/>
                                              </p:tgtEl>
                                            </p:cond>
                                          </p:endCondLst>
                                        </p:cTn>
                                        <p:tgtEl>
                                          <p:sndTgt r:embed="rId4" name="Bắn tan Covid.wav"/>
                                        </p:tgtEl>
                                      </p:cMediaNode>
                                    </p:audio>
                                  </p:subTnLst>
                                </p:cTn>
                              </p:par>
                            </p:childTnLst>
                          </p:cTn>
                        </p:par>
                        <p:par>
                          <p:cTn id="65" fill="hold">
                            <p:stCondLst>
                              <p:cond delay="1750"/>
                            </p:stCondLst>
                            <p:childTnLst>
                              <p:par>
                                <p:cTn id="66" presetID="10"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par>
                                <p:cTn id="69" presetID="32" presetClass="emph" presetSubtype="0" fill="hold" nodeType="withEffect">
                                  <p:stCondLst>
                                    <p:cond delay="0"/>
                                  </p:stCondLst>
                                  <p:childTnLst>
                                    <p:animRot by="120000">
                                      <p:cBhvr>
                                        <p:cTn id="70" dur="50" fill="hold">
                                          <p:stCondLst>
                                            <p:cond delay="0"/>
                                          </p:stCondLst>
                                        </p:cTn>
                                        <p:tgtEl>
                                          <p:spTgt spid="30"/>
                                        </p:tgtEl>
                                        <p:attrNameLst>
                                          <p:attrName>r</p:attrName>
                                        </p:attrNameLst>
                                      </p:cBhvr>
                                    </p:animRot>
                                    <p:animRot by="-240000">
                                      <p:cBhvr>
                                        <p:cTn id="71" dur="100" fill="hold">
                                          <p:stCondLst>
                                            <p:cond delay="100"/>
                                          </p:stCondLst>
                                        </p:cTn>
                                        <p:tgtEl>
                                          <p:spTgt spid="30"/>
                                        </p:tgtEl>
                                        <p:attrNameLst>
                                          <p:attrName>r</p:attrName>
                                        </p:attrNameLst>
                                      </p:cBhvr>
                                    </p:animRot>
                                    <p:animRot by="240000">
                                      <p:cBhvr>
                                        <p:cTn id="72" dur="100" fill="hold">
                                          <p:stCondLst>
                                            <p:cond delay="200"/>
                                          </p:stCondLst>
                                        </p:cTn>
                                        <p:tgtEl>
                                          <p:spTgt spid="30"/>
                                        </p:tgtEl>
                                        <p:attrNameLst>
                                          <p:attrName>r</p:attrName>
                                        </p:attrNameLst>
                                      </p:cBhvr>
                                    </p:animRot>
                                    <p:animRot by="-240000">
                                      <p:cBhvr>
                                        <p:cTn id="73" dur="100" fill="hold">
                                          <p:stCondLst>
                                            <p:cond delay="300"/>
                                          </p:stCondLst>
                                        </p:cTn>
                                        <p:tgtEl>
                                          <p:spTgt spid="30"/>
                                        </p:tgtEl>
                                        <p:attrNameLst>
                                          <p:attrName>r</p:attrName>
                                        </p:attrNameLst>
                                      </p:cBhvr>
                                    </p:animRot>
                                    <p:animRot by="120000">
                                      <p:cBhvr>
                                        <p:cTn id="74" dur="100" fill="hold">
                                          <p:stCondLst>
                                            <p:cond delay="400"/>
                                          </p:stCondLst>
                                        </p:cTn>
                                        <p:tgtEl>
                                          <p:spTgt spid="30"/>
                                        </p:tgtEl>
                                        <p:attrNameLst>
                                          <p:attrName>r</p:attrName>
                                        </p:attrNameLst>
                                      </p:cBhvr>
                                    </p:animRot>
                                  </p:childTnLst>
                                </p:cTn>
                              </p:par>
                            </p:childTnLst>
                          </p:cTn>
                        </p:par>
                      </p:childTnLst>
                    </p:cTn>
                  </p:par>
                </p:childTnLst>
              </p:cTn>
              <p:nextCondLst>
                <p:cond evt="onClick" delay="0">
                  <p:tgtEl>
                    <p:spTgt spid="22"/>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91" restart="whenNotActive" fill="hold" evtFilter="cancelBubble" nodeType="interactiveSeq">
                <p:stCondLst>
                  <p:cond evt="onClick" delay="0">
                    <p:tgtEl>
                      <p:spTgt spid="23"/>
                    </p:tgtEl>
                  </p:cond>
                </p:stCondLst>
                <p:endSync evt="end" delay="0">
                  <p:rtn val="all"/>
                </p:endSync>
                <p:childTnLst>
                  <p:par>
                    <p:cTn id="92" fill="hold">
                      <p:stCondLst>
                        <p:cond delay="0"/>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1000"/>
                                        <p:tgtEl>
                                          <p:spTgt spid="25"/>
                                        </p:tgtEl>
                                      </p:cBhvr>
                                    </p:animEffect>
                                    <p:anim calcmode="lin" valueType="num">
                                      <p:cBhvr>
                                        <p:cTn id="97" dur="1000" fill="hold"/>
                                        <p:tgtEl>
                                          <p:spTgt spid="25"/>
                                        </p:tgtEl>
                                        <p:attrNameLst>
                                          <p:attrName>ppt_x</p:attrName>
                                        </p:attrNameLst>
                                      </p:cBhvr>
                                      <p:tavLst>
                                        <p:tav tm="0">
                                          <p:val>
                                            <p:strVal val="#ppt_x"/>
                                          </p:val>
                                        </p:tav>
                                        <p:tav tm="100000">
                                          <p:val>
                                            <p:strVal val="#ppt_x"/>
                                          </p:val>
                                        </p:tav>
                                      </p:tavLst>
                                    </p:anim>
                                    <p:anim calcmode="lin" valueType="num">
                                      <p:cBhvr>
                                        <p:cTn id="9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3"/>
                  </p:tgtEl>
                </p:cond>
              </p:nextCondLst>
            </p:seq>
          </p:childTnLst>
        </p:cTn>
      </p:par>
    </p:tnLst>
    <p:bldLst>
      <p:bldP spid="18" grpId="0" animBg="1"/>
      <p:bldP spid="21"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EDAAD6E-9116-4B17-241D-C8F0ED5B8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53602"/>
            <a:ext cx="10744200" cy="5981700"/>
          </a:xfrm>
          <a:prstGeom prst="rect">
            <a:avLst/>
          </a:prstGeom>
          <a:noFill/>
          <a:extLst>
            <a:ext uri="{909E8E84-426E-40DD-AFC4-6F175D3DCCD1}">
              <a14:hiddenFill xmlns:a14="http://schemas.microsoft.com/office/drawing/2010/main">
                <a:solidFill>
                  <a:srgbClr val="FFFFFF"/>
                </a:solidFill>
              </a14:hiddenFill>
            </a:ext>
          </a:extLst>
        </p:spPr>
      </p:pic>
      <p:sp>
        <p:nvSpPr>
          <p:cNvPr id="17" name="Hộp Văn bản 1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135AAF2-E29C-5632-3D4B-7288B1CFA82E}"/>
              </a:ext>
            </a:extLst>
          </p:cNvPr>
          <p:cNvSpPr txBox="1"/>
          <p:nvPr/>
        </p:nvSpPr>
        <p:spPr>
          <a:xfrm>
            <a:off x="1066800" y="2057400"/>
            <a:ext cx="6094378" cy="4524315"/>
          </a:xfrm>
          <a:prstGeom prst="rect">
            <a:avLst/>
          </a:prstGeom>
          <a:noFill/>
        </p:spPr>
        <p:txBody>
          <a:bodyPr wrap="square">
            <a:spAutoFit/>
          </a:bodyPr>
          <a:lstStyle/>
          <a:p>
            <a:pPr algn="just"/>
            <a:r>
              <a:rPr lang="vi-VN" sz="3200" dirty="0">
                <a:solidFill>
                  <a:schemeClr val="bg1"/>
                </a:solidFill>
                <a:latin typeface="Times New Roman" panose="02020603050405020304" pitchFamily="18" charset="0"/>
                <a:ea typeface="MS Mincho" panose="02020609040205080304" pitchFamily="49" charset="-128"/>
                <a:cs typeface="Times New Roman" pitchFamily="18" charset="0"/>
              </a:rPr>
              <a:t>Theo quy định của khu phố, mỗi gia đình sử dụng bậc tam cấp di động để dắt xe vào nhà không được lấn chiếm vỉa hè quá 85 cm ra phía vỉa hè. Biết rằng nhà bạn Nam có nền cao 60 cm so với vỉa hè và có chiều dài bậc tam cấp là 1 m. Theo em nhà bạn Nam có thực hiện đúng quy định của khu phố không ? </a:t>
            </a:r>
            <a:r>
              <a:rPr lang="en-US" sz="3200" dirty="0" err="1">
                <a:solidFill>
                  <a:schemeClr val="bg1"/>
                </a:solidFill>
                <a:latin typeface="Times New Roman" panose="02020603050405020304" pitchFamily="18" charset="0"/>
                <a:ea typeface="MS Mincho" panose="02020609040205080304" pitchFamily="49" charset="-128"/>
                <a:cs typeface="Times New Roman" pitchFamily="18" charset="0"/>
              </a:rPr>
              <a:t>Vì</a:t>
            </a:r>
            <a:r>
              <a:rPr lang="en-US" sz="3200" dirty="0">
                <a:solidFill>
                  <a:schemeClr val="bg1"/>
                </a:solidFill>
                <a:latin typeface="Times New Roman" panose="02020603050405020304" pitchFamily="18" charset="0"/>
                <a:ea typeface="MS Mincho" panose="02020609040205080304" pitchFamily="49" charset="-128"/>
                <a:cs typeface="Times New Roman" pitchFamily="18" charset="0"/>
              </a:rPr>
              <a:t> </a:t>
            </a:r>
            <a:r>
              <a:rPr lang="en-US" sz="3200" dirty="0" err="1">
                <a:solidFill>
                  <a:schemeClr val="bg1"/>
                </a:solidFill>
                <a:latin typeface="Times New Roman" panose="02020603050405020304" pitchFamily="18" charset="0"/>
                <a:ea typeface="MS Mincho" panose="02020609040205080304" pitchFamily="49" charset="-128"/>
                <a:cs typeface="Times New Roman" pitchFamily="18" charset="0"/>
              </a:rPr>
              <a:t>sao</a:t>
            </a:r>
            <a:r>
              <a:rPr lang="en-US" sz="3200" dirty="0">
                <a:solidFill>
                  <a:schemeClr val="bg1"/>
                </a:solidFill>
                <a:latin typeface="Times New Roman" panose="02020603050405020304" pitchFamily="18" charset="0"/>
                <a:ea typeface="MS Mincho" panose="02020609040205080304" pitchFamily="49" charset="-128"/>
                <a:cs typeface="Times New Roman" pitchFamily="18" charset="0"/>
              </a:rPr>
              <a:t> ?</a:t>
            </a:r>
            <a:r>
              <a:rPr lang="fr-FR" sz="3200" dirty="0">
                <a:solidFill>
                  <a:schemeClr val="bg1"/>
                </a:solidFill>
                <a:latin typeface="Times New Roman" panose="02020603050405020304" pitchFamily="18" charset="0"/>
                <a:ea typeface="Times New Roman" panose="02020603050405020304" pitchFamily="18" charset="0"/>
                <a:cs typeface="Times New Roman" pitchFamily="18" charset="0"/>
              </a:rPr>
              <a:t> </a:t>
            </a:r>
            <a:endParaRPr lang="en-US" sz="3200" dirty="0">
              <a:solidFill>
                <a:schemeClr val="bg1"/>
              </a:solidFill>
              <a:latin typeface="Times New Roman" pitchFamily="18" charset="0"/>
              <a:cs typeface="Times New Roman" pitchFamily="18" charset="0"/>
            </a:endParaRPr>
          </a:p>
        </p:txBody>
      </p:sp>
      <p:sp>
        <p:nvSpPr>
          <p:cNvPr id="18" name="Hộp Văn bản 1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C0C943C-62FF-F9D9-A005-F5E6134676BA}"/>
              </a:ext>
            </a:extLst>
          </p:cNvPr>
          <p:cNvSpPr txBox="1"/>
          <p:nvPr/>
        </p:nvSpPr>
        <p:spPr>
          <a:xfrm>
            <a:off x="2819400" y="1371600"/>
            <a:ext cx="3429000" cy="646331"/>
          </a:xfrm>
          <a:prstGeom prst="rect">
            <a:avLst/>
          </a:prstGeom>
          <a:noFill/>
        </p:spPr>
        <p:txBody>
          <a:bodyPr wrap="square" rtlCol="0">
            <a:spAutoFit/>
          </a:bodyPr>
          <a:lstStyle/>
          <a:p>
            <a:r>
              <a:rPr lang="en-US" sz="3600" b="1" dirty="0" err="1">
                <a:solidFill>
                  <a:srgbClr val="FFFF00"/>
                </a:solidFill>
                <a:latin typeface="Times New Roman" panose="02020603050405020304" pitchFamily="18" charset="0"/>
                <a:cs typeface="Times New Roman" panose="02020603050405020304" pitchFamily="18" charset="0"/>
              </a:rPr>
              <a:t>Bài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tập</a:t>
            </a:r>
            <a:r>
              <a:rPr lang="en-US" sz="3600" b="1" dirty="0">
                <a:solidFill>
                  <a:srgbClr val="FFFF00"/>
                </a:solidFill>
                <a:latin typeface="Times New Roman" panose="02020603050405020304" pitchFamily="18" charset="0"/>
                <a:cs typeface="Times New Roman" panose="02020603050405020304" pitchFamily="18" charset="0"/>
              </a:rPr>
              <a:t> </a:t>
            </a:r>
          </a:p>
        </p:txBody>
      </p:sp>
      <p:pic>
        <p:nvPicPr>
          <p:cNvPr id="19" name="Hình ảnh 1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C99F494-23A8-45BD-89F9-2D3FFD418EB8}"/>
              </a:ext>
            </a:extLst>
          </p:cNvPr>
          <p:cNvPicPr>
            <a:picLocks noChangeAspect="1"/>
          </p:cNvPicPr>
          <p:nvPr/>
        </p:nvPicPr>
        <p:blipFill rotWithShape="1">
          <a:blip r:embed="rId4"/>
          <a:srcRect l="7114" t="11784" r="9349" b="4140"/>
          <a:stretch/>
        </p:blipFill>
        <p:spPr bwMode="auto">
          <a:xfrm>
            <a:off x="7391400" y="1232494"/>
            <a:ext cx="3589020" cy="2011680"/>
          </a:xfrm>
          <a:prstGeom prst="rect">
            <a:avLst/>
          </a:prstGeom>
          <a:ln>
            <a:noFill/>
          </a:ln>
          <a:effectLst>
            <a:softEdge rad="112500"/>
          </a:effectLst>
          <a:extLst>
            <a:ext uri="{53640926-AAD7-44D8-BBD7-CCE9431645EC}">
              <a14:shadowObscured xmlns:a14="http://schemas.microsoft.com/office/drawing/2010/main"/>
            </a:ext>
          </a:extLst>
        </p:spPr>
      </p:pic>
      <p:pic>
        <p:nvPicPr>
          <p:cNvPr id="20" name="Picture 3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F348AB6-4FC2-28B5-AE4B-885B40BBD3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4642"/>
          <a:stretch/>
        </p:blipFill>
        <p:spPr bwMode="auto">
          <a:xfrm>
            <a:off x="7391400" y="3276600"/>
            <a:ext cx="3657600" cy="3153383"/>
          </a:xfrm>
          <a:prstGeom prst="rect">
            <a:avLst/>
          </a:prstGeom>
          <a:ln>
            <a:noFill/>
          </a:ln>
          <a:effectLst>
            <a:softEdge rad="112500"/>
          </a:effectLst>
          <a:extLst>
            <a:ext uri="{53640926-AAD7-44D8-BBD7-CCE9431645EC}">
              <a14:shadowObscured xmlns:a14="http://schemas.microsoft.com/office/drawing/2010/main"/>
            </a:ext>
          </a:extLst>
        </p:spPr>
      </p:pic>
      <p:pic>
        <p:nvPicPr>
          <p:cNvPr id="21" name="Picture 1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4059C58-A2B8-D092-2188-31997DD89ECC}"/>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Lst>
          </a:blip>
          <a:stretch>
            <a:fillRect/>
          </a:stretch>
        </p:blipFill>
        <p:spPr>
          <a:xfrm>
            <a:off x="3352800" y="17834"/>
            <a:ext cx="5331016" cy="661560"/>
          </a:xfrm>
          <a:prstGeom prst="rect">
            <a:avLst/>
          </a:prstGeom>
        </p:spPr>
      </p:pic>
    </p:spTree>
    <p:extLst>
      <p:ext uri="{BB962C8B-B14F-4D97-AF65-F5344CB8AC3E}">
        <p14:creationId xmlns:p14="http://schemas.microsoft.com/office/powerpoint/2010/main" val="23546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C781C2B-EF13-F20E-EC9F-CE4F9D95F8E7}"/>
              </a:ext>
            </a:extLst>
          </p:cNvPr>
          <p:cNvPicPr>
            <a:picLocks noGrp="1" noChangeAspect="1"/>
          </p:cNvPicPr>
          <p:nvPr>
            <p:ph idx="1"/>
          </p:nvPr>
        </p:nvPicPr>
        <p:blipFill rotWithShape="1">
          <a:blip r:embed="rId3">
            <a:alphaModFix amt="58000"/>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3175" t="-1" r="2651" b="661"/>
          <a:stretch/>
        </p:blipFill>
        <p:spPr>
          <a:xfrm>
            <a:off x="4114800" y="0"/>
            <a:ext cx="7086600" cy="6493214"/>
          </a:xfrm>
          <a:prstGeom prst="rect">
            <a:avLst/>
          </a:prstGeom>
        </p:spPr>
      </p:pic>
      <p:sp>
        <p:nvSpPr>
          <p:cNvPr id="45" name="Hộp Văn bản 4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F5488BE-586E-D9CC-7B86-D8362251321B}"/>
              </a:ext>
            </a:extLst>
          </p:cNvPr>
          <p:cNvSpPr txBox="1"/>
          <p:nvPr/>
        </p:nvSpPr>
        <p:spPr>
          <a:xfrm>
            <a:off x="5181600" y="990600"/>
            <a:ext cx="3505200"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1 m = 100 cm</a:t>
            </a:r>
          </a:p>
        </p:txBody>
      </p:sp>
      <p:sp>
        <p:nvSpPr>
          <p:cNvPr id="47" name="Hộp Văn bản 4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6D4BB5A-7E85-E6DC-A274-69F89F766100}"/>
              </a:ext>
            </a:extLst>
          </p:cNvPr>
          <p:cNvSpPr txBox="1"/>
          <p:nvPr/>
        </p:nvSpPr>
        <p:spPr>
          <a:xfrm>
            <a:off x="4191000" y="1600200"/>
            <a:ext cx="68580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Tam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ABC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lí</a:t>
            </a:r>
            <a:r>
              <a:rPr lang="en-US" sz="3200">
                <a:latin typeface="Times New Roman" panose="02020603050405020304" pitchFamily="18" charset="0"/>
                <a:cs typeface="Times New Roman" panose="02020603050405020304" pitchFamily="18" charset="0"/>
              </a:rPr>
              <a:t> Pythagore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8" name="Hộp Văn bản 4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AFC0662-3614-C7AB-C4B2-98CEAD296A1F}"/>
                  </a:ext>
                </a:extLst>
              </p:cNvPr>
              <p:cNvSpPr txBox="1"/>
              <p:nvPr/>
            </p:nvSpPr>
            <p:spPr>
              <a:xfrm>
                <a:off x="5181600" y="2527012"/>
                <a:ext cx="4267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200" i="1" smtClean="0">
                              <a:solidFill>
                                <a:schemeClr val="tx1"/>
                              </a:solidFill>
                              <a:latin typeface="Cambria Math" panose="02040503050406030204" pitchFamily="18" charset="0"/>
                              <a:ea typeface="Tahoma"/>
                              <a:cs typeface="Times New Roman" panose="02020603050405020304" pitchFamily="18" charset="0"/>
                              <a:sym typeface="Tahoma"/>
                            </a:rPr>
                          </m:ctrlPr>
                        </m:sSupPr>
                        <m:e>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𝐵𝐶</m:t>
                          </m:r>
                        </m:e>
                        <m:sup>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2</m:t>
                          </m:r>
                        </m:sup>
                      </m:sSup>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m:t>
                      </m:r>
                      <m:sSup>
                        <m:sSupPr>
                          <m:ctrlPr>
                            <a:rPr lang="en-US" sz="3200" i="1" smtClean="0">
                              <a:solidFill>
                                <a:schemeClr val="tx1"/>
                              </a:solidFill>
                              <a:latin typeface="Cambria Math" panose="02040503050406030204" pitchFamily="18" charset="0"/>
                              <a:ea typeface="Tahoma"/>
                              <a:cs typeface="Times New Roman" panose="02020603050405020304" pitchFamily="18" charset="0"/>
                              <a:sym typeface="Tahoma"/>
                            </a:rPr>
                          </m:ctrlPr>
                        </m:sSupPr>
                        <m:e>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𝐴𝐵</m:t>
                          </m:r>
                        </m:e>
                        <m:sup>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2</m:t>
                          </m:r>
                        </m:sup>
                      </m:sSup>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m:t>
                      </m:r>
                      <m:sSup>
                        <m:sSupPr>
                          <m:ctrlPr>
                            <a:rPr lang="en-US" sz="3200" i="1" smtClean="0">
                              <a:solidFill>
                                <a:schemeClr val="tx1"/>
                              </a:solidFill>
                              <a:latin typeface="Cambria Math" panose="02040503050406030204" pitchFamily="18" charset="0"/>
                              <a:ea typeface="Tahoma"/>
                              <a:cs typeface="Times New Roman" panose="02020603050405020304" pitchFamily="18" charset="0"/>
                              <a:sym typeface="Tahoma"/>
                            </a:rPr>
                          </m:ctrlPr>
                        </m:sSupPr>
                        <m:e>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𝐴𝐶</m:t>
                          </m:r>
                        </m:e>
                        <m:sup>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2</m:t>
                          </m:r>
                        </m:sup>
                      </m:sSup>
                    </m:oMath>
                  </m:oMathPara>
                </a14:m>
                <a:endParaRPr lang="en-US" sz="3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8" name="Hộp Văn bản 4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AFC0662-3614-C7AB-C4B2-98CEAD296A1F}"/>
                  </a:ext>
                </a:extLst>
              </p:cNvPr>
              <p:cNvSpPr txBox="1">
                <a:spLocks noRot="1" noChangeAspect="1" noMove="1" noResize="1" noEditPoints="1" noAdjustHandles="1" noChangeArrowheads="1" noChangeShapeType="1" noTextEdit="1"/>
              </p:cNvSpPr>
              <p:nvPr/>
            </p:nvSpPr>
            <p:spPr>
              <a:xfrm>
                <a:off x="5181600" y="2527012"/>
                <a:ext cx="4267200"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Hộp Văn bản 5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A826942-94F5-E741-7990-D0F374445611}"/>
                  </a:ext>
                </a:extLst>
              </p:cNvPr>
              <p:cNvSpPr txBox="1"/>
              <p:nvPr/>
            </p:nvSpPr>
            <p:spPr>
              <a:xfrm>
                <a:off x="5562600" y="3200400"/>
                <a:ext cx="5181600" cy="58477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en-US" sz="3200" i="1" smtClean="0">
                              <a:solidFill>
                                <a:schemeClr val="tx1"/>
                              </a:solidFill>
                              <a:latin typeface="Cambria Math" panose="02040503050406030204" pitchFamily="18" charset="0"/>
                              <a:ea typeface="Tahoma"/>
                              <a:cs typeface="Times New Roman" panose="02020603050405020304" pitchFamily="18" charset="0"/>
                              <a:sym typeface="Tahoma"/>
                            </a:rPr>
                          </m:ctrlPr>
                        </m:sSupPr>
                        <m:e>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𝐴𝐶</m:t>
                          </m:r>
                        </m:e>
                        <m:sup>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2</m:t>
                          </m:r>
                        </m:sup>
                      </m:sSup>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m:t>
                      </m:r>
                      <m:sSup>
                        <m:sSupPr>
                          <m:ctrlPr>
                            <a:rPr lang="en-US" sz="3200" i="1" smtClean="0">
                              <a:solidFill>
                                <a:schemeClr val="tx1"/>
                              </a:solidFill>
                              <a:latin typeface="Cambria Math" panose="02040503050406030204" pitchFamily="18" charset="0"/>
                              <a:ea typeface="Tahoma"/>
                              <a:cs typeface="Times New Roman" panose="02020603050405020304" pitchFamily="18" charset="0"/>
                              <a:sym typeface="Tahoma"/>
                            </a:rPr>
                          </m:ctrlPr>
                        </m:sSupPr>
                        <m:e>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𝐵𝐶</m:t>
                          </m:r>
                        </m:e>
                        <m:sup>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2</m:t>
                          </m:r>
                        </m:sup>
                      </m:sSup>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m:t>
                      </m:r>
                      <m:sSup>
                        <m:sSupPr>
                          <m:ctrlPr>
                            <a:rPr lang="en-US" sz="3200" i="1" smtClean="0">
                              <a:solidFill>
                                <a:schemeClr val="tx1"/>
                              </a:solidFill>
                              <a:latin typeface="Cambria Math" panose="02040503050406030204" pitchFamily="18" charset="0"/>
                              <a:ea typeface="Tahoma"/>
                              <a:cs typeface="Times New Roman" panose="02020603050405020304" pitchFamily="18" charset="0"/>
                              <a:sym typeface="Tahoma"/>
                            </a:rPr>
                          </m:ctrlPr>
                        </m:sSupPr>
                        <m:e>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𝐴𝐵</m:t>
                          </m:r>
                        </m:e>
                        <m:sup>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2</m:t>
                          </m:r>
                        </m:sup>
                      </m:sSup>
                    </m:oMath>
                  </m:oMathPara>
                </a14:m>
                <a:endParaRPr lang="en-US" sz="3200" b="0" dirty="0">
                  <a:solidFill>
                    <a:schemeClr val="tx1"/>
                  </a:solidFill>
                  <a:latin typeface="Times New Roman" panose="02020603050405020304" pitchFamily="18" charset="0"/>
                  <a:ea typeface="Tahoma"/>
                  <a:cs typeface="Times New Roman" panose="02020603050405020304" pitchFamily="18" charset="0"/>
                  <a:sym typeface="Tahoma"/>
                </a:endParaRPr>
              </a:p>
            </p:txBody>
          </p:sp>
        </mc:Choice>
        <mc:Fallback xmlns="">
          <p:sp>
            <p:nvSpPr>
              <p:cNvPr id="52" name="Hộp Văn bản 5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A826942-94F5-E741-7990-D0F374445611}"/>
                  </a:ext>
                </a:extLst>
              </p:cNvPr>
              <p:cNvSpPr txBox="1">
                <a:spLocks noRot="1" noChangeAspect="1" noMove="1" noResize="1" noEditPoints="1" noAdjustHandles="1" noChangeArrowheads="1" noChangeShapeType="1" noTextEdit="1"/>
              </p:cNvSpPr>
              <p:nvPr/>
            </p:nvSpPr>
            <p:spPr>
              <a:xfrm>
                <a:off x="5562600" y="3200400"/>
                <a:ext cx="5181600"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Hộp Văn bản 5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60532D1-C92B-5CA4-1126-D0B17BAEBC82}"/>
                  </a:ext>
                </a:extLst>
              </p:cNvPr>
              <p:cNvSpPr txBox="1"/>
              <p:nvPr/>
            </p:nvSpPr>
            <p:spPr>
              <a:xfrm>
                <a:off x="5867400" y="3733800"/>
                <a:ext cx="5111884"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m:t>
                      </m:r>
                      <m:sSup>
                        <m:sSupPr>
                          <m:ctrlP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ctrlPr>
                        </m:sSupPr>
                        <m:e>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100</m:t>
                          </m:r>
                        </m:e>
                        <m:sup>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2</m:t>
                          </m:r>
                        </m:sup>
                      </m:sSup>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m:t>
                      </m:r>
                      <m:sSup>
                        <m:sSupPr>
                          <m:ctrlP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ctrlPr>
                        </m:sSupPr>
                        <m:e>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60</m:t>
                          </m:r>
                        </m:e>
                        <m:sup>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2</m:t>
                          </m:r>
                        </m:sup>
                      </m:sSup>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m:t>
                      </m:r>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6400</m:t>
                      </m:r>
                    </m:oMath>
                  </m:oMathPara>
                </a14:m>
                <a:endParaRPr lang="en-US" sz="3200" dirty="0">
                  <a:latin typeface="Times New Roman" panose="02020603050405020304" pitchFamily="18" charset="0"/>
                  <a:cs typeface="Times New Roman" panose="02020603050405020304" pitchFamily="18" charset="0"/>
                </a:endParaRPr>
              </a:p>
            </p:txBody>
          </p:sp>
        </mc:Choice>
        <mc:Fallback xmlns="">
          <p:sp>
            <p:nvSpPr>
              <p:cNvPr id="54" name="Hộp Văn bản 5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60532D1-C92B-5CA4-1126-D0B17BAEBC82}"/>
                  </a:ext>
                </a:extLst>
              </p:cNvPr>
              <p:cNvSpPr txBox="1">
                <a:spLocks noRot="1" noChangeAspect="1" noMove="1" noResize="1" noEditPoints="1" noAdjustHandles="1" noChangeArrowheads="1" noChangeShapeType="1" noTextEdit="1"/>
              </p:cNvSpPr>
              <p:nvPr/>
            </p:nvSpPr>
            <p:spPr>
              <a:xfrm>
                <a:off x="5867400" y="3733800"/>
                <a:ext cx="5111884"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Hộp Văn bản 5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8E8FADC-781F-CFA8-B487-DCD2C53CBE07}"/>
                  </a:ext>
                </a:extLst>
              </p:cNvPr>
              <p:cNvSpPr txBox="1"/>
              <p:nvPr/>
            </p:nvSpPr>
            <p:spPr>
              <a:xfrm>
                <a:off x="3200400" y="4397386"/>
                <a:ext cx="9144000" cy="63119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Suy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𝐴𝐶</m:t>
                    </m:r>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 </m:t>
                    </m:r>
                    <m:rad>
                      <m:radPr>
                        <m:degHide m:val="on"/>
                        <m:ctrlP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ctrlPr>
                      </m:radPr>
                      <m:deg/>
                      <m:e>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6400</m:t>
                        </m:r>
                      </m:e>
                    </m:rad>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m:t>
                    </m:r>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80</m:t>
                    </m:r>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 </m:t>
                    </m:r>
                    <m:r>
                      <m:rPr>
                        <m:sty m:val="p"/>
                      </m:rPr>
                      <a:rPr lang="en-US" sz="3200" b="0" i="0" smtClean="0">
                        <a:solidFill>
                          <a:schemeClr val="tx1"/>
                        </a:solidFill>
                        <a:latin typeface="Cambria Math" panose="02040503050406030204" pitchFamily="18" charset="0"/>
                        <a:ea typeface="Tahoma"/>
                        <a:cs typeface="Times New Roman" panose="02020603050405020304" pitchFamily="18" charset="0"/>
                        <a:sym typeface="Tahoma"/>
                      </a:rPr>
                      <m:t>cm</m:t>
                    </m:r>
                    <m:d>
                      <m:dPr>
                        <m:ctrlP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ctrlPr>
                      </m:dPr>
                      <m:e>
                        <m:r>
                          <m:rPr>
                            <m:sty m:val="p"/>
                          </m:rPr>
                          <a:rPr lang="en-US" sz="3200" b="0" i="0" smtClean="0">
                            <a:solidFill>
                              <a:schemeClr val="tx1"/>
                            </a:solidFill>
                            <a:latin typeface="Cambria Math" panose="02040503050406030204" pitchFamily="18" charset="0"/>
                            <a:ea typeface="Tahoma"/>
                            <a:cs typeface="Times New Roman" panose="02020603050405020304" pitchFamily="18" charset="0"/>
                            <a:sym typeface="Tahoma"/>
                          </a:rPr>
                          <m:t>v</m:t>
                        </m:r>
                        <m:r>
                          <a:rPr lang="en-US" sz="3200" b="0" i="0" smtClean="0">
                            <a:solidFill>
                              <a:schemeClr val="tx1"/>
                            </a:solidFill>
                            <a:latin typeface="Cambria Math" panose="02040503050406030204" pitchFamily="18" charset="0"/>
                            <a:ea typeface="Tahoma"/>
                            <a:cs typeface="Times New Roman" panose="02020603050405020304" pitchFamily="18" charset="0"/>
                            <a:sym typeface="Tahoma"/>
                          </a:rPr>
                          <m:t>ì </m:t>
                        </m:r>
                        <m:r>
                          <a:rPr lang="en-US" sz="3200" b="0" i="1" smtClean="0">
                            <a:solidFill>
                              <a:schemeClr val="tx1"/>
                            </a:solidFill>
                            <a:latin typeface="Cambria Math" panose="02040503050406030204" pitchFamily="18" charset="0"/>
                            <a:ea typeface="Tahoma"/>
                            <a:cs typeface="Times New Roman" panose="02020603050405020304" pitchFamily="18" charset="0"/>
                            <a:sym typeface="Tahoma"/>
                          </a:rPr>
                          <m:t>𝐴𝐶</m:t>
                        </m:r>
                        <m:r>
                          <a:rPr lang="en-US" sz="3200" b="0" i="0" smtClean="0">
                            <a:solidFill>
                              <a:schemeClr val="tx1"/>
                            </a:solidFill>
                            <a:latin typeface="Cambria Math" panose="02040503050406030204" pitchFamily="18" charset="0"/>
                            <a:ea typeface="Tahoma"/>
                            <a:cs typeface="Times New Roman" panose="02020603050405020304" pitchFamily="18" charset="0"/>
                            <a:sym typeface="Tahoma"/>
                          </a:rPr>
                          <m:t>&lt;</m:t>
                        </m:r>
                        <m:r>
                          <a:rPr lang="en-US" sz="3200" b="0" i="0" smtClean="0">
                            <a:solidFill>
                              <a:schemeClr val="tx1"/>
                            </a:solidFill>
                            <a:latin typeface="Cambria Math" panose="02040503050406030204" pitchFamily="18" charset="0"/>
                            <a:ea typeface="Tahoma"/>
                            <a:cs typeface="Times New Roman" panose="02020603050405020304" pitchFamily="18" charset="0"/>
                            <a:sym typeface="Tahoma"/>
                          </a:rPr>
                          <m:t>0</m:t>
                        </m:r>
                      </m:e>
                    </m:d>
                    <m:r>
                      <a:rPr lang="en-US" sz="3200" b="0" i="0" smtClean="0">
                        <a:solidFill>
                          <a:schemeClr val="tx1"/>
                        </a:solidFill>
                        <a:latin typeface="Cambria Math" panose="02040503050406030204" pitchFamily="18" charset="0"/>
                        <a:ea typeface="Tahoma"/>
                        <a:cs typeface="Times New Roman" panose="02020603050405020304" pitchFamily="18" charset="0"/>
                        <a:sym typeface="Tahoma"/>
                      </a:rPr>
                      <m:t>&lt;</m:t>
                    </m:r>
                    <m:r>
                      <a:rPr lang="en-US" sz="3200" b="0" i="0" smtClean="0">
                        <a:solidFill>
                          <a:schemeClr val="tx1"/>
                        </a:solidFill>
                        <a:latin typeface="Cambria Math" panose="02040503050406030204" pitchFamily="18" charset="0"/>
                        <a:ea typeface="Tahoma"/>
                        <a:cs typeface="Times New Roman" panose="02020603050405020304" pitchFamily="18" charset="0"/>
                        <a:sym typeface="Tahoma"/>
                      </a:rPr>
                      <m:t>85</m:t>
                    </m:r>
                    <m:r>
                      <a:rPr lang="en-US" sz="3200" b="0" i="0" smtClean="0">
                        <a:solidFill>
                          <a:schemeClr val="tx1"/>
                        </a:solidFill>
                        <a:latin typeface="Cambria Math" panose="02040503050406030204" pitchFamily="18" charset="0"/>
                        <a:ea typeface="Tahoma"/>
                        <a:cs typeface="Times New Roman" panose="02020603050405020304" pitchFamily="18" charset="0"/>
                        <a:sym typeface="Tahoma"/>
                      </a:rPr>
                      <m:t> </m:t>
                    </m:r>
                    <m:r>
                      <m:rPr>
                        <m:sty m:val="p"/>
                      </m:rPr>
                      <a:rPr lang="en-US" sz="3200" b="0" i="0" smtClean="0">
                        <a:solidFill>
                          <a:schemeClr val="tx1"/>
                        </a:solidFill>
                        <a:latin typeface="Cambria Math" panose="02040503050406030204" pitchFamily="18" charset="0"/>
                        <a:ea typeface="Tahoma"/>
                        <a:cs typeface="Times New Roman" panose="02020603050405020304" pitchFamily="18" charset="0"/>
                        <a:sym typeface="Tahoma"/>
                      </a:rPr>
                      <m:t>cm</m:t>
                    </m:r>
                  </m:oMath>
                </a14:m>
                <a:r>
                  <a:rPr lang="en-US" sz="3200" dirty="0">
                    <a:latin typeface="Times New Roman" panose="02020603050405020304" pitchFamily="18" charset="0"/>
                    <a:cs typeface="Times New Roman" panose="02020603050405020304" pitchFamily="18" charset="0"/>
                  </a:rPr>
                  <a:t> </a:t>
                </a:r>
              </a:p>
            </p:txBody>
          </p:sp>
        </mc:Choice>
        <mc:Fallback xmlns="">
          <p:sp>
            <p:nvSpPr>
              <p:cNvPr id="55" name="Hộp Văn bản 5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8E8FADC-781F-CFA8-B487-DCD2C53CBE07}"/>
                  </a:ext>
                </a:extLst>
              </p:cNvPr>
              <p:cNvSpPr txBox="1">
                <a:spLocks noRot="1" noChangeAspect="1" noMove="1" noResize="1" noEditPoints="1" noAdjustHandles="1" noChangeArrowheads="1" noChangeShapeType="1" noTextEdit="1"/>
              </p:cNvSpPr>
              <p:nvPr/>
            </p:nvSpPr>
            <p:spPr>
              <a:xfrm>
                <a:off x="3200400" y="4397386"/>
                <a:ext cx="9144000" cy="631198"/>
              </a:xfrm>
              <a:prstGeom prst="rect">
                <a:avLst/>
              </a:prstGeom>
              <a:blipFill>
                <a:blip r:embed="rId8"/>
                <a:stretch>
                  <a:fillRect l="-1667" t="-5769" b="-29808"/>
                </a:stretch>
              </a:blipFill>
            </p:spPr>
            <p:txBody>
              <a:bodyPr/>
              <a:lstStyle/>
              <a:p>
                <a:r>
                  <a:rPr lang="en-US">
                    <a:noFill/>
                  </a:rPr>
                  <a:t> </a:t>
                </a:r>
              </a:p>
            </p:txBody>
          </p:sp>
        </mc:Fallback>
      </mc:AlternateContent>
      <p:sp>
        <p:nvSpPr>
          <p:cNvPr id="56" name="Hộp Văn bản 5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77D61C6-A9D0-1A31-C871-A9656E8AB47B}"/>
              </a:ext>
            </a:extLst>
          </p:cNvPr>
          <p:cNvSpPr txBox="1"/>
          <p:nvPr/>
        </p:nvSpPr>
        <p:spPr>
          <a:xfrm>
            <a:off x="4267200" y="5029200"/>
            <a:ext cx="6934200"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phố</a:t>
            </a:r>
            <a:endParaRPr lang="en-US" sz="3200" dirty="0">
              <a:latin typeface="Times New Roman" panose="02020603050405020304" pitchFamily="18" charset="0"/>
              <a:cs typeface="Times New Roman" panose="02020603050405020304" pitchFamily="18" charset="0"/>
            </a:endParaRPr>
          </a:p>
        </p:txBody>
      </p:sp>
      <p:pic>
        <p:nvPicPr>
          <p:cNvPr id="57" name="Picture 1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D2E3F69-8097-B9D4-E7DF-441D74466F1F}"/>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11200"/>
                    </a14:imgEffect>
                  </a14:imgLayer>
                </a14:imgProps>
              </a:ext>
            </a:extLst>
          </a:blip>
          <a:stretch>
            <a:fillRect/>
          </a:stretch>
        </p:blipFill>
        <p:spPr>
          <a:xfrm>
            <a:off x="0" y="76200"/>
            <a:ext cx="4038600" cy="587211"/>
          </a:xfrm>
          <a:prstGeom prst="rect">
            <a:avLst/>
          </a:prstGeom>
        </p:spPr>
      </p:pic>
      <p:pic>
        <p:nvPicPr>
          <p:cNvPr id="3" name="Hình ảnh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FF30579-F249-239C-1053-92C9B9847C12}"/>
              </a:ext>
            </a:extLst>
          </p:cNvPr>
          <p:cNvPicPr>
            <a:picLocks noChangeAspect="1"/>
          </p:cNvPicPr>
          <p:nvPr/>
        </p:nvPicPr>
        <p:blipFill rotWithShape="1">
          <a:blip r:embed="rId11"/>
          <a:srcRect l="7114" t="11784" r="9349" b="4140"/>
          <a:stretch/>
        </p:blipFill>
        <p:spPr bwMode="auto">
          <a:xfrm>
            <a:off x="304800" y="1371600"/>
            <a:ext cx="3677516" cy="3124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530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8" grpId="0"/>
      <p:bldP spid="52" grpId="0"/>
      <p:bldP spid="54"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FF0FEA4-E3B3-439A-A283-0C83FF1D0820}"/>
              </a:ext>
            </a:extLst>
          </p:cNvPr>
          <p:cNvSpPr/>
          <p:nvPr/>
        </p:nvSpPr>
        <p:spPr>
          <a:xfrm>
            <a:off x="127325" y="387458"/>
            <a:ext cx="11910348" cy="6366368"/>
          </a:xfrm>
          <a:prstGeom prst="roundRect">
            <a:avLst>
              <a:gd name="adj" fmla="val 5353"/>
            </a:avLst>
          </a:prstGeom>
          <a:noFill/>
          <a:ln w="76200" cap="flat" cmpd="dbl"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8" name="9Slide.vn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A4C1396-5231-4817-959A-8BF010F17F17}"/>
              </a:ext>
            </a:extLst>
          </p:cNvPr>
          <p:cNvSpPr txBox="1"/>
          <p:nvPr/>
        </p:nvSpPr>
        <p:spPr>
          <a:xfrm rot="19800000">
            <a:off x="-366455" y="1110208"/>
            <a:ext cx="4847709" cy="707886"/>
          </a:xfrm>
          <a:prstGeom prst="rect">
            <a:avLst/>
          </a:prstGeom>
          <a:noFill/>
        </p:spPr>
        <p:txBody>
          <a:bodyPr wrap="square" rtlCol="0">
            <a:spAutoFit/>
          </a:bodyPr>
          <a:lstStyle/>
          <a:p>
            <a:pPr lvl="1"/>
            <a:r>
              <a:rPr lang="en-US" sz="4000" b="1" kern="0">
                <a:ln>
                  <a:solidFill>
                    <a:schemeClr val="tx1">
                      <a:lumMod val="95000"/>
                      <a:lumOff val="5000"/>
                    </a:schemeClr>
                  </a:solidFill>
                </a:ln>
                <a:solidFill>
                  <a:srgbClr val="FF0000"/>
                </a:solidFill>
                <a:latin typeface="Verdana" panose="020B0604030504040204" pitchFamily="34" charset="0"/>
                <a:ea typeface="Verdana" panose="020B0604030504040204" pitchFamily="34" charset="0"/>
              </a:rPr>
              <a:t>CHÚ THÍCH</a:t>
            </a:r>
            <a:endParaRPr lang="en-US" sz="3600" b="1" kern="0" dirty="0">
              <a:ln>
                <a:solidFill>
                  <a:schemeClr val="tx1">
                    <a:lumMod val="95000"/>
                    <a:lumOff val="5000"/>
                  </a:schemeClr>
                </a:solidFill>
              </a:ln>
              <a:solidFill>
                <a:srgbClr val="FF0000"/>
              </a:solidFill>
              <a:latin typeface="Verdana" panose="020B0604030504040204" pitchFamily="34" charset="0"/>
              <a:ea typeface="Verdana" panose="020B0604030504040204" pitchFamily="34" charset="0"/>
            </a:endParaRPr>
          </a:p>
        </p:txBody>
      </p:sp>
      <p:sp>
        <p:nvSpPr>
          <p:cNvPr id="20" name="!!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07C263E-914B-452E-90CB-9A97F37E708D}"/>
              </a:ext>
            </a:extLst>
          </p:cNvPr>
          <p:cNvSpPr txBox="1"/>
          <p:nvPr/>
        </p:nvSpPr>
        <p:spPr>
          <a:xfrm>
            <a:off x="6495560" y="4800600"/>
            <a:ext cx="6763240" cy="461665"/>
          </a:xfrm>
          <a:prstGeom prst="rect">
            <a:avLst/>
          </a:prstGeom>
          <a:noFill/>
        </p:spPr>
        <p:txBody>
          <a:bodyPr wrap="square" rtlCol="0">
            <a:spAutoFit/>
          </a:bodyPr>
          <a:lstStyle/>
          <a:p>
            <a:pPr lvl="1"/>
            <a:r>
              <a:rPr lang="en-US" sz="2400" b="1">
                <a:ln>
                  <a:solidFill>
                    <a:schemeClr val="tx1">
                      <a:lumMod val="95000"/>
                      <a:lumOff val="5000"/>
                    </a:schemeClr>
                  </a:solidFill>
                </a:ln>
                <a:solidFill>
                  <a:schemeClr val="accent1">
                    <a:lumMod val="75000"/>
                  </a:schemeClr>
                </a:solidFill>
                <a:latin typeface="Verdana" panose="020B0604030504040204" pitchFamily="34" charset="0"/>
                <a:ea typeface="Verdana" panose="020B0604030504040204" pitchFamily="34" charset="0"/>
              </a:rPr>
              <a:t>HOẠT ĐỘNG NHÓM</a:t>
            </a:r>
            <a:endParaRPr lang="en-US" sz="2400" b="1" dirty="0">
              <a:ln>
                <a:solidFill>
                  <a:schemeClr val="tx1">
                    <a:lumMod val="95000"/>
                    <a:lumOff val="5000"/>
                  </a:schemeClr>
                </a:solidFill>
              </a:ln>
              <a:solidFill>
                <a:schemeClr val="accent1">
                  <a:lumMod val="75000"/>
                </a:schemeClr>
              </a:solidFill>
              <a:latin typeface="Verdana" panose="020B0604030504040204" pitchFamily="34" charset="0"/>
              <a:ea typeface="Verdana" panose="020B0604030504040204" pitchFamily="34" charset="0"/>
            </a:endParaRPr>
          </a:p>
        </p:txBody>
      </p:sp>
      <p:pic>
        <p:nvPicPr>
          <p:cNvPr id="7" name="Pictur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053955B-9AE3-4A78-8735-63472804D79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65" b="94764" l="4563" r="95817">
                        <a14:foregroundMark x1="30038" y1="21990" x2="43346" y2="13613"/>
                        <a14:foregroundMark x1="43346" y1="13613" x2="58935" y2="16754"/>
                        <a14:foregroundMark x1="58935" y1="16754" x2="67681" y2="31414"/>
                        <a14:foregroundMark x1="54373" y1="4712" x2="45247" y2="9424"/>
                        <a14:foregroundMark x1="47909" y1="28272" x2="52471" y2="39267"/>
                        <a14:foregroundMark x1="50570" y1="39267" x2="50570" y2="30366"/>
                        <a14:foregroundMark x1="13688" y1="85864" x2="10646" y2="93717"/>
                        <a14:foregroundMark x1="21673" y1="93194" x2="30418" y2="93717"/>
                        <a14:foregroundMark x1="4563" y1="93717" x2="8365" y2="90052"/>
                        <a14:foregroundMark x1="34981" y1="87435" x2="68821" y2="84817"/>
                        <a14:foregroundMark x1="68821" y1="84817" x2="77186" y2="78534"/>
                        <a14:foregroundMark x1="50570" y1="59686" x2="46008" y2="84293"/>
                        <a14:foregroundMark x1="46008" y1="84293" x2="45627" y2="84817"/>
                        <a14:foregroundMark x1="55894" y1="72251" x2="58555" y2="81152"/>
                        <a14:foregroundMark x1="66540" y1="84817" x2="80989" y2="84817"/>
                        <a14:foregroundMark x1="80989" y1="84817" x2="81369" y2="83246"/>
                        <a14:foregroundMark x1="34601" y1="93194" x2="41065" y2="93194"/>
                        <a14:foregroundMark x1="90875" y1="94764" x2="95817" y2="92670"/>
                      </a14:backgroundRemoval>
                    </a14:imgEffect>
                  </a14:imgLayer>
                </a14:imgProps>
              </a:ext>
              <a:ext uri="{28A0092B-C50C-407E-A947-70E740481C1C}">
                <a14:useLocalDpi xmlns:a14="http://schemas.microsoft.com/office/drawing/2010/main" val="0"/>
              </a:ext>
            </a:extLst>
          </a:blip>
          <a:srcRect/>
          <a:stretch>
            <a:fillRect/>
          </a:stretch>
        </p:blipFill>
        <p:spPr bwMode="auto">
          <a:xfrm>
            <a:off x="1810047" y="2279355"/>
            <a:ext cx="3418690" cy="2482775"/>
          </a:xfrm>
          <a:prstGeom prst="rect">
            <a:avLst/>
          </a:prstGeom>
          <a:noFill/>
          <a:extLst>
            <a:ext uri="{909E8E84-426E-40DD-AFC4-6F175D3DCCD1}">
              <a14:hiddenFill xmlns:a14="http://schemas.microsoft.com/office/drawing/2010/main">
                <a:solidFill>
                  <a:srgbClr val="FFFFFF"/>
                </a:solidFill>
              </a14:hiddenFill>
            </a:ext>
          </a:extLst>
        </p:spPr>
      </p:pic>
      <p:sp>
        <p:nvSpPr>
          <p:cNvPr id="8" name="!!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EB2A0A6-E80B-42B5-ABC4-0C6589A3AA43}"/>
              </a:ext>
            </a:extLst>
          </p:cNvPr>
          <p:cNvSpPr txBox="1"/>
          <p:nvPr/>
        </p:nvSpPr>
        <p:spPr>
          <a:xfrm>
            <a:off x="1143000" y="4800600"/>
            <a:ext cx="6148401" cy="461665"/>
          </a:xfrm>
          <a:prstGeom prst="rect">
            <a:avLst/>
          </a:prstGeom>
          <a:noFill/>
        </p:spPr>
        <p:txBody>
          <a:bodyPr wrap="square" rtlCol="0">
            <a:spAutoFit/>
          </a:bodyPr>
          <a:lstStyle/>
          <a:p>
            <a:pPr lvl="1"/>
            <a:r>
              <a:rPr lang="en-US" sz="2400" b="1">
                <a:ln>
                  <a:solidFill>
                    <a:schemeClr val="tx1">
                      <a:lumMod val="95000"/>
                      <a:lumOff val="5000"/>
                    </a:schemeClr>
                  </a:solidFill>
                </a:ln>
                <a:solidFill>
                  <a:schemeClr val="accent1">
                    <a:lumMod val="75000"/>
                  </a:schemeClr>
                </a:solidFill>
                <a:latin typeface="Verdana" panose="020B0604030504040204" pitchFamily="34" charset="0"/>
                <a:ea typeface="Verdana" panose="020B0604030504040204" pitchFamily="34" charset="0"/>
              </a:rPr>
              <a:t>HOẠT ĐỘNG CÁ NHÂN</a:t>
            </a:r>
            <a:endParaRPr lang="en-US" sz="2400" b="1" dirty="0">
              <a:ln>
                <a:solidFill>
                  <a:schemeClr val="tx1">
                    <a:lumMod val="95000"/>
                    <a:lumOff val="5000"/>
                  </a:schemeClr>
                </a:solidFill>
              </a:ln>
              <a:solidFill>
                <a:schemeClr val="accent1">
                  <a:lumMod val="75000"/>
                </a:schemeClr>
              </a:solidFill>
              <a:latin typeface="Verdana" panose="020B0604030504040204" pitchFamily="34" charset="0"/>
              <a:ea typeface="Verdana" panose="020B0604030504040204" pitchFamily="34" charset="0"/>
            </a:endParaRPr>
          </a:p>
        </p:txBody>
      </p:sp>
      <p:pic>
        <p:nvPicPr>
          <p:cNvPr id="9"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CD31390-5BB5-422E-93BA-7CD9AC9BBBE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345" l="10000" r="90000">
                        <a14:foregroundMark x1="44800" y1="10690" x2="46000" y2="35172"/>
                        <a14:foregroundMark x1="59600" y1="10345" x2="62600" y2="35517"/>
                        <a14:foregroundMark x1="68200" y1="26897" x2="70000" y2="35517"/>
                        <a14:foregroundMark x1="64600" y1="33793" x2="67400" y2="36552"/>
                        <a14:foregroundMark x1="38200" y1="26207" x2="54000" y2="27586"/>
                        <a14:foregroundMark x1="34000" y1="27586" x2="27800" y2="36207"/>
                        <a14:foregroundMark x1="27800" y1="36207" x2="22800" y2="38621"/>
                        <a14:foregroundMark x1="22800" y1="39310" x2="27600" y2="45172"/>
                        <a14:foregroundMark x1="31600" y1="44138" x2="40800" y2="46207"/>
                        <a14:foregroundMark x1="40800" y1="46207" x2="36800" y2="34138"/>
                        <a14:foregroundMark x1="36800" y1="34138" x2="51000" y2="29310"/>
                        <a14:foregroundMark x1="51000" y1="29310" x2="55800" y2="30345"/>
                        <a14:foregroundMark x1="35200" y1="27931" x2="43800" y2="45862"/>
                        <a14:foregroundMark x1="48200" y1="51034" x2="44400" y2="55172"/>
                        <a14:foregroundMark x1="67200" y1="45172" x2="64200" y2="47586"/>
                        <a14:foregroundMark x1="54000" y1="53103" x2="54000" y2="53103"/>
                        <a14:foregroundMark x1="47000" y1="50345" x2="63800" y2="61724"/>
                        <a14:foregroundMark x1="48200" y1="61724" x2="53400" y2="70690"/>
                        <a14:foregroundMark x1="30400" y1="49310" x2="31800" y2="66207"/>
                        <a14:foregroundMark x1="31800" y1="66207" x2="37200" y2="70345"/>
                        <a14:foregroundMark x1="26000" y1="64483" x2="29800" y2="65172"/>
                        <a14:foregroundMark x1="44000" y1="90345" x2="44000" y2="78621"/>
                        <a14:foregroundMark x1="58200" y1="87586" x2="58200" y2="78621"/>
                        <a14:backgroundMark x1="26698" y1="46656" x2="28293" y2="49825"/>
                      </a14:backgroundRemoval>
                    </a14:imgEffect>
                  </a14:imgLayer>
                </a14:imgProps>
              </a:ext>
              <a:ext uri="{28A0092B-C50C-407E-A947-70E740481C1C}">
                <a14:useLocalDpi xmlns:a14="http://schemas.microsoft.com/office/drawing/2010/main" val="0"/>
              </a:ext>
            </a:extLst>
          </a:blip>
          <a:srcRect/>
          <a:stretch>
            <a:fillRect/>
          </a:stretch>
        </p:blipFill>
        <p:spPr bwMode="auto">
          <a:xfrm>
            <a:off x="5943600" y="1585506"/>
            <a:ext cx="5411883" cy="313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3807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22"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5FF063-6E24-484E-8218-540556178AA7}"/>
              </a:ext>
            </a:extLst>
          </p:cNvPr>
          <p:cNvPicPr>
            <a:picLocks noChangeAspect="1"/>
          </p:cNvPicPr>
          <p:nvPr/>
        </p:nvPicPr>
        <p:blipFill>
          <a:blip r:embed="rId3"/>
          <a:stretch>
            <a:fillRect/>
          </a:stretch>
        </p:blipFill>
        <p:spPr>
          <a:xfrm>
            <a:off x="1905000" y="152400"/>
            <a:ext cx="1298774" cy="810731"/>
          </a:xfrm>
          <a:prstGeom prst="rect">
            <a:avLst/>
          </a:prstGeom>
        </p:spPr>
      </p:pic>
      <p:sp>
        <p:nvSpPr>
          <p:cNvPr id="5" name="TextBox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3F12063-CFDD-492E-9B35-24C0F9D1E5AE}"/>
              </a:ext>
            </a:extLst>
          </p:cNvPr>
          <p:cNvSpPr txBox="1"/>
          <p:nvPr/>
        </p:nvSpPr>
        <p:spPr>
          <a:xfrm>
            <a:off x="3140275" y="342572"/>
            <a:ext cx="8702875"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chemeClr val="accent4">
                    <a:lumMod val="50000"/>
                  </a:schemeClr>
                </a:solidFill>
                <a:effectLst>
                  <a:outerShdw blurRad="38100" dist="38100" dir="2700000" algn="tl">
                    <a:srgbClr val="000000">
                      <a:alpha val="43137"/>
                    </a:srgbClr>
                  </a:outerShdw>
                </a:effectLst>
                <a:uFillTx/>
                <a:latin typeface="SVN-A Love Of Thunder" panose="02040603050506020204"/>
                <a:sym typeface="Helvetica"/>
              </a:rPr>
              <a:t>HƯỚNG DẪN TỰ HỌC Ở NHÀ</a:t>
            </a:r>
          </a:p>
        </p:txBody>
      </p:sp>
      <p:graphicFrame>
        <p:nvGraphicFramePr>
          <p:cNvPr id="2" name="Diagram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0D1A621-C898-4D7F-B0FC-094E4D355709}"/>
              </a:ext>
            </a:extLst>
          </p:cNvPr>
          <p:cNvGraphicFramePr/>
          <p:nvPr>
            <p:extLst>
              <p:ext uri="{D42A27DB-BD31-4B8C-83A1-F6EECF244321}">
                <p14:modId xmlns:p14="http://schemas.microsoft.com/office/powerpoint/2010/main" val="2249911175"/>
              </p:ext>
            </p:extLst>
          </p:nvPr>
        </p:nvGraphicFramePr>
        <p:xfrm>
          <a:off x="457200" y="914400"/>
          <a:ext cx="10896600" cy="58654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66F847E-10E4-4BC0-98EC-C8B3B48EB412}"/>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503" b="90484" l="3837" r="94535">
                        <a14:foregroundMark x1="13023" y1="12609" x2="10930" y2="34655"/>
                        <a14:foregroundMark x1="10349" y1="32593" x2="35581" y2="30373"/>
                        <a14:foregroundMark x1="35581" y1="30373" x2="44302" y2="30531"/>
                        <a14:foregroundMark x1="42093" y1="29976" x2="50116" y2="41158"/>
                        <a14:foregroundMark x1="50116" y1="41158" x2="12791" y2="65741"/>
                        <a14:foregroundMark x1="12791" y1="65741" x2="6860" y2="77795"/>
                        <a14:foregroundMark x1="6860" y1="77795" x2="6512" y2="86519"/>
                        <a14:foregroundMark x1="6512" y1="86519" x2="6860" y2="85964"/>
                        <a14:foregroundMark x1="7326" y1="83347" x2="16163" y2="90325"/>
                        <a14:foregroundMark x1="16163" y1="90325" x2="39186" y2="89849"/>
                        <a14:foregroundMark x1="39186" y1="89849" x2="77326" y2="89849"/>
                        <a14:foregroundMark x1="77326" y1="89849" x2="94302" y2="89453"/>
                        <a14:foregroundMark x1="7093" y1="85964" x2="7907" y2="89611"/>
                        <a14:foregroundMark x1="8140" y1="91673" x2="80581" y2="91673"/>
                        <a14:foregroundMark x1="80581" y1="91673" x2="93721" y2="90563"/>
                        <a14:foregroundMark x1="93721" y1="90563" x2="93721" y2="90563"/>
                        <a14:foregroundMark x1="93488" y1="91515" x2="94651" y2="70024"/>
                        <a14:foregroundMark x1="94651" y1="70024" x2="67209" y2="67565"/>
                        <a14:foregroundMark x1="67209" y1="67565" x2="56279" y2="67962"/>
                        <a14:foregroundMark x1="58372" y1="67962" x2="90000" y2="35686"/>
                        <a14:foregroundMark x1="90000" y1="35686" x2="90814" y2="20539"/>
                        <a14:foregroundMark x1="90814" y1="20539" x2="65116" y2="8247"/>
                        <a14:foregroundMark x1="65116" y1="8247" x2="48140" y2="6503"/>
                        <a14:foregroundMark x1="48140" y1="6503" x2="11395" y2="13481"/>
                        <a14:foregroundMark x1="66047" y1="59635" x2="73837" y2="54956"/>
                        <a14:foregroundMark x1="73837" y1="54956" x2="74419" y2="54243"/>
                        <a14:foregroundMark x1="72326" y1="56701" x2="90698" y2="35924"/>
                        <a14:foregroundMark x1="63605" y1="63362" x2="60000" y2="72720"/>
                        <a14:foregroundMark x1="60000" y1="72720" x2="50233" y2="68914"/>
                        <a14:foregroundMark x1="50233" y1="68914" x2="47558" y2="63918"/>
                        <a14:foregroundMark x1="3837" y1="66693" x2="5465" y2="63680"/>
                        <a14:foregroundMark x1="8721" y1="38303" x2="22558" y2="33148"/>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19200" y="4648200"/>
            <a:ext cx="548640" cy="8045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7B0E54D-8508-4D6A-98FD-B5A492918965}"/>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90600" y="1676400"/>
            <a:ext cx="457200" cy="83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26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62">
                                          <p:stCondLst>
                                            <p:cond delay="0"/>
                                          </p:stCondLst>
                                        </p:cTn>
                                        <p:tgtEl>
                                          <p:spTgt spid="7"/>
                                        </p:tgtEl>
                                      </p:cBhvr>
                                    </p:animEffect>
                                    <p:anim calcmode="lin" valueType="num">
                                      <p:cBhvr>
                                        <p:cTn id="8"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13" dur="16">
                                          <p:stCondLst>
                                            <p:cond delay="406"/>
                                          </p:stCondLst>
                                        </p:cTn>
                                        <p:tgtEl>
                                          <p:spTgt spid="7"/>
                                        </p:tgtEl>
                                      </p:cBhvr>
                                      <p:to x="100000" y="60000"/>
                                    </p:animScale>
                                    <p:animScale>
                                      <p:cBhvr>
                                        <p:cTn id="14" dur="104" decel="50000">
                                          <p:stCondLst>
                                            <p:cond delay="422"/>
                                          </p:stCondLst>
                                        </p:cTn>
                                        <p:tgtEl>
                                          <p:spTgt spid="7"/>
                                        </p:tgtEl>
                                      </p:cBhvr>
                                      <p:to x="100000" y="100000"/>
                                    </p:animScale>
                                    <p:animScale>
                                      <p:cBhvr>
                                        <p:cTn id="15" dur="16">
                                          <p:stCondLst>
                                            <p:cond delay="820"/>
                                          </p:stCondLst>
                                        </p:cTn>
                                        <p:tgtEl>
                                          <p:spTgt spid="7"/>
                                        </p:tgtEl>
                                      </p:cBhvr>
                                      <p:to x="100000" y="80000"/>
                                    </p:animScale>
                                    <p:animScale>
                                      <p:cBhvr>
                                        <p:cTn id="16" dur="104" decel="50000">
                                          <p:stCondLst>
                                            <p:cond delay="836"/>
                                          </p:stCondLst>
                                        </p:cTn>
                                        <p:tgtEl>
                                          <p:spTgt spid="7"/>
                                        </p:tgtEl>
                                      </p:cBhvr>
                                      <p:to x="100000" y="100000"/>
                                    </p:animScale>
                                    <p:animScale>
                                      <p:cBhvr>
                                        <p:cTn id="17" dur="16">
                                          <p:stCondLst>
                                            <p:cond delay="1026"/>
                                          </p:stCondLst>
                                        </p:cTn>
                                        <p:tgtEl>
                                          <p:spTgt spid="7"/>
                                        </p:tgtEl>
                                      </p:cBhvr>
                                      <p:to x="100000" y="90000"/>
                                    </p:animScale>
                                    <p:animScale>
                                      <p:cBhvr>
                                        <p:cTn id="18" dur="104" decel="50000">
                                          <p:stCondLst>
                                            <p:cond delay="1043"/>
                                          </p:stCondLst>
                                        </p:cTn>
                                        <p:tgtEl>
                                          <p:spTgt spid="7"/>
                                        </p:tgtEl>
                                      </p:cBhvr>
                                      <p:to x="100000" y="100000"/>
                                    </p:animScale>
                                    <p:animScale>
                                      <p:cBhvr>
                                        <p:cTn id="19" dur="16">
                                          <p:stCondLst>
                                            <p:cond delay="1130"/>
                                          </p:stCondLst>
                                        </p:cTn>
                                        <p:tgtEl>
                                          <p:spTgt spid="7"/>
                                        </p:tgtEl>
                                      </p:cBhvr>
                                      <p:to x="100000" y="95000"/>
                                    </p:animScale>
                                    <p:animScale>
                                      <p:cBhvr>
                                        <p:cTn id="20" dur="104" decel="50000">
                                          <p:stCondLst>
                                            <p:cond delay="1146"/>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62">
                                          <p:stCondLst>
                                            <p:cond delay="0"/>
                                          </p:stCondLst>
                                        </p:cTn>
                                        <p:tgtEl>
                                          <p:spTgt spid="5"/>
                                        </p:tgtEl>
                                      </p:cBhvr>
                                    </p:animEffect>
                                    <p:anim calcmode="lin" valueType="num">
                                      <p:cBhvr>
                                        <p:cTn id="24"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27" dur="208" tmFilter="0, 0; 0.125,0.2665; 0.25,0.4; 0.375,0.465; 0.5,0.5;  0.625,0.535; 0.75,0.6; 0.875,0.7335; 1,1">
                                          <p:stCondLst>
                                            <p:cond delay="827"/>
                                          </p:stCondLst>
                                        </p:cTn>
                                        <p:tgtEl>
                                          <p:spTgt spid="5"/>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9" dur="16">
                                          <p:stCondLst>
                                            <p:cond delay="406"/>
                                          </p:stCondLst>
                                        </p:cTn>
                                        <p:tgtEl>
                                          <p:spTgt spid="5"/>
                                        </p:tgtEl>
                                      </p:cBhvr>
                                      <p:to x="100000" y="60000"/>
                                    </p:animScale>
                                    <p:animScale>
                                      <p:cBhvr>
                                        <p:cTn id="30" dur="104" decel="50000">
                                          <p:stCondLst>
                                            <p:cond delay="422"/>
                                          </p:stCondLst>
                                        </p:cTn>
                                        <p:tgtEl>
                                          <p:spTgt spid="5"/>
                                        </p:tgtEl>
                                      </p:cBhvr>
                                      <p:to x="100000" y="100000"/>
                                    </p:animScale>
                                    <p:animScale>
                                      <p:cBhvr>
                                        <p:cTn id="31" dur="16">
                                          <p:stCondLst>
                                            <p:cond delay="820"/>
                                          </p:stCondLst>
                                        </p:cTn>
                                        <p:tgtEl>
                                          <p:spTgt spid="5"/>
                                        </p:tgtEl>
                                      </p:cBhvr>
                                      <p:to x="100000" y="80000"/>
                                    </p:animScale>
                                    <p:animScale>
                                      <p:cBhvr>
                                        <p:cTn id="32" dur="104" decel="50000">
                                          <p:stCondLst>
                                            <p:cond delay="836"/>
                                          </p:stCondLst>
                                        </p:cTn>
                                        <p:tgtEl>
                                          <p:spTgt spid="5"/>
                                        </p:tgtEl>
                                      </p:cBhvr>
                                      <p:to x="100000" y="100000"/>
                                    </p:animScale>
                                    <p:animScale>
                                      <p:cBhvr>
                                        <p:cTn id="33" dur="16">
                                          <p:stCondLst>
                                            <p:cond delay="1026"/>
                                          </p:stCondLst>
                                        </p:cTn>
                                        <p:tgtEl>
                                          <p:spTgt spid="5"/>
                                        </p:tgtEl>
                                      </p:cBhvr>
                                      <p:to x="100000" y="90000"/>
                                    </p:animScale>
                                    <p:animScale>
                                      <p:cBhvr>
                                        <p:cTn id="34" dur="104" decel="50000">
                                          <p:stCondLst>
                                            <p:cond delay="1043"/>
                                          </p:stCondLst>
                                        </p:cTn>
                                        <p:tgtEl>
                                          <p:spTgt spid="5"/>
                                        </p:tgtEl>
                                      </p:cBhvr>
                                      <p:to x="100000" y="100000"/>
                                    </p:animScale>
                                    <p:animScale>
                                      <p:cBhvr>
                                        <p:cTn id="35" dur="16">
                                          <p:stCondLst>
                                            <p:cond delay="1130"/>
                                          </p:stCondLst>
                                        </p:cTn>
                                        <p:tgtEl>
                                          <p:spTgt spid="5"/>
                                        </p:tgtEl>
                                      </p:cBhvr>
                                      <p:to x="100000" y="95000"/>
                                    </p:animScale>
                                    <p:animScale>
                                      <p:cBhvr>
                                        <p:cTn id="36" dur="104" decel="50000">
                                          <p:stCondLst>
                                            <p:cond delay="1146"/>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
                                            <p:graphicEl>
                                              <a:dgm id="{43ECD050-E6AA-42C6-9CF4-B78105DC9BAE}"/>
                                            </p:graphicEl>
                                          </p:spTgt>
                                        </p:tgtEl>
                                        <p:attrNameLst>
                                          <p:attrName>style.visibility</p:attrName>
                                        </p:attrNameLst>
                                      </p:cBhvr>
                                      <p:to>
                                        <p:strVal val="visible"/>
                                      </p:to>
                                    </p:set>
                                    <p:animEffect transition="in" filter="wipe(up)">
                                      <p:cBhvr>
                                        <p:cTn id="41" dur="500"/>
                                        <p:tgtEl>
                                          <p:spTgt spid="2">
                                            <p:graphicEl>
                                              <a:dgm id="{43ECD050-E6AA-42C6-9CF4-B78105DC9BAE}"/>
                                            </p:graphicEl>
                                          </p:spTgt>
                                        </p:tgtEl>
                                      </p:cBhvr>
                                    </p:animEffect>
                                  </p:childTnLst>
                                </p:cTn>
                              </p:par>
                              <p:par>
                                <p:cTn id="42" presetID="47"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strVal val="#ppt_x"/>
                                          </p:val>
                                        </p:tav>
                                        <p:tav tm="100000">
                                          <p:val>
                                            <p:strVal val="#ppt_x"/>
                                          </p:val>
                                        </p:tav>
                                      </p:tavLst>
                                    </p:anim>
                                    <p:anim calcmode="lin" valueType="num">
                                      <p:cBhvr>
                                        <p:cTn id="46" dur="500" fill="hold"/>
                                        <p:tgtEl>
                                          <p:spTgt spid="10"/>
                                        </p:tgtEl>
                                        <p:attrNameLst>
                                          <p:attrName>ppt_y</p:attrName>
                                        </p:attrNameLst>
                                      </p:cBhvr>
                                      <p:tavLst>
                                        <p:tav tm="0">
                                          <p:val>
                                            <p:strVal val="#ppt_y-.1"/>
                                          </p:val>
                                        </p:tav>
                                        <p:tav tm="100000">
                                          <p:val>
                                            <p:strVal val="#ppt_y"/>
                                          </p:val>
                                        </p:tav>
                                      </p:tavLst>
                                    </p:anim>
                                  </p:childTnLst>
                                </p:cTn>
                              </p:par>
                              <p:par>
                                <p:cTn id="47" presetID="22" presetClass="entr" presetSubtype="1" fill="hold" grpId="0" nodeType="withEffect">
                                  <p:stCondLst>
                                    <p:cond delay="0"/>
                                  </p:stCondLst>
                                  <p:childTnLst>
                                    <p:set>
                                      <p:cBhvr>
                                        <p:cTn id="48" dur="1" fill="hold">
                                          <p:stCondLst>
                                            <p:cond delay="0"/>
                                          </p:stCondLst>
                                        </p:cTn>
                                        <p:tgtEl>
                                          <p:spTgt spid="2">
                                            <p:graphicEl>
                                              <a:dgm id="{4BCE6809-3420-4C68-B961-34A6C4274F70}"/>
                                            </p:graphicEl>
                                          </p:spTgt>
                                        </p:tgtEl>
                                        <p:attrNameLst>
                                          <p:attrName>style.visibility</p:attrName>
                                        </p:attrNameLst>
                                      </p:cBhvr>
                                      <p:to>
                                        <p:strVal val="visible"/>
                                      </p:to>
                                    </p:set>
                                    <p:animEffect transition="in" filter="wipe(up)">
                                      <p:cBhvr>
                                        <p:cTn id="49" dur="500"/>
                                        <p:tgtEl>
                                          <p:spTgt spid="2">
                                            <p:graphicEl>
                                              <a:dgm id="{4BCE6809-3420-4C68-B961-34A6C4274F70}"/>
                                            </p:graphicEl>
                                          </p:spTgt>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
                                            <p:graphicEl>
                                              <a:dgm id="{E0CB86D9-EAB1-4FA7-95F8-09A6D6F4137A}"/>
                                            </p:graphicEl>
                                          </p:spTgt>
                                        </p:tgtEl>
                                        <p:attrNameLst>
                                          <p:attrName>style.visibility</p:attrName>
                                        </p:attrNameLst>
                                      </p:cBhvr>
                                      <p:to>
                                        <p:strVal val="visible"/>
                                      </p:to>
                                    </p:set>
                                    <p:animEffect transition="in" filter="wipe(up)">
                                      <p:cBhvr>
                                        <p:cTn id="52" dur="500"/>
                                        <p:tgtEl>
                                          <p:spTgt spid="2">
                                            <p:graphicEl>
                                              <a:dgm id="{E0CB86D9-EAB1-4FA7-95F8-09A6D6F4137A}"/>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
                                            <p:graphicEl>
                                              <a:dgm id="{9AAE29D4-080B-4A1E-A8C0-1CBC6B2E2076}"/>
                                            </p:graphicEl>
                                          </p:spTgt>
                                        </p:tgtEl>
                                        <p:attrNameLst>
                                          <p:attrName>style.visibility</p:attrName>
                                        </p:attrNameLst>
                                      </p:cBhvr>
                                      <p:to>
                                        <p:strVal val="visible"/>
                                      </p:to>
                                    </p:set>
                                    <p:animEffect transition="in" filter="wipe(up)">
                                      <p:cBhvr>
                                        <p:cTn id="57" dur="500"/>
                                        <p:tgtEl>
                                          <p:spTgt spid="2">
                                            <p:graphicEl>
                                              <a:dgm id="{9AAE29D4-080B-4A1E-A8C0-1CBC6B2E2076}"/>
                                            </p:graphicEl>
                                          </p:spTgt>
                                        </p:tgtEl>
                                      </p:cBhvr>
                                    </p:animEffect>
                                  </p:childTnLst>
                                </p:cTn>
                              </p:par>
                              <p:par>
                                <p:cTn id="58" presetID="47"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anim calcmode="lin" valueType="num">
                                      <p:cBhvr>
                                        <p:cTn id="61" dur="500" fill="hold"/>
                                        <p:tgtEl>
                                          <p:spTgt spid="9"/>
                                        </p:tgtEl>
                                        <p:attrNameLst>
                                          <p:attrName>ppt_x</p:attrName>
                                        </p:attrNameLst>
                                      </p:cBhvr>
                                      <p:tavLst>
                                        <p:tav tm="0">
                                          <p:val>
                                            <p:strVal val="#ppt_x"/>
                                          </p:val>
                                        </p:tav>
                                        <p:tav tm="100000">
                                          <p:val>
                                            <p:strVal val="#ppt_x"/>
                                          </p:val>
                                        </p:tav>
                                      </p:tavLst>
                                    </p:anim>
                                    <p:anim calcmode="lin" valueType="num">
                                      <p:cBhvr>
                                        <p:cTn id="62" dur="500" fill="hold"/>
                                        <p:tgtEl>
                                          <p:spTgt spid="9"/>
                                        </p:tgtEl>
                                        <p:attrNameLst>
                                          <p:attrName>ppt_y</p:attrName>
                                        </p:attrNameLst>
                                      </p:cBhvr>
                                      <p:tavLst>
                                        <p:tav tm="0">
                                          <p:val>
                                            <p:strVal val="#ppt_y-.1"/>
                                          </p:val>
                                        </p:tav>
                                        <p:tav tm="100000">
                                          <p:val>
                                            <p:strVal val="#ppt_y"/>
                                          </p:val>
                                        </p:tav>
                                      </p:tavLst>
                                    </p:anim>
                                  </p:childTnLst>
                                </p:cTn>
                              </p:par>
                              <p:par>
                                <p:cTn id="63" presetID="22" presetClass="entr" presetSubtype="1" fill="hold" grpId="0" nodeType="withEffect">
                                  <p:stCondLst>
                                    <p:cond delay="0"/>
                                  </p:stCondLst>
                                  <p:childTnLst>
                                    <p:set>
                                      <p:cBhvr>
                                        <p:cTn id="64" dur="1" fill="hold">
                                          <p:stCondLst>
                                            <p:cond delay="0"/>
                                          </p:stCondLst>
                                        </p:cTn>
                                        <p:tgtEl>
                                          <p:spTgt spid="2">
                                            <p:graphicEl>
                                              <a:dgm id="{72A0D50A-54CC-41CA-8A4A-259352C56021}"/>
                                            </p:graphicEl>
                                          </p:spTgt>
                                        </p:tgtEl>
                                        <p:attrNameLst>
                                          <p:attrName>style.visibility</p:attrName>
                                        </p:attrNameLst>
                                      </p:cBhvr>
                                      <p:to>
                                        <p:strVal val="visible"/>
                                      </p:to>
                                    </p:set>
                                    <p:animEffect transition="in" filter="wipe(up)">
                                      <p:cBhvr>
                                        <p:cTn id="65" dur="500"/>
                                        <p:tgtEl>
                                          <p:spTgt spid="2">
                                            <p:graphicEl>
                                              <a:dgm id="{72A0D50A-54CC-41CA-8A4A-259352C560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Slide.vn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C99CBA6-DAAB-44B4-B4EB-5F899257C64E}"/>
              </a:ext>
            </a:extLst>
          </p:cNvPr>
          <p:cNvSpPr>
            <a:spLocks noEditPoints="1"/>
          </p:cNvSpPr>
          <p:nvPr/>
        </p:nvSpPr>
        <p:spPr bwMode="auto">
          <a:xfrm>
            <a:off x="2514600" y="-21771"/>
            <a:ext cx="12148525" cy="10716021"/>
          </a:xfrm>
          <a:custGeom>
            <a:avLst/>
            <a:gdLst>
              <a:gd name="T0" fmla="*/ 456 w 460"/>
              <a:gd name="T1" fmla="*/ 144 h 405"/>
              <a:gd name="T2" fmla="*/ 389 w 460"/>
              <a:gd name="T3" fmla="*/ 39 h 405"/>
              <a:gd name="T4" fmla="*/ 253 w 460"/>
              <a:gd name="T5" fmla="*/ 3 h 405"/>
              <a:gd name="T6" fmla="*/ 175 w 460"/>
              <a:gd name="T7" fmla="*/ 21 h 405"/>
              <a:gd name="T8" fmla="*/ 107 w 460"/>
              <a:gd name="T9" fmla="*/ 59 h 405"/>
              <a:gd name="T10" fmla="*/ 28 w 460"/>
              <a:gd name="T11" fmla="*/ 137 h 405"/>
              <a:gd name="T12" fmla="*/ 12 w 460"/>
              <a:gd name="T13" fmla="*/ 248 h 405"/>
              <a:gd name="T14" fmla="*/ 76 w 460"/>
              <a:gd name="T15" fmla="*/ 340 h 405"/>
              <a:gd name="T16" fmla="*/ 186 w 460"/>
              <a:gd name="T17" fmla="*/ 398 h 405"/>
              <a:gd name="T18" fmla="*/ 243 w 460"/>
              <a:gd name="T19" fmla="*/ 404 h 405"/>
              <a:gd name="T20" fmla="*/ 306 w 460"/>
              <a:gd name="T21" fmla="*/ 390 h 405"/>
              <a:gd name="T22" fmla="*/ 416 w 460"/>
              <a:gd name="T23" fmla="*/ 307 h 405"/>
              <a:gd name="T24" fmla="*/ 460 w 460"/>
              <a:gd name="T25" fmla="*/ 179 h 405"/>
              <a:gd name="T26" fmla="*/ 456 w 460"/>
              <a:gd name="T27" fmla="*/ 144 h 405"/>
              <a:gd name="T28" fmla="*/ 456 w 460"/>
              <a:gd name="T29" fmla="*/ 144 h 405"/>
              <a:gd name="T30" fmla="*/ 423 w 460"/>
              <a:gd name="T31" fmla="*/ 195 h 405"/>
              <a:gd name="T32" fmla="*/ 380 w 460"/>
              <a:gd name="T33" fmla="*/ 297 h 405"/>
              <a:gd name="T34" fmla="*/ 299 w 460"/>
              <a:gd name="T35" fmla="*/ 350 h 405"/>
              <a:gd name="T36" fmla="*/ 240 w 460"/>
              <a:gd name="T37" fmla="*/ 355 h 405"/>
              <a:gd name="T38" fmla="*/ 240 w 460"/>
              <a:gd name="T39" fmla="*/ 355 h 405"/>
              <a:gd name="T40" fmla="*/ 127 w 460"/>
              <a:gd name="T41" fmla="*/ 281 h 405"/>
              <a:gd name="T42" fmla="*/ 95 w 460"/>
              <a:gd name="T43" fmla="*/ 212 h 405"/>
              <a:gd name="T44" fmla="*/ 103 w 460"/>
              <a:gd name="T45" fmla="*/ 167 h 405"/>
              <a:gd name="T46" fmla="*/ 143 w 460"/>
              <a:gd name="T47" fmla="*/ 112 h 405"/>
              <a:gd name="T48" fmla="*/ 186 w 460"/>
              <a:gd name="T49" fmla="*/ 78 h 405"/>
              <a:gd name="T50" fmla="*/ 339 w 460"/>
              <a:gd name="T51" fmla="*/ 66 h 405"/>
              <a:gd name="T52" fmla="*/ 423 w 460"/>
              <a:gd name="T53" fmla="*/ 180 h 405"/>
              <a:gd name="T54" fmla="*/ 423 w 460"/>
              <a:gd name="T55" fmla="*/ 195 h 405"/>
              <a:gd name="T56" fmla="*/ 423 w 460"/>
              <a:gd name="T57" fmla="*/ 1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0" h="405">
                <a:moveTo>
                  <a:pt x="456" y="144"/>
                </a:moveTo>
                <a:cubicBezTo>
                  <a:pt x="447" y="102"/>
                  <a:pt x="423" y="64"/>
                  <a:pt x="389" y="39"/>
                </a:cubicBezTo>
                <a:cubicBezTo>
                  <a:pt x="350" y="11"/>
                  <a:pt x="299" y="0"/>
                  <a:pt x="253" y="3"/>
                </a:cubicBezTo>
                <a:cubicBezTo>
                  <a:pt x="226" y="5"/>
                  <a:pt x="200" y="11"/>
                  <a:pt x="175" y="21"/>
                </a:cubicBezTo>
                <a:cubicBezTo>
                  <a:pt x="151" y="31"/>
                  <a:pt x="129" y="44"/>
                  <a:pt x="107" y="59"/>
                </a:cubicBezTo>
                <a:cubicBezTo>
                  <a:pt x="77" y="80"/>
                  <a:pt x="48" y="106"/>
                  <a:pt x="28" y="137"/>
                </a:cubicBezTo>
                <a:cubicBezTo>
                  <a:pt x="7" y="171"/>
                  <a:pt x="0" y="210"/>
                  <a:pt x="12" y="248"/>
                </a:cubicBezTo>
                <a:cubicBezTo>
                  <a:pt x="23" y="284"/>
                  <a:pt x="48" y="316"/>
                  <a:pt x="76" y="340"/>
                </a:cubicBezTo>
                <a:cubicBezTo>
                  <a:pt x="108" y="367"/>
                  <a:pt x="145" y="389"/>
                  <a:pt x="186" y="398"/>
                </a:cubicBezTo>
                <a:cubicBezTo>
                  <a:pt x="205" y="403"/>
                  <a:pt x="224" y="405"/>
                  <a:pt x="243" y="404"/>
                </a:cubicBezTo>
                <a:cubicBezTo>
                  <a:pt x="264" y="402"/>
                  <a:pt x="286" y="398"/>
                  <a:pt x="306" y="390"/>
                </a:cubicBezTo>
                <a:cubicBezTo>
                  <a:pt x="350" y="374"/>
                  <a:pt x="388" y="344"/>
                  <a:pt x="416" y="307"/>
                </a:cubicBezTo>
                <a:cubicBezTo>
                  <a:pt x="444" y="270"/>
                  <a:pt x="460" y="225"/>
                  <a:pt x="460" y="179"/>
                </a:cubicBezTo>
                <a:cubicBezTo>
                  <a:pt x="460" y="167"/>
                  <a:pt x="459" y="155"/>
                  <a:pt x="456" y="144"/>
                </a:cubicBezTo>
                <a:cubicBezTo>
                  <a:pt x="453" y="127"/>
                  <a:pt x="460" y="160"/>
                  <a:pt x="456" y="144"/>
                </a:cubicBezTo>
                <a:close/>
                <a:moveTo>
                  <a:pt x="423" y="195"/>
                </a:moveTo>
                <a:cubicBezTo>
                  <a:pt x="422" y="232"/>
                  <a:pt x="404" y="270"/>
                  <a:pt x="380" y="297"/>
                </a:cubicBezTo>
                <a:cubicBezTo>
                  <a:pt x="358" y="322"/>
                  <a:pt x="330" y="340"/>
                  <a:pt x="299" y="350"/>
                </a:cubicBezTo>
                <a:cubicBezTo>
                  <a:pt x="280" y="356"/>
                  <a:pt x="260" y="357"/>
                  <a:pt x="240" y="355"/>
                </a:cubicBezTo>
                <a:cubicBezTo>
                  <a:pt x="240" y="355"/>
                  <a:pt x="240" y="355"/>
                  <a:pt x="240" y="355"/>
                </a:cubicBezTo>
                <a:cubicBezTo>
                  <a:pt x="193" y="349"/>
                  <a:pt x="156" y="317"/>
                  <a:pt x="127" y="281"/>
                </a:cubicBezTo>
                <a:cubicBezTo>
                  <a:pt x="111" y="262"/>
                  <a:pt x="98" y="238"/>
                  <a:pt x="95" y="212"/>
                </a:cubicBezTo>
                <a:cubicBezTo>
                  <a:pt x="94" y="197"/>
                  <a:pt x="97" y="181"/>
                  <a:pt x="103" y="167"/>
                </a:cubicBezTo>
                <a:cubicBezTo>
                  <a:pt x="112" y="146"/>
                  <a:pt x="127" y="128"/>
                  <a:pt x="143" y="112"/>
                </a:cubicBezTo>
                <a:cubicBezTo>
                  <a:pt x="156" y="99"/>
                  <a:pt x="170" y="87"/>
                  <a:pt x="186" y="78"/>
                </a:cubicBezTo>
                <a:cubicBezTo>
                  <a:pt x="232" y="51"/>
                  <a:pt x="289" y="46"/>
                  <a:pt x="339" y="66"/>
                </a:cubicBezTo>
                <a:cubicBezTo>
                  <a:pt x="385" y="85"/>
                  <a:pt x="421" y="129"/>
                  <a:pt x="423" y="180"/>
                </a:cubicBezTo>
                <a:cubicBezTo>
                  <a:pt x="423" y="185"/>
                  <a:pt x="423" y="190"/>
                  <a:pt x="423" y="195"/>
                </a:cubicBezTo>
                <a:cubicBezTo>
                  <a:pt x="423" y="197"/>
                  <a:pt x="423" y="194"/>
                  <a:pt x="423" y="195"/>
                </a:cubicBezTo>
                <a:close/>
              </a:path>
            </a:pathLst>
          </a:custGeom>
          <a:solidFill>
            <a:schemeClr val="accent6">
              <a:lumMod val="75000"/>
              <a:alpha val="6000"/>
            </a:schemeClr>
          </a:solidFill>
          <a:ln>
            <a:noFill/>
          </a:ln>
        </p:spPr>
        <p:txBody>
          <a:bodyPr vert="horz" wrap="square" lIns="91440" tIns="45720" rIns="91440" bIns="45720" numCol="1" anchor="t" anchorCtr="0" compatLnSpc="1">
            <a:prstTxWarp prst="textNoShape">
              <a:avLst/>
            </a:prstTxWarp>
          </a:bodyPr>
          <a:lstStyle/>
          <a:p>
            <a:endParaRPr lang="en-US" dirty="0">
              <a:latin typeface="Verdana" panose="020B0604030504040204" pitchFamily="34" charset="0"/>
              <a:ea typeface="Verdana" panose="020B0604030504040204" pitchFamily="34" charset="0"/>
            </a:endParaRPr>
          </a:p>
        </p:txBody>
      </p:sp>
      <p:sp>
        <p:nvSpPr>
          <p:cNvPr id="17" name="9Slide.vn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2AA9BD5-F457-403D-808A-492630EE2829}"/>
              </a:ext>
            </a:extLst>
          </p:cNvPr>
          <p:cNvSpPr>
            <a:spLocks noEditPoints="1"/>
          </p:cNvSpPr>
          <p:nvPr/>
        </p:nvSpPr>
        <p:spPr bwMode="auto">
          <a:xfrm>
            <a:off x="1043368" y="0"/>
            <a:ext cx="10105263" cy="9305726"/>
          </a:xfrm>
          <a:custGeom>
            <a:avLst/>
            <a:gdLst>
              <a:gd name="T0" fmla="*/ 233 w 383"/>
              <a:gd name="T1" fmla="*/ 49 h 352"/>
              <a:gd name="T2" fmla="*/ 212 w 383"/>
              <a:gd name="T3" fmla="*/ 51 h 352"/>
              <a:gd name="T4" fmla="*/ 151 w 383"/>
              <a:gd name="T5" fmla="*/ 70 h 352"/>
              <a:gd name="T6" fmla="*/ 187 w 383"/>
              <a:gd name="T7" fmla="*/ 66 h 352"/>
              <a:gd name="T8" fmla="*/ 189 w 383"/>
              <a:gd name="T9" fmla="*/ 66 h 352"/>
              <a:gd name="T10" fmla="*/ 198 w 383"/>
              <a:gd name="T11" fmla="*/ 67 h 352"/>
              <a:gd name="T12" fmla="*/ 225 w 383"/>
              <a:gd name="T13" fmla="*/ 74 h 352"/>
              <a:gd name="T14" fmla="*/ 270 w 383"/>
              <a:gd name="T15" fmla="*/ 102 h 352"/>
              <a:gd name="T16" fmla="*/ 319 w 383"/>
              <a:gd name="T17" fmla="*/ 164 h 352"/>
              <a:gd name="T18" fmla="*/ 328 w 383"/>
              <a:gd name="T19" fmla="*/ 202 h 352"/>
              <a:gd name="T20" fmla="*/ 328 w 383"/>
              <a:gd name="T21" fmla="*/ 201 h 352"/>
              <a:gd name="T22" fmla="*/ 303 w 383"/>
              <a:gd name="T23" fmla="*/ 278 h 352"/>
              <a:gd name="T24" fmla="*/ 245 w 383"/>
              <a:gd name="T25" fmla="*/ 333 h 352"/>
              <a:gd name="T26" fmla="*/ 192 w 383"/>
              <a:gd name="T27" fmla="*/ 350 h 352"/>
              <a:gd name="T28" fmla="*/ 199 w 383"/>
              <a:gd name="T29" fmla="*/ 351 h 352"/>
              <a:gd name="T30" fmla="*/ 199 w 383"/>
              <a:gd name="T31" fmla="*/ 351 h 352"/>
              <a:gd name="T32" fmla="*/ 215 w 383"/>
              <a:gd name="T33" fmla="*/ 352 h 352"/>
              <a:gd name="T34" fmla="*/ 253 w 383"/>
              <a:gd name="T35" fmla="*/ 347 h 352"/>
              <a:gd name="T36" fmla="*/ 306 w 383"/>
              <a:gd name="T37" fmla="*/ 322 h 352"/>
              <a:gd name="T38" fmla="*/ 371 w 383"/>
              <a:gd name="T39" fmla="*/ 241 h 352"/>
              <a:gd name="T40" fmla="*/ 382 w 383"/>
              <a:gd name="T41" fmla="*/ 183 h 352"/>
              <a:gd name="T42" fmla="*/ 382 w 383"/>
              <a:gd name="T43" fmla="*/ 183 h 352"/>
              <a:gd name="T44" fmla="*/ 382 w 383"/>
              <a:gd name="T45" fmla="*/ 183 h 352"/>
              <a:gd name="T46" fmla="*/ 382 w 383"/>
              <a:gd name="T47" fmla="*/ 183 h 352"/>
              <a:gd name="T48" fmla="*/ 382 w 383"/>
              <a:gd name="T49" fmla="*/ 183 h 352"/>
              <a:gd name="T50" fmla="*/ 332 w 383"/>
              <a:gd name="T51" fmla="*/ 82 h 352"/>
              <a:gd name="T52" fmla="*/ 233 w 383"/>
              <a:gd name="T53" fmla="*/ 49 h 352"/>
              <a:gd name="T54" fmla="*/ 382 w 383"/>
              <a:gd name="T55" fmla="*/ 180 h 352"/>
              <a:gd name="T56" fmla="*/ 382 w 383"/>
              <a:gd name="T57" fmla="*/ 183 h 352"/>
              <a:gd name="T58" fmla="*/ 382 w 383"/>
              <a:gd name="T59" fmla="*/ 183 h 352"/>
              <a:gd name="T60" fmla="*/ 382 w 383"/>
              <a:gd name="T61" fmla="*/ 183 h 352"/>
              <a:gd name="T62" fmla="*/ 382 w 383"/>
              <a:gd name="T63" fmla="*/ 184 h 352"/>
              <a:gd name="T64" fmla="*/ 382 w 383"/>
              <a:gd name="T65" fmla="*/ 182 h 352"/>
              <a:gd name="T66" fmla="*/ 382 w 383"/>
              <a:gd name="T67" fmla="*/ 180 h 352"/>
              <a:gd name="T68" fmla="*/ 207 w 383"/>
              <a:gd name="T69" fmla="*/ 0 h 352"/>
              <a:gd name="T70" fmla="*/ 200 w 383"/>
              <a:gd name="T71" fmla="*/ 0 h 352"/>
              <a:gd name="T72" fmla="*/ 200 w 383"/>
              <a:gd name="T73" fmla="*/ 0 h 352"/>
              <a:gd name="T74" fmla="*/ 200 w 383"/>
              <a:gd name="T75" fmla="*/ 0 h 352"/>
              <a:gd name="T76" fmla="*/ 199 w 383"/>
              <a:gd name="T77" fmla="*/ 0 h 352"/>
              <a:gd name="T78" fmla="*/ 30 w 383"/>
              <a:gd name="T79" fmla="*/ 80 h 352"/>
              <a:gd name="T80" fmla="*/ 0 w 383"/>
              <a:gd name="T81" fmla="*/ 115 h 352"/>
              <a:gd name="T82" fmla="*/ 59 w 383"/>
              <a:gd name="T83" fmla="*/ 60 h 352"/>
              <a:gd name="T84" fmla="*/ 143 w 383"/>
              <a:gd name="T85" fmla="*/ 14 h 352"/>
              <a:gd name="T86" fmla="*/ 207 w 383"/>
              <a:gd name="T8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3" h="352">
                <a:moveTo>
                  <a:pt x="233" y="49"/>
                </a:moveTo>
                <a:cubicBezTo>
                  <a:pt x="226" y="49"/>
                  <a:pt x="219" y="50"/>
                  <a:pt x="212" y="51"/>
                </a:cubicBezTo>
                <a:cubicBezTo>
                  <a:pt x="191" y="53"/>
                  <a:pt x="170" y="60"/>
                  <a:pt x="151" y="70"/>
                </a:cubicBezTo>
                <a:cubicBezTo>
                  <a:pt x="163" y="67"/>
                  <a:pt x="175" y="66"/>
                  <a:pt x="187" y="66"/>
                </a:cubicBezTo>
                <a:cubicBezTo>
                  <a:pt x="185" y="66"/>
                  <a:pt x="188" y="66"/>
                  <a:pt x="189" y="66"/>
                </a:cubicBezTo>
                <a:cubicBezTo>
                  <a:pt x="192" y="66"/>
                  <a:pt x="195" y="67"/>
                  <a:pt x="198" y="67"/>
                </a:cubicBezTo>
                <a:cubicBezTo>
                  <a:pt x="207" y="68"/>
                  <a:pt x="216" y="71"/>
                  <a:pt x="225" y="74"/>
                </a:cubicBezTo>
                <a:cubicBezTo>
                  <a:pt x="242" y="81"/>
                  <a:pt x="257" y="91"/>
                  <a:pt x="270" y="102"/>
                </a:cubicBezTo>
                <a:cubicBezTo>
                  <a:pt x="291" y="119"/>
                  <a:pt x="309" y="139"/>
                  <a:pt x="319" y="164"/>
                </a:cubicBezTo>
                <a:cubicBezTo>
                  <a:pt x="325" y="176"/>
                  <a:pt x="327" y="189"/>
                  <a:pt x="328" y="202"/>
                </a:cubicBezTo>
                <a:cubicBezTo>
                  <a:pt x="328" y="201"/>
                  <a:pt x="328" y="201"/>
                  <a:pt x="328" y="201"/>
                </a:cubicBezTo>
                <a:cubicBezTo>
                  <a:pt x="328" y="229"/>
                  <a:pt x="318" y="255"/>
                  <a:pt x="303" y="278"/>
                </a:cubicBezTo>
                <a:cubicBezTo>
                  <a:pt x="287" y="300"/>
                  <a:pt x="268" y="319"/>
                  <a:pt x="245" y="333"/>
                </a:cubicBezTo>
                <a:cubicBezTo>
                  <a:pt x="229" y="342"/>
                  <a:pt x="211" y="348"/>
                  <a:pt x="192" y="350"/>
                </a:cubicBezTo>
                <a:cubicBezTo>
                  <a:pt x="194" y="351"/>
                  <a:pt x="197" y="351"/>
                  <a:pt x="199" y="351"/>
                </a:cubicBezTo>
                <a:cubicBezTo>
                  <a:pt x="199" y="351"/>
                  <a:pt x="199" y="351"/>
                  <a:pt x="199" y="351"/>
                </a:cubicBezTo>
                <a:cubicBezTo>
                  <a:pt x="204" y="352"/>
                  <a:pt x="210" y="352"/>
                  <a:pt x="215" y="352"/>
                </a:cubicBezTo>
                <a:cubicBezTo>
                  <a:pt x="227" y="352"/>
                  <a:pt x="240" y="351"/>
                  <a:pt x="253" y="347"/>
                </a:cubicBezTo>
                <a:cubicBezTo>
                  <a:pt x="272" y="342"/>
                  <a:pt x="290" y="333"/>
                  <a:pt x="306" y="322"/>
                </a:cubicBezTo>
                <a:cubicBezTo>
                  <a:pt x="335" y="302"/>
                  <a:pt x="358" y="273"/>
                  <a:pt x="371" y="241"/>
                </a:cubicBezTo>
                <a:cubicBezTo>
                  <a:pt x="378" y="223"/>
                  <a:pt x="383" y="202"/>
                  <a:pt x="382" y="183"/>
                </a:cubicBezTo>
                <a:cubicBezTo>
                  <a:pt x="382" y="183"/>
                  <a:pt x="382" y="183"/>
                  <a:pt x="382" y="183"/>
                </a:cubicBezTo>
                <a:cubicBezTo>
                  <a:pt x="382" y="183"/>
                  <a:pt x="382" y="183"/>
                  <a:pt x="382" y="183"/>
                </a:cubicBezTo>
                <a:cubicBezTo>
                  <a:pt x="382" y="183"/>
                  <a:pt x="382" y="183"/>
                  <a:pt x="382" y="183"/>
                </a:cubicBezTo>
                <a:cubicBezTo>
                  <a:pt x="382" y="183"/>
                  <a:pt x="382" y="183"/>
                  <a:pt x="382" y="183"/>
                </a:cubicBezTo>
                <a:cubicBezTo>
                  <a:pt x="383" y="143"/>
                  <a:pt x="362" y="106"/>
                  <a:pt x="332" y="82"/>
                </a:cubicBezTo>
                <a:cubicBezTo>
                  <a:pt x="304" y="60"/>
                  <a:pt x="268" y="49"/>
                  <a:pt x="233" y="49"/>
                </a:cubicBezTo>
                <a:moveTo>
                  <a:pt x="382" y="180"/>
                </a:moveTo>
                <a:cubicBezTo>
                  <a:pt x="382" y="180"/>
                  <a:pt x="382" y="181"/>
                  <a:pt x="382" y="183"/>
                </a:cubicBezTo>
                <a:cubicBezTo>
                  <a:pt x="382" y="183"/>
                  <a:pt x="382" y="183"/>
                  <a:pt x="382" y="183"/>
                </a:cubicBezTo>
                <a:cubicBezTo>
                  <a:pt x="382" y="183"/>
                  <a:pt x="382" y="183"/>
                  <a:pt x="382" y="183"/>
                </a:cubicBezTo>
                <a:cubicBezTo>
                  <a:pt x="382" y="183"/>
                  <a:pt x="382" y="184"/>
                  <a:pt x="382" y="184"/>
                </a:cubicBezTo>
                <a:cubicBezTo>
                  <a:pt x="382" y="184"/>
                  <a:pt x="382" y="183"/>
                  <a:pt x="382" y="182"/>
                </a:cubicBezTo>
                <a:cubicBezTo>
                  <a:pt x="382" y="181"/>
                  <a:pt x="382" y="180"/>
                  <a:pt x="382" y="180"/>
                </a:cubicBezTo>
                <a:moveTo>
                  <a:pt x="207" y="0"/>
                </a:moveTo>
                <a:cubicBezTo>
                  <a:pt x="204" y="0"/>
                  <a:pt x="202" y="0"/>
                  <a:pt x="200" y="0"/>
                </a:cubicBezTo>
                <a:cubicBezTo>
                  <a:pt x="200" y="0"/>
                  <a:pt x="200" y="0"/>
                  <a:pt x="200" y="0"/>
                </a:cubicBezTo>
                <a:cubicBezTo>
                  <a:pt x="200" y="0"/>
                  <a:pt x="200" y="0"/>
                  <a:pt x="200" y="0"/>
                </a:cubicBezTo>
                <a:cubicBezTo>
                  <a:pt x="200" y="0"/>
                  <a:pt x="199" y="0"/>
                  <a:pt x="199" y="0"/>
                </a:cubicBezTo>
                <a:cubicBezTo>
                  <a:pt x="136" y="6"/>
                  <a:pt x="75" y="36"/>
                  <a:pt x="30" y="80"/>
                </a:cubicBezTo>
                <a:cubicBezTo>
                  <a:pt x="19" y="91"/>
                  <a:pt x="9" y="102"/>
                  <a:pt x="0" y="115"/>
                </a:cubicBezTo>
                <a:cubicBezTo>
                  <a:pt x="17" y="94"/>
                  <a:pt x="37" y="76"/>
                  <a:pt x="59" y="60"/>
                </a:cubicBezTo>
                <a:cubicBezTo>
                  <a:pt x="85" y="41"/>
                  <a:pt x="113" y="24"/>
                  <a:pt x="143" y="14"/>
                </a:cubicBezTo>
                <a:cubicBezTo>
                  <a:pt x="164" y="6"/>
                  <a:pt x="185" y="1"/>
                  <a:pt x="207" y="0"/>
                </a:cubicBezTo>
              </a:path>
            </a:pathLst>
          </a:custGeom>
          <a:solidFill>
            <a:schemeClr val="accent6">
              <a:lumMod val="50000"/>
              <a:alpha val="3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endParaRPr>
          </a:p>
        </p:txBody>
      </p:sp>
      <p:sp>
        <p:nvSpPr>
          <p:cNvPr id="18" name="9Slide.vn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6687C4C-12CF-4ECD-BE55-B8A9464AAAC4}"/>
              </a:ext>
            </a:extLst>
          </p:cNvPr>
          <p:cNvSpPr>
            <a:spLocks noEditPoints="1"/>
          </p:cNvSpPr>
          <p:nvPr/>
        </p:nvSpPr>
        <p:spPr bwMode="auto">
          <a:xfrm>
            <a:off x="2541467" y="3429000"/>
            <a:ext cx="12148525" cy="10716021"/>
          </a:xfrm>
          <a:custGeom>
            <a:avLst/>
            <a:gdLst>
              <a:gd name="T0" fmla="*/ 456 w 460"/>
              <a:gd name="T1" fmla="*/ 144 h 405"/>
              <a:gd name="T2" fmla="*/ 389 w 460"/>
              <a:gd name="T3" fmla="*/ 39 h 405"/>
              <a:gd name="T4" fmla="*/ 253 w 460"/>
              <a:gd name="T5" fmla="*/ 3 h 405"/>
              <a:gd name="T6" fmla="*/ 175 w 460"/>
              <a:gd name="T7" fmla="*/ 21 h 405"/>
              <a:gd name="T8" fmla="*/ 107 w 460"/>
              <a:gd name="T9" fmla="*/ 59 h 405"/>
              <a:gd name="T10" fmla="*/ 28 w 460"/>
              <a:gd name="T11" fmla="*/ 137 h 405"/>
              <a:gd name="T12" fmla="*/ 12 w 460"/>
              <a:gd name="T13" fmla="*/ 248 h 405"/>
              <a:gd name="T14" fmla="*/ 76 w 460"/>
              <a:gd name="T15" fmla="*/ 340 h 405"/>
              <a:gd name="T16" fmla="*/ 186 w 460"/>
              <a:gd name="T17" fmla="*/ 398 h 405"/>
              <a:gd name="T18" fmla="*/ 243 w 460"/>
              <a:gd name="T19" fmla="*/ 404 h 405"/>
              <a:gd name="T20" fmla="*/ 306 w 460"/>
              <a:gd name="T21" fmla="*/ 390 h 405"/>
              <a:gd name="T22" fmla="*/ 416 w 460"/>
              <a:gd name="T23" fmla="*/ 307 h 405"/>
              <a:gd name="T24" fmla="*/ 460 w 460"/>
              <a:gd name="T25" fmla="*/ 179 h 405"/>
              <a:gd name="T26" fmla="*/ 456 w 460"/>
              <a:gd name="T27" fmla="*/ 144 h 405"/>
              <a:gd name="T28" fmla="*/ 456 w 460"/>
              <a:gd name="T29" fmla="*/ 144 h 405"/>
              <a:gd name="T30" fmla="*/ 423 w 460"/>
              <a:gd name="T31" fmla="*/ 195 h 405"/>
              <a:gd name="T32" fmla="*/ 380 w 460"/>
              <a:gd name="T33" fmla="*/ 297 h 405"/>
              <a:gd name="T34" fmla="*/ 299 w 460"/>
              <a:gd name="T35" fmla="*/ 350 h 405"/>
              <a:gd name="T36" fmla="*/ 240 w 460"/>
              <a:gd name="T37" fmla="*/ 355 h 405"/>
              <a:gd name="T38" fmla="*/ 240 w 460"/>
              <a:gd name="T39" fmla="*/ 355 h 405"/>
              <a:gd name="T40" fmla="*/ 127 w 460"/>
              <a:gd name="T41" fmla="*/ 281 h 405"/>
              <a:gd name="T42" fmla="*/ 95 w 460"/>
              <a:gd name="T43" fmla="*/ 212 h 405"/>
              <a:gd name="T44" fmla="*/ 103 w 460"/>
              <a:gd name="T45" fmla="*/ 167 h 405"/>
              <a:gd name="T46" fmla="*/ 143 w 460"/>
              <a:gd name="T47" fmla="*/ 112 h 405"/>
              <a:gd name="T48" fmla="*/ 186 w 460"/>
              <a:gd name="T49" fmla="*/ 78 h 405"/>
              <a:gd name="T50" fmla="*/ 339 w 460"/>
              <a:gd name="T51" fmla="*/ 66 h 405"/>
              <a:gd name="T52" fmla="*/ 423 w 460"/>
              <a:gd name="T53" fmla="*/ 180 h 405"/>
              <a:gd name="T54" fmla="*/ 423 w 460"/>
              <a:gd name="T55" fmla="*/ 195 h 405"/>
              <a:gd name="T56" fmla="*/ 423 w 460"/>
              <a:gd name="T57" fmla="*/ 1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0" h="405">
                <a:moveTo>
                  <a:pt x="456" y="144"/>
                </a:moveTo>
                <a:cubicBezTo>
                  <a:pt x="447" y="102"/>
                  <a:pt x="423" y="64"/>
                  <a:pt x="389" y="39"/>
                </a:cubicBezTo>
                <a:cubicBezTo>
                  <a:pt x="350" y="11"/>
                  <a:pt x="299" y="0"/>
                  <a:pt x="253" y="3"/>
                </a:cubicBezTo>
                <a:cubicBezTo>
                  <a:pt x="226" y="5"/>
                  <a:pt x="200" y="11"/>
                  <a:pt x="175" y="21"/>
                </a:cubicBezTo>
                <a:cubicBezTo>
                  <a:pt x="151" y="31"/>
                  <a:pt x="129" y="44"/>
                  <a:pt x="107" y="59"/>
                </a:cubicBezTo>
                <a:cubicBezTo>
                  <a:pt x="77" y="80"/>
                  <a:pt x="48" y="106"/>
                  <a:pt x="28" y="137"/>
                </a:cubicBezTo>
                <a:cubicBezTo>
                  <a:pt x="7" y="171"/>
                  <a:pt x="0" y="210"/>
                  <a:pt x="12" y="248"/>
                </a:cubicBezTo>
                <a:cubicBezTo>
                  <a:pt x="23" y="284"/>
                  <a:pt x="48" y="316"/>
                  <a:pt x="76" y="340"/>
                </a:cubicBezTo>
                <a:cubicBezTo>
                  <a:pt x="108" y="367"/>
                  <a:pt x="145" y="389"/>
                  <a:pt x="186" y="398"/>
                </a:cubicBezTo>
                <a:cubicBezTo>
                  <a:pt x="205" y="403"/>
                  <a:pt x="224" y="405"/>
                  <a:pt x="243" y="404"/>
                </a:cubicBezTo>
                <a:cubicBezTo>
                  <a:pt x="264" y="402"/>
                  <a:pt x="286" y="398"/>
                  <a:pt x="306" y="390"/>
                </a:cubicBezTo>
                <a:cubicBezTo>
                  <a:pt x="350" y="374"/>
                  <a:pt x="388" y="344"/>
                  <a:pt x="416" y="307"/>
                </a:cubicBezTo>
                <a:cubicBezTo>
                  <a:pt x="444" y="270"/>
                  <a:pt x="460" y="225"/>
                  <a:pt x="460" y="179"/>
                </a:cubicBezTo>
                <a:cubicBezTo>
                  <a:pt x="460" y="167"/>
                  <a:pt x="459" y="155"/>
                  <a:pt x="456" y="144"/>
                </a:cubicBezTo>
                <a:cubicBezTo>
                  <a:pt x="453" y="127"/>
                  <a:pt x="460" y="160"/>
                  <a:pt x="456" y="144"/>
                </a:cubicBezTo>
                <a:close/>
                <a:moveTo>
                  <a:pt x="423" y="195"/>
                </a:moveTo>
                <a:cubicBezTo>
                  <a:pt x="422" y="232"/>
                  <a:pt x="404" y="270"/>
                  <a:pt x="380" y="297"/>
                </a:cubicBezTo>
                <a:cubicBezTo>
                  <a:pt x="358" y="322"/>
                  <a:pt x="330" y="340"/>
                  <a:pt x="299" y="350"/>
                </a:cubicBezTo>
                <a:cubicBezTo>
                  <a:pt x="280" y="356"/>
                  <a:pt x="260" y="357"/>
                  <a:pt x="240" y="355"/>
                </a:cubicBezTo>
                <a:cubicBezTo>
                  <a:pt x="240" y="355"/>
                  <a:pt x="240" y="355"/>
                  <a:pt x="240" y="355"/>
                </a:cubicBezTo>
                <a:cubicBezTo>
                  <a:pt x="193" y="349"/>
                  <a:pt x="156" y="317"/>
                  <a:pt x="127" y="281"/>
                </a:cubicBezTo>
                <a:cubicBezTo>
                  <a:pt x="111" y="262"/>
                  <a:pt x="98" y="238"/>
                  <a:pt x="95" y="212"/>
                </a:cubicBezTo>
                <a:cubicBezTo>
                  <a:pt x="94" y="197"/>
                  <a:pt x="97" y="181"/>
                  <a:pt x="103" y="167"/>
                </a:cubicBezTo>
                <a:cubicBezTo>
                  <a:pt x="112" y="146"/>
                  <a:pt x="127" y="128"/>
                  <a:pt x="143" y="112"/>
                </a:cubicBezTo>
                <a:cubicBezTo>
                  <a:pt x="156" y="99"/>
                  <a:pt x="170" y="87"/>
                  <a:pt x="186" y="78"/>
                </a:cubicBezTo>
                <a:cubicBezTo>
                  <a:pt x="232" y="51"/>
                  <a:pt x="289" y="46"/>
                  <a:pt x="339" y="66"/>
                </a:cubicBezTo>
                <a:cubicBezTo>
                  <a:pt x="385" y="85"/>
                  <a:pt x="421" y="129"/>
                  <a:pt x="423" y="180"/>
                </a:cubicBezTo>
                <a:cubicBezTo>
                  <a:pt x="423" y="185"/>
                  <a:pt x="423" y="190"/>
                  <a:pt x="423" y="195"/>
                </a:cubicBezTo>
                <a:cubicBezTo>
                  <a:pt x="423" y="197"/>
                  <a:pt x="423" y="194"/>
                  <a:pt x="423" y="195"/>
                </a:cubicBezTo>
                <a:close/>
              </a:path>
            </a:pathLst>
          </a:custGeom>
          <a:solidFill>
            <a:schemeClr val="accent2">
              <a:lumMod val="50000"/>
              <a:alpha val="3000"/>
            </a:schemeClr>
          </a:solidFill>
          <a:ln>
            <a:noFill/>
          </a:ln>
        </p:spPr>
        <p:txBody>
          <a:bodyPr vert="horz" wrap="square" lIns="91440" tIns="45720" rIns="91440" bIns="45720" numCol="1" anchor="t" anchorCtr="0" compatLnSpc="1">
            <a:prstTxWarp prst="textNoShape">
              <a:avLst/>
            </a:prstTxWarp>
          </a:bodyPr>
          <a:lstStyle/>
          <a:p>
            <a:endParaRPr lang="en-US">
              <a:latin typeface="Verdana" panose="020B0604030504040204" pitchFamily="34" charset="0"/>
              <a:ea typeface="Verdana" panose="020B0604030504040204" pitchFamily="34" charset="0"/>
            </a:endParaRPr>
          </a:p>
        </p:txBody>
      </p:sp>
      <p:sp>
        <p:nvSpPr>
          <p:cNvPr id="19" name="TextBox 1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1C09497-3D10-4F70-BA9A-CE6012CB1407}"/>
              </a:ext>
            </a:extLst>
          </p:cNvPr>
          <p:cNvSpPr txBox="1"/>
          <p:nvPr/>
        </p:nvSpPr>
        <p:spPr>
          <a:xfrm>
            <a:off x="744069" y="2362200"/>
            <a:ext cx="10703860" cy="1754326"/>
          </a:xfrm>
          <a:prstGeom prst="rect">
            <a:avLst/>
          </a:prstGeom>
          <a:noFill/>
        </p:spPr>
        <p:txBody>
          <a:bodyPr wrap="square" rtlCol="0">
            <a:spAutoFit/>
          </a:bodyPr>
          <a:lstStyle/>
          <a:p>
            <a:pPr algn="ctr"/>
            <a:r>
              <a:rPr lang="en-US" sz="5400" b="1">
                <a:solidFill>
                  <a:srgbClr val="FF0000"/>
                </a:solidFill>
                <a:latin typeface="Times New Roman" panose="02020603050405020304" pitchFamily="18" charset="0"/>
                <a:ea typeface="Verdana" panose="020B0604030504040204" pitchFamily="34" charset="0"/>
                <a:cs typeface="Times New Roman" panose="02020603050405020304" pitchFamily="18" charset="0"/>
              </a:rPr>
              <a:t>Tiết 1</a:t>
            </a:r>
          </a:p>
          <a:p>
            <a:pPr algn="ctr"/>
            <a:r>
              <a:rPr lang="en-US" sz="5400" b="1">
                <a:solidFill>
                  <a:srgbClr val="FF0000"/>
                </a:solidFill>
                <a:latin typeface="Times New Roman" panose="02020603050405020304" pitchFamily="18" charset="0"/>
                <a:ea typeface="Verdana" panose="020B0604030504040204" pitchFamily="34" charset="0"/>
                <a:cs typeface="Times New Roman" panose="02020603050405020304" pitchFamily="18" charset="0"/>
              </a:rPr>
              <a:t>BÀI TẬP CUỐI CHƯƠNG V</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8961345-16DD-4EAE-8CEC-5DDF3FCD032B}"/>
              </a:ext>
            </a:extLst>
          </p:cNvPr>
          <p:cNvPicPr>
            <a:picLocks noChangeAspect="1"/>
          </p:cNvPicPr>
          <p:nvPr/>
        </p:nvPicPr>
        <p:blipFill>
          <a:blip r:embed="rId3"/>
          <a:stretch>
            <a:fillRect/>
          </a:stretch>
        </p:blipFill>
        <p:spPr>
          <a:xfrm>
            <a:off x="69258" y="15859"/>
            <a:ext cx="5382376" cy="704948"/>
          </a:xfrm>
          <a:prstGeom prst="rect">
            <a:avLst/>
          </a:prstGeom>
        </p:spPr>
      </p:pic>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971542F-1B21-448B-98BE-CD875592833F}"/>
              </a:ext>
            </a:extLst>
          </p:cNvPr>
          <p:cNvSpPr txBox="1"/>
          <p:nvPr/>
        </p:nvSpPr>
        <p:spPr>
          <a:xfrm>
            <a:off x="609600" y="990600"/>
            <a:ext cx="10668000" cy="17458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Em</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hãy</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quan</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sát</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các</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hình</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ảnh</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rất</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quen</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thuộc</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sau</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đây</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trên</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màn</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chiếu</a:t>
            </a:r>
            <a:r>
              <a:rPr lang="vi-VN"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latin typeface="Times New Roman" panose="02020603050405020304" pitchFamily="18" charset="0"/>
                <a:ea typeface="Tahoma" panose="020B0604030504040204" pitchFamily="34" charset="0"/>
                <a:cs typeface="Times New Roman" panose="02020603050405020304" pitchFamily="18" charset="0"/>
              </a:rPr>
              <a:t>trong</a:t>
            </a:r>
            <a:r>
              <a:rPr lang="en-US" sz="3200" b="1" dirty="0">
                <a:latin typeface="Times New Roman" panose="02020603050405020304" pitchFamily="18" charset="0"/>
                <a:ea typeface="Tahoma" panose="020B0604030504040204" pitchFamily="34" charset="0"/>
                <a:cs typeface="Times New Roman" panose="02020603050405020304" pitchFamily="18" charset="0"/>
              </a:rPr>
              <a:t> 5 </a:t>
            </a:r>
            <a:r>
              <a:rPr lang="en-US" sz="3200" b="1" dirty="0" err="1">
                <a:latin typeface="Times New Roman" panose="02020603050405020304" pitchFamily="18" charset="0"/>
                <a:ea typeface="Tahoma" panose="020B0604030504040204" pitchFamily="34" charset="0"/>
                <a:cs typeface="Times New Roman" panose="02020603050405020304" pitchFamily="18" charset="0"/>
              </a:rPr>
              <a:t>phút</a:t>
            </a:r>
            <a:r>
              <a:rPr lang="en-US" sz="3200" b="1" dirty="0">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và</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cho</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biết</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mỗi</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hình</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ảnh</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gợi</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cho</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em</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kiến</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thức</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nào</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đã</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effectLst/>
                <a:latin typeface="Times New Roman" panose="02020603050405020304" pitchFamily="18" charset="0"/>
                <a:ea typeface="Tahoma" panose="020B0604030504040204" pitchFamily="34" charset="0"/>
                <a:cs typeface="Times New Roman" panose="02020603050405020304" pitchFamily="18" charset="0"/>
              </a:rPr>
              <a:t>học</a:t>
            </a:r>
            <a:r>
              <a:rPr lang="en-US" sz="3200" b="1" dirty="0">
                <a:effectLst/>
                <a:latin typeface="Times New Roman" panose="02020603050405020304" pitchFamily="18" charset="0"/>
                <a:ea typeface="Tahoma" panose="020B0604030504040204" pitchFamily="34" charset="0"/>
                <a:cs typeface="Times New Roman" panose="02020603050405020304" pitchFamily="18" charset="0"/>
              </a:rPr>
              <a:t>.</a:t>
            </a:r>
            <a:endParaRPr lang="en-US" sz="2400" b="1" dirty="0">
              <a:effectLst/>
              <a:latin typeface="Times New Roman" panose="02020603050405020304" pitchFamily="18" charset="0"/>
              <a:ea typeface="Tahoma" panose="020B060403050404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9" name="Ink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51EBABE-E26C-446D-B4B4-466F46805DDE}"/>
                  </a:ext>
                </a:extLst>
              </p14:cNvPr>
              <p14:cNvContentPartPr/>
              <p14:nvPr/>
            </p14:nvContentPartPr>
            <p14:xfrm>
              <a:off x="19964400" y="8001000"/>
              <a:ext cx="2888073" cy="1564805"/>
            </p14:xfrm>
          </p:contentPart>
        </mc:Choice>
        <mc:Fallback xmlns="">
          <p:pic>
            <p:nvPicPr>
              <p:cNvPr id="9" name="Ink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51EBABE-E26C-446D-B4B4-466F46805DDE}"/>
                  </a:ext>
                </a:extLst>
              </p:cNvPr>
              <p:cNvPicPr/>
              <p:nvPr/>
            </p:nvPicPr>
            <p:blipFill>
              <a:blip r:embed="rId5"/>
              <a:stretch>
                <a:fillRect/>
              </a:stretch>
            </p:blipFill>
            <p:spPr>
              <a:xfrm>
                <a:off x="19928403" y="7965003"/>
                <a:ext cx="2950709" cy="1627440"/>
              </a:xfrm>
              <a:prstGeom prst="rect">
                <a:avLst/>
              </a:prstGeom>
            </p:spPr>
          </p:pic>
        </mc:Fallback>
      </mc:AlternateContent>
      <p:pic>
        <p:nvPicPr>
          <p:cNvPr id="2" name="Hình ảnh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747670A-0DE4-ED82-C309-57431EE18122}"/>
              </a:ext>
            </a:extLst>
          </p:cNvPr>
          <p:cNvPicPr>
            <a:picLocks noChangeAspect="1"/>
          </p:cNvPicPr>
          <p:nvPr/>
        </p:nvPicPr>
        <p:blipFill>
          <a:blip r:embed="rId6"/>
          <a:stretch>
            <a:fillRect/>
          </a:stretch>
        </p:blipFill>
        <p:spPr>
          <a:xfrm>
            <a:off x="685800" y="3048000"/>
            <a:ext cx="3426880" cy="3200400"/>
          </a:xfrm>
          <a:prstGeom prst="rect">
            <a:avLst/>
          </a:prstGeom>
          <a:ln>
            <a:noFill/>
          </a:ln>
          <a:effectLst>
            <a:softEdge rad="112500"/>
          </a:effectLst>
        </p:spPr>
      </p:pic>
      <p:pic>
        <p:nvPicPr>
          <p:cNvPr id="3" name="Hình ảnh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54DFFAE-79F2-CE53-51C4-0FDF7C967EBE}"/>
              </a:ext>
            </a:extLst>
          </p:cNvPr>
          <p:cNvPicPr>
            <a:picLocks noChangeAspect="1"/>
          </p:cNvPicPr>
          <p:nvPr/>
        </p:nvPicPr>
        <p:blipFill>
          <a:blip r:embed="rId7"/>
          <a:stretch>
            <a:fillRect/>
          </a:stretch>
        </p:blipFill>
        <p:spPr>
          <a:xfrm>
            <a:off x="4962650" y="2592523"/>
            <a:ext cx="2266699" cy="1494856"/>
          </a:xfrm>
          <a:prstGeom prst="rect">
            <a:avLst/>
          </a:prstGeom>
          <a:ln w="88900" cap="sq" cmpd="thickThin">
            <a:solidFill>
              <a:srgbClr val="000000"/>
            </a:solidFill>
            <a:prstDash val="solid"/>
            <a:miter lim="800000"/>
          </a:ln>
          <a:effectLst>
            <a:innerShdw blurRad="76200">
              <a:srgbClr val="000000"/>
            </a:innerShdw>
          </a:effectLst>
        </p:spPr>
      </p:pic>
      <p:pic>
        <p:nvPicPr>
          <p:cNvPr id="4" name="Hình ảnh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418BDAE-FC76-CFA6-FA4E-0293ADEA2DAF}"/>
              </a:ext>
            </a:extLst>
          </p:cNvPr>
          <p:cNvPicPr>
            <a:picLocks noChangeAspect="1"/>
          </p:cNvPicPr>
          <p:nvPr/>
        </p:nvPicPr>
        <p:blipFill rotWithShape="1">
          <a:blip r:embed="rId8"/>
          <a:srcRect t="4169" r="-3741" b="5368"/>
          <a:stretch/>
        </p:blipFill>
        <p:spPr bwMode="auto">
          <a:xfrm>
            <a:off x="8001000" y="2514600"/>
            <a:ext cx="3581400" cy="1828800"/>
          </a:xfrm>
          <a:prstGeom prst="rect">
            <a:avLst/>
          </a:prstGeom>
          <a:ln>
            <a:noFill/>
          </a:ln>
          <a:effectLst>
            <a:softEdge rad="112500"/>
          </a:effectLst>
          <a:extLst>
            <a:ext uri="{53640926-AAD7-44D8-BBD7-CCE9431645EC}">
              <a14:shadowObscured xmlns:a14="http://schemas.microsoft.com/office/drawing/2010/main"/>
            </a:ext>
          </a:extLst>
        </p:spPr>
      </p:pic>
      <p:pic>
        <p:nvPicPr>
          <p:cNvPr id="6" name="Hình ảnh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9DA6BF8-BC0B-9798-1E4B-AA7D42B93A12}"/>
              </a:ext>
            </a:extLst>
          </p:cNvPr>
          <p:cNvPicPr>
            <a:picLocks noChangeAspect="1"/>
          </p:cNvPicPr>
          <p:nvPr/>
        </p:nvPicPr>
        <p:blipFill>
          <a:blip r:embed="rId9"/>
          <a:stretch>
            <a:fillRect/>
          </a:stretch>
        </p:blipFill>
        <p:spPr>
          <a:xfrm>
            <a:off x="4724400" y="4419600"/>
            <a:ext cx="1752600" cy="1807291"/>
          </a:xfrm>
          <a:prstGeom prst="rect">
            <a:avLst/>
          </a:prstGeom>
        </p:spPr>
      </p:pic>
      <p:pic>
        <p:nvPicPr>
          <p:cNvPr id="7" name="Hình ảnh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798062B-AE9A-359C-BD1F-A2CB2FA5AD67}"/>
              </a:ext>
            </a:extLst>
          </p:cNvPr>
          <p:cNvPicPr>
            <a:picLocks noChangeAspect="1"/>
          </p:cNvPicPr>
          <p:nvPr/>
        </p:nvPicPr>
        <p:blipFill>
          <a:blip r:embed="rId10"/>
          <a:stretch>
            <a:fillRect/>
          </a:stretch>
        </p:blipFill>
        <p:spPr>
          <a:xfrm>
            <a:off x="6705600" y="4419600"/>
            <a:ext cx="2590800" cy="1829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Hình ảnh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416D22C-24DA-F869-8276-22D99D5F12D8}"/>
              </a:ext>
            </a:extLst>
          </p:cNvPr>
          <p:cNvPicPr>
            <a:picLocks noChangeAspect="1"/>
          </p:cNvPicPr>
          <p:nvPr/>
        </p:nvPicPr>
        <p:blipFill>
          <a:blip r:embed="rId11"/>
          <a:stretch>
            <a:fillRect/>
          </a:stretch>
        </p:blipFill>
        <p:spPr>
          <a:xfrm>
            <a:off x="9448800" y="4419600"/>
            <a:ext cx="2438400" cy="1752600"/>
          </a:xfrm>
          <a:prstGeom prst="rect">
            <a:avLst/>
          </a:prstGeom>
        </p:spPr>
      </p:pic>
    </p:spTree>
    <p:extLst>
      <p:ext uri="{BB962C8B-B14F-4D97-AF65-F5344CB8AC3E}">
        <p14:creationId xmlns:p14="http://schemas.microsoft.com/office/powerpoint/2010/main" val="3371422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8961345-16DD-4EAE-8CEC-5DDF3FCD032B}"/>
              </a:ext>
            </a:extLst>
          </p:cNvPr>
          <p:cNvPicPr>
            <a:picLocks noChangeAspect="1"/>
          </p:cNvPicPr>
          <p:nvPr/>
        </p:nvPicPr>
        <p:blipFill>
          <a:blip r:embed="rId3"/>
          <a:stretch>
            <a:fillRect/>
          </a:stretch>
        </p:blipFill>
        <p:spPr>
          <a:xfrm>
            <a:off x="69258" y="15859"/>
            <a:ext cx="5382376" cy="704948"/>
          </a:xfrm>
          <a:prstGeom prst="rect">
            <a:avLst/>
          </a:prstGeom>
        </p:spPr>
      </p:pic>
      <p:sp>
        <p:nvSpPr>
          <p:cNvPr id="9" name="TextBox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9491C8C-5D35-409E-AD53-07EFEDA6EC74}"/>
              </a:ext>
            </a:extLst>
          </p:cNvPr>
          <p:cNvSpPr txBox="1"/>
          <p:nvPr/>
        </p:nvSpPr>
        <p:spPr>
          <a:xfrm>
            <a:off x="228600" y="3124200"/>
            <a:ext cx="2819399" cy="584775"/>
          </a:xfrm>
          <a:prstGeom prst="rect">
            <a:avLst/>
          </a:prstGeom>
          <a:solidFill>
            <a:srgbClr val="FFFF00"/>
          </a:solidFill>
          <a:ln>
            <a:noFill/>
          </a:ln>
        </p:spPr>
        <p:txBody>
          <a:bodyPr wrap="square" rtlCol="0">
            <a:spAutoFit/>
          </a:bodyPr>
          <a:lstStyle/>
          <a:p>
            <a:pPr algn="ctr"/>
            <a:r>
              <a:rPr lang="en-US" sz="3200" b="1">
                <a:solidFill>
                  <a:srgbClr val="002060"/>
                </a:solidFill>
                <a:latin typeface="Times New Roman" panose="02020603050405020304" pitchFamily="18" charset="0"/>
                <a:ea typeface="Verdana" panose="020B0604030504040204" pitchFamily="34" charset="0"/>
                <a:cs typeface="Times New Roman" panose="02020603050405020304" pitchFamily="18" charset="0"/>
              </a:rPr>
              <a:t>Định lí Pytago</a:t>
            </a:r>
          </a:p>
        </p:txBody>
      </p:sp>
      <p:sp>
        <p:nvSpPr>
          <p:cNvPr id="10" name="TextBox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7BD2D97-C2D8-4DFF-B526-3BE9FD285B88}"/>
              </a:ext>
            </a:extLst>
          </p:cNvPr>
          <p:cNvSpPr txBox="1"/>
          <p:nvPr/>
        </p:nvSpPr>
        <p:spPr>
          <a:xfrm>
            <a:off x="4267200" y="2286000"/>
            <a:ext cx="2828579" cy="584775"/>
          </a:xfrm>
          <a:prstGeom prst="rect">
            <a:avLst/>
          </a:prstGeom>
          <a:solidFill>
            <a:srgbClr val="FFFF00"/>
          </a:solidFill>
        </p:spPr>
        <p:txBody>
          <a:bodyPr wrap="square" rtlCol="0">
            <a:spAutoFit/>
          </a:bodyPr>
          <a:lstStyle/>
          <a:p>
            <a:pPr algn="ctr"/>
            <a:r>
              <a:rPr lang="en-US" sz="3200" b="1">
                <a:solidFill>
                  <a:srgbClr val="002060"/>
                </a:solidFill>
                <a:latin typeface="Times New Roman" panose="02020603050405020304" pitchFamily="18" charset="0"/>
                <a:ea typeface="Verdana" panose="020B0604030504040204" pitchFamily="34" charset="0"/>
                <a:cs typeface="Times New Roman" panose="02020603050405020304" pitchFamily="18" charset="0"/>
              </a:rPr>
              <a:t>Hình chữ nhật</a:t>
            </a:r>
          </a:p>
        </p:txBody>
      </p:sp>
      <p:sp>
        <p:nvSpPr>
          <p:cNvPr id="17" name="TextBox 1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9FD57AC-F3D6-4407-81E3-29D1CEC9EA0A}"/>
              </a:ext>
            </a:extLst>
          </p:cNvPr>
          <p:cNvSpPr txBox="1"/>
          <p:nvPr/>
        </p:nvSpPr>
        <p:spPr>
          <a:xfrm>
            <a:off x="4267200" y="5791200"/>
            <a:ext cx="2743200" cy="584775"/>
          </a:xfrm>
          <a:prstGeom prst="rect">
            <a:avLst/>
          </a:prstGeom>
          <a:solidFill>
            <a:srgbClr val="FFFF00"/>
          </a:solidFill>
        </p:spPr>
        <p:txBody>
          <a:bodyPr wrap="square" rtlCol="0">
            <a:spAutoFit/>
          </a:bodyPr>
          <a:lstStyle/>
          <a:p>
            <a:pPr algn="ctr"/>
            <a:r>
              <a:rPr lang="en-US" sz="3200" b="1">
                <a:solidFill>
                  <a:srgbClr val="002060"/>
                </a:solidFill>
                <a:latin typeface="Times New Roman" panose="02020603050405020304" pitchFamily="18" charset="0"/>
                <a:ea typeface="Verdana" panose="020B0604030504040204" pitchFamily="34" charset="0"/>
                <a:cs typeface="Times New Roman" panose="02020603050405020304" pitchFamily="18" charset="0"/>
              </a:rPr>
              <a:t>Hình vuông</a:t>
            </a:r>
          </a:p>
        </p:txBody>
      </p:sp>
      <p:sp>
        <p:nvSpPr>
          <p:cNvPr id="18" name="TextBox 1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EF6E480-6D42-4801-AAB1-E74140487E5E}"/>
              </a:ext>
            </a:extLst>
          </p:cNvPr>
          <p:cNvSpPr txBox="1"/>
          <p:nvPr/>
        </p:nvSpPr>
        <p:spPr>
          <a:xfrm>
            <a:off x="8077200" y="2438400"/>
            <a:ext cx="3200400" cy="584775"/>
          </a:xfrm>
          <a:prstGeom prst="rect">
            <a:avLst/>
          </a:prstGeom>
          <a:solidFill>
            <a:srgbClr val="FFFF00"/>
          </a:solidFill>
        </p:spPr>
        <p:txBody>
          <a:bodyPr wrap="square" rtlCol="0">
            <a:spAutoFit/>
          </a:bodyPr>
          <a:lstStyle/>
          <a:p>
            <a:pPr algn="ctr"/>
            <a:r>
              <a:rPr lang="en-US" sz="3200" b="1">
                <a:solidFill>
                  <a:srgbClr val="002060"/>
                </a:solidFill>
                <a:effectLst/>
                <a:latin typeface="Times New Roman" panose="02020603050405020304" pitchFamily="18" charset="0"/>
                <a:ea typeface="Calibri" panose="020F0502020204030204" pitchFamily="34" charset="0"/>
              </a:rPr>
              <a:t>Hình thang cân</a:t>
            </a:r>
            <a:endParaRPr lang="en-US" sz="3200" b="1">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19" name="TextBox 1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B2D0BDD-CA22-4267-B4ED-B9AD769F683E}"/>
              </a:ext>
            </a:extLst>
          </p:cNvPr>
          <p:cNvSpPr txBox="1"/>
          <p:nvPr/>
        </p:nvSpPr>
        <p:spPr>
          <a:xfrm>
            <a:off x="8001000" y="5715000"/>
            <a:ext cx="3276600" cy="584775"/>
          </a:xfrm>
          <a:prstGeom prst="rect">
            <a:avLst/>
          </a:prstGeom>
          <a:solidFill>
            <a:srgbClr val="FFFF00"/>
          </a:solidFill>
          <a:ln>
            <a:noFill/>
          </a:ln>
        </p:spPr>
        <p:txBody>
          <a:bodyPr wrap="square" rtlCol="0">
            <a:spAutoFit/>
          </a:bodyPr>
          <a:lstStyle/>
          <a:p>
            <a:pPr algn="ctr"/>
            <a:r>
              <a:rPr lang="en-US" sz="3200" b="1">
                <a:solidFill>
                  <a:srgbClr val="002060"/>
                </a:solidFill>
                <a:latin typeface="Times New Roman" panose="02020603050405020304" pitchFamily="18" charset="0"/>
                <a:ea typeface="Verdana" panose="020B0604030504040204" pitchFamily="34" charset="0"/>
                <a:cs typeface="Times New Roman" panose="02020603050405020304" pitchFamily="18" charset="0"/>
              </a:rPr>
              <a:t>Hình thoi</a:t>
            </a:r>
          </a:p>
        </p:txBody>
      </p:sp>
      <p:pic>
        <p:nvPicPr>
          <p:cNvPr id="20" name="Picture 1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AD92AD0-3BE0-4BAA-B673-4F5E00B83C22}"/>
              </a:ext>
            </a:extLst>
          </p:cNvPr>
          <p:cNvPicPr>
            <a:picLocks noChangeAspect="1"/>
          </p:cNvPicPr>
          <p:nvPr/>
        </p:nvPicPr>
        <p:blipFill>
          <a:blip r:embed="rId4"/>
          <a:stretch>
            <a:fillRect/>
          </a:stretch>
        </p:blipFill>
        <p:spPr>
          <a:xfrm>
            <a:off x="255494" y="7010400"/>
            <a:ext cx="11572400" cy="1446550"/>
          </a:xfrm>
          <a:prstGeom prst="rect">
            <a:avLst/>
          </a:prstGeom>
        </p:spPr>
      </p:pic>
      <p:pic>
        <p:nvPicPr>
          <p:cNvPr id="2" name="Hình ảnh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2EAACFE-A9CC-347F-4D8D-BF39F94E6422}"/>
              </a:ext>
            </a:extLst>
          </p:cNvPr>
          <p:cNvPicPr>
            <a:picLocks noChangeAspect="1"/>
          </p:cNvPicPr>
          <p:nvPr/>
        </p:nvPicPr>
        <p:blipFill>
          <a:blip r:embed="rId5"/>
          <a:stretch>
            <a:fillRect/>
          </a:stretch>
        </p:blipFill>
        <p:spPr>
          <a:xfrm>
            <a:off x="304800" y="838200"/>
            <a:ext cx="2133600" cy="2277248"/>
          </a:xfrm>
          <a:prstGeom prst="rect">
            <a:avLst/>
          </a:prstGeom>
          <a:ln>
            <a:noFill/>
          </a:ln>
          <a:effectLst>
            <a:softEdge rad="112500"/>
          </a:effectLst>
        </p:spPr>
      </p:pic>
      <p:pic>
        <p:nvPicPr>
          <p:cNvPr id="3" name="Hình ảnh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B1AB3AA-2029-36D7-59E7-E814BDBFCD60}"/>
              </a:ext>
            </a:extLst>
          </p:cNvPr>
          <p:cNvPicPr>
            <a:picLocks noChangeAspect="1"/>
          </p:cNvPicPr>
          <p:nvPr/>
        </p:nvPicPr>
        <p:blipFill>
          <a:blip r:embed="rId6"/>
          <a:stretch>
            <a:fillRect/>
          </a:stretch>
        </p:blipFill>
        <p:spPr>
          <a:xfrm>
            <a:off x="4724400" y="881791"/>
            <a:ext cx="2133600" cy="1099281"/>
          </a:xfrm>
          <a:prstGeom prst="rect">
            <a:avLst/>
          </a:prstGeom>
          <a:ln w="228600" cap="sq" cmpd="thickThin">
            <a:solidFill>
              <a:srgbClr val="000000"/>
            </a:solidFill>
            <a:prstDash val="solid"/>
            <a:miter lim="800000"/>
          </a:ln>
          <a:effectLst>
            <a:innerShdw blurRad="76200">
              <a:srgbClr val="000000"/>
            </a:innerShdw>
          </a:effectLst>
        </p:spPr>
      </p:pic>
      <p:pic>
        <p:nvPicPr>
          <p:cNvPr id="4" name="Hình ảnh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55B2629-FB81-6B9B-A622-40878DB07C22}"/>
              </a:ext>
            </a:extLst>
          </p:cNvPr>
          <p:cNvPicPr>
            <a:picLocks noChangeAspect="1"/>
          </p:cNvPicPr>
          <p:nvPr/>
        </p:nvPicPr>
        <p:blipFill>
          <a:blip r:embed="rId7"/>
          <a:stretch>
            <a:fillRect/>
          </a:stretch>
        </p:blipFill>
        <p:spPr>
          <a:xfrm>
            <a:off x="4267200" y="3048000"/>
            <a:ext cx="2743200" cy="2514600"/>
          </a:xfrm>
          <a:prstGeom prst="rect">
            <a:avLst/>
          </a:prstGeom>
        </p:spPr>
      </p:pic>
      <p:pic>
        <p:nvPicPr>
          <p:cNvPr id="6" name="Hình ảnh 5">
            <a:extLst>
              <a:ext uri="{FF2B5EF4-FFF2-40B4-BE49-F238E27FC236}">
                <a16:creationId xmlns:a16="http://schemas.microsoft.com/office/drawing/2014/main" id="{00769363-50F3-D7DF-B855-95EFC6215A7A}"/>
              </a:ext>
            </a:extLst>
          </p:cNvPr>
          <p:cNvPicPr>
            <a:picLocks noChangeAspect="1"/>
          </p:cNvPicPr>
          <p:nvPr/>
        </p:nvPicPr>
        <p:blipFill>
          <a:blip r:embed="rId8"/>
          <a:stretch>
            <a:fillRect/>
          </a:stretch>
        </p:blipFill>
        <p:spPr>
          <a:xfrm>
            <a:off x="8153400" y="685800"/>
            <a:ext cx="3124200" cy="1600835"/>
          </a:xfrm>
          <a:prstGeom prst="rect">
            <a:avLst/>
          </a:prstGeom>
        </p:spPr>
      </p:pic>
      <p:pic>
        <p:nvPicPr>
          <p:cNvPr id="7" name="Hình ảnh 6">
            <a:extLst>
              <a:ext uri="{FF2B5EF4-FFF2-40B4-BE49-F238E27FC236}">
                <a16:creationId xmlns:a16="http://schemas.microsoft.com/office/drawing/2014/main" id="{0F2561AA-2A68-0734-44D8-EB4D7437364E}"/>
              </a:ext>
            </a:extLst>
          </p:cNvPr>
          <p:cNvPicPr>
            <a:picLocks noChangeAspect="1"/>
          </p:cNvPicPr>
          <p:nvPr/>
        </p:nvPicPr>
        <p:blipFill>
          <a:blip r:embed="rId9"/>
          <a:stretch>
            <a:fillRect/>
          </a:stretch>
        </p:blipFill>
        <p:spPr>
          <a:xfrm>
            <a:off x="8001000" y="3200400"/>
            <a:ext cx="3200400" cy="2286000"/>
          </a:xfrm>
          <a:prstGeom prst="rect">
            <a:avLst/>
          </a:prstGeom>
        </p:spPr>
      </p:pic>
      <p:pic>
        <p:nvPicPr>
          <p:cNvPr id="8" name="Hình ảnh 7">
            <a:extLst>
              <a:ext uri="{FF2B5EF4-FFF2-40B4-BE49-F238E27FC236}">
                <a16:creationId xmlns:a16="http://schemas.microsoft.com/office/drawing/2014/main" id="{BA85C2F5-FA38-74DE-678F-B8E7DD8F46A2}"/>
              </a:ext>
            </a:extLst>
          </p:cNvPr>
          <p:cNvPicPr>
            <a:picLocks noChangeAspect="1"/>
          </p:cNvPicPr>
          <p:nvPr/>
        </p:nvPicPr>
        <p:blipFill rotWithShape="1">
          <a:blip r:embed="rId10"/>
          <a:srcRect t="4169" r="-3741" b="5368"/>
          <a:stretch/>
        </p:blipFill>
        <p:spPr bwMode="auto">
          <a:xfrm>
            <a:off x="30804" y="3809999"/>
            <a:ext cx="3626796" cy="1851981"/>
          </a:xfrm>
          <a:prstGeom prst="rect">
            <a:avLst/>
          </a:prstGeom>
          <a:ln>
            <a:noFill/>
          </a:ln>
          <a:effectLst>
            <a:softEdge rad="112500"/>
          </a:effectLst>
          <a:extLst>
            <a:ext uri="{53640926-AAD7-44D8-BBD7-CCE9431645EC}">
              <a14:shadowObscured xmlns:a14="http://schemas.microsoft.com/office/drawing/2010/main"/>
            </a:ext>
          </a:extLst>
        </p:spPr>
      </p:pic>
      <p:sp>
        <p:nvSpPr>
          <p:cNvPr id="11" name="TextBox 16">
            <a:extLst>
              <a:ext uri="{FF2B5EF4-FFF2-40B4-BE49-F238E27FC236}">
                <a16:creationId xmlns:a16="http://schemas.microsoft.com/office/drawing/2014/main" id="{B36B78AC-5441-038C-D5D0-84395F483D8B}"/>
              </a:ext>
            </a:extLst>
          </p:cNvPr>
          <p:cNvSpPr txBox="1"/>
          <p:nvPr/>
        </p:nvSpPr>
        <p:spPr>
          <a:xfrm>
            <a:off x="381000" y="5715000"/>
            <a:ext cx="2971800" cy="584775"/>
          </a:xfrm>
          <a:prstGeom prst="rect">
            <a:avLst/>
          </a:prstGeom>
          <a:solidFill>
            <a:srgbClr val="FFFF00"/>
          </a:solidFill>
        </p:spPr>
        <p:txBody>
          <a:bodyPr wrap="square" rtlCol="0">
            <a:spAutoFit/>
          </a:bodyPr>
          <a:lstStyle/>
          <a:p>
            <a:pPr algn="ctr"/>
            <a:r>
              <a:rPr lang="en-US" sz="3200" b="1">
                <a:solidFill>
                  <a:srgbClr val="002060"/>
                </a:solidFill>
                <a:latin typeface="Times New Roman" panose="02020603050405020304" pitchFamily="18" charset="0"/>
                <a:ea typeface="Verdana" panose="020B0604030504040204" pitchFamily="34" charset="0"/>
                <a:cs typeface="Times New Roman" panose="02020603050405020304" pitchFamily="18" charset="0"/>
              </a:rPr>
              <a:t>Hình bình hành</a:t>
            </a:r>
          </a:p>
        </p:txBody>
      </p:sp>
    </p:spTree>
    <p:extLst>
      <p:ext uri="{BB962C8B-B14F-4D97-AF65-F5344CB8AC3E}">
        <p14:creationId xmlns:p14="http://schemas.microsoft.com/office/powerpoint/2010/main" val="34699138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P spid="18" grpId="0" animBg="1"/>
      <p:bldP spid="1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D9ED15A-3B2D-457D-94B5-86CC177A900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20627"/>
          <a:stretch/>
        </p:blipFill>
        <p:spPr>
          <a:xfrm>
            <a:off x="7467600" y="2895600"/>
            <a:ext cx="5443354" cy="5791200"/>
          </a:xfrm>
          <a:prstGeom prst="rect">
            <a:avLst/>
          </a:prstGeom>
        </p:spPr>
      </p:pic>
      <p:pic>
        <p:nvPicPr>
          <p:cNvPr id="24" name="Picture 2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AAD8C02-21B5-4169-B031-CA63AAF2AC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1905000"/>
            <a:ext cx="4800600" cy="6431280"/>
          </a:xfrm>
          <a:prstGeom prst="rect">
            <a:avLst/>
          </a:prstGeom>
        </p:spPr>
      </p:pic>
      <p:pic>
        <p:nvPicPr>
          <p:cNvPr id="30" name="Picture 2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F17AE89-8C93-4051-88EC-6D93D3A455C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t="20627" r="44254"/>
          <a:stretch/>
        </p:blipFill>
        <p:spPr>
          <a:xfrm>
            <a:off x="6629400" y="2895600"/>
            <a:ext cx="3034444" cy="5646889"/>
          </a:xfrm>
          <a:prstGeom prst="rect">
            <a:avLst/>
          </a:prstGeom>
        </p:spPr>
      </p:pic>
      <p:sp>
        <p:nvSpPr>
          <p:cNvPr id="18" name="Rectangle 1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7D0CFD3-5940-4D78-8BCD-3BBF79279E5F}"/>
              </a:ext>
            </a:extLst>
          </p:cNvPr>
          <p:cNvSpPr/>
          <p:nvPr/>
        </p:nvSpPr>
        <p:spPr>
          <a:xfrm>
            <a:off x="5257800" y="3176056"/>
            <a:ext cx="6553200" cy="3377143"/>
          </a:xfrm>
          <a:prstGeom prst="rect">
            <a:avLst/>
          </a:prstGeom>
          <a:noFill/>
          <a:ln w="63500" cap="flat" cmpd="dbl" algn="ctr">
            <a:solidFill>
              <a:srgbClr val="8E5699"/>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pic>
        <p:nvPicPr>
          <p:cNvPr id="5"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4C63490-3E70-447B-954A-AF76930777D8}"/>
              </a:ext>
            </a:extLst>
          </p:cNvPr>
          <p:cNvPicPr>
            <a:picLocks noChangeAspect="1"/>
          </p:cNvPicPr>
          <p:nvPr/>
        </p:nvPicPr>
        <p:blipFill>
          <a:blip r:embed="rId8"/>
          <a:stretch>
            <a:fillRect/>
          </a:stretch>
        </p:blipFill>
        <p:spPr>
          <a:xfrm>
            <a:off x="2819400" y="0"/>
            <a:ext cx="5867400" cy="733425"/>
          </a:xfrm>
          <a:prstGeom prst="rect">
            <a:avLst/>
          </a:prstGeom>
        </p:spPr>
      </p:pic>
      <p:pic>
        <p:nvPicPr>
          <p:cNvPr id="10" name="Picture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67DF3E5-6A74-4398-9979-3CDF737AF027}"/>
              </a:ext>
            </a:extLst>
          </p:cNvPr>
          <p:cNvPicPr>
            <a:picLocks noChangeAspect="1"/>
          </p:cNvPicPr>
          <p:nvPr/>
        </p:nvPicPr>
        <p:blipFill>
          <a:blip r:embed="rId9"/>
          <a:stretch>
            <a:fillRect/>
          </a:stretch>
        </p:blipFill>
        <p:spPr>
          <a:xfrm>
            <a:off x="5257800" y="7391400"/>
            <a:ext cx="2576888" cy="337504"/>
          </a:xfrm>
          <a:prstGeom prst="rect">
            <a:avLst/>
          </a:prstGeom>
        </p:spPr>
      </p:pic>
      <p:pic>
        <p:nvPicPr>
          <p:cNvPr id="12"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3A478DA-2E20-41ED-96EC-C8F0DDC9092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345" l="10000" r="90000">
                        <a14:foregroundMark x1="44800" y1="10690" x2="46000" y2="35172"/>
                        <a14:foregroundMark x1="59600" y1="10345" x2="62600" y2="35517"/>
                        <a14:foregroundMark x1="68200" y1="26897" x2="70000" y2="35517"/>
                        <a14:foregroundMark x1="64600" y1="33793" x2="67400" y2="36552"/>
                        <a14:foregroundMark x1="38200" y1="26207" x2="54000" y2="27586"/>
                        <a14:foregroundMark x1="34000" y1="27586" x2="27800" y2="36207"/>
                        <a14:foregroundMark x1="27800" y1="36207" x2="22800" y2="38621"/>
                        <a14:foregroundMark x1="22800" y1="39310" x2="27600" y2="45172"/>
                        <a14:foregroundMark x1="31600" y1="44138" x2="40800" y2="46207"/>
                        <a14:foregroundMark x1="40800" y1="46207" x2="36800" y2="34138"/>
                        <a14:foregroundMark x1="36800" y1="34138" x2="51000" y2="29310"/>
                        <a14:foregroundMark x1="51000" y1="29310" x2="55800" y2="30345"/>
                        <a14:foregroundMark x1="35200" y1="27931" x2="43800" y2="45862"/>
                        <a14:foregroundMark x1="48200" y1="51034" x2="44400" y2="55172"/>
                        <a14:foregroundMark x1="67200" y1="45172" x2="64200" y2="47586"/>
                        <a14:foregroundMark x1="54000" y1="53103" x2="54000" y2="53103"/>
                        <a14:foregroundMark x1="47000" y1="50345" x2="63800" y2="61724"/>
                        <a14:foregroundMark x1="48200" y1="61724" x2="53400" y2="70690"/>
                        <a14:foregroundMark x1="30400" y1="49310" x2="31800" y2="66207"/>
                        <a14:foregroundMark x1="31800" y1="66207" x2="37200" y2="70345"/>
                        <a14:foregroundMark x1="26000" y1="64483" x2="29800" y2="65172"/>
                        <a14:foregroundMark x1="44000" y1="90345" x2="44000" y2="78621"/>
                        <a14:foregroundMark x1="58200" y1="87586" x2="58200" y2="78621"/>
                        <a14:backgroundMark x1="26698" y1="46656" x2="28293" y2="49825"/>
                      </a14:backgroundRemoval>
                    </a14:imgEffect>
                  </a14:imgLayer>
                </a14:imgProps>
              </a:ext>
              <a:ext uri="{28A0092B-C50C-407E-A947-70E740481C1C}">
                <a14:useLocalDpi xmlns:a14="http://schemas.microsoft.com/office/drawing/2010/main" val="0"/>
              </a:ext>
            </a:extLst>
          </a:blip>
          <a:srcRect/>
          <a:stretch>
            <a:fillRect/>
          </a:stretch>
        </p:blipFill>
        <p:spPr bwMode="auto">
          <a:xfrm>
            <a:off x="-803162" y="1790231"/>
            <a:ext cx="4613162" cy="267563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F85368B-26CF-4DF3-8F73-2A1989953D4C}"/>
              </a:ext>
            </a:extLst>
          </p:cNvPr>
          <p:cNvSpPr txBox="1"/>
          <p:nvPr/>
        </p:nvSpPr>
        <p:spPr>
          <a:xfrm>
            <a:off x="5476448" y="847633"/>
            <a:ext cx="6039703" cy="22481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15000"/>
              </a:lnSpc>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8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phút</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6" indent="0" algn="just">
              <a:lnSpc>
                <a:spcPct val="115000"/>
              </a:lnSpc>
              <a:spcAft>
                <a:spcPts val="8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0617D48-3053-4AC9-9D8B-2ACCB9A115F2}"/>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6429" b="92857" l="9375" r="89286">
                        <a14:foregroundMark x1="49107" y1="7500" x2="30804" y2="22500"/>
                        <a14:foregroundMark x1="30804" y1="22500" x2="54464" y2="31071"/>
                        <a14:foregroundMark x1="54464" y1="31071" x2="42411" y2="77143"/>
                        <a14:foregroundMark x1="42411" y1="77143" x2="58929" y2="92857"/>
                        <a14:foregroundMark x1="58929" y1="92857" x2="73661" y2="93214"/>
                        <a14:foregroundMark x1="48661" y1="7500" x2="58929" y2="6429"/>
                      </a14:backgroundRemoval>
                    </a14:imgEffect>
                  </a14:imgLayer>
                </a14:imgProps>
              </a:ext>
              <a:ext uri="{28A0092B-C50C-407E-A947-70E740481C1C}">
                <a14:useLocalDpi xmlns:a14="http://schemas.microsoft.com/office/drawing/2010/main" val="0"/>
              </a:ext>
            </a:extLst>
          </a:blip>
          <a:srcRect/>
          <a:stretch>
            <a:fillRect/>
          </a:stretch>
        </p:blipFill>
        <p:spPr bwMode="auto">
          <a:xfrm>
            <a:off x="4742608" y="3501052"/>
            <a:ext cx="914400" cy="114300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07B98A7-8A9F-4D5E-80D8-46B6F80D0949}"/>
              </a:ext>
            </a:extLst>
          </p:cNvPr>
          <p:cNvSpPr txBox="1"/>
          <p:nvPr/>
        </p:nvSpPr>
        <p:spPr>
          <a:xfrm>
            <a:off x="2895600" y="3200400"/>
            <a:ext cx="8686800" cy="35473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6" indent="0" algn="just">
              <a:lnSpc>
                <a:spcPct val="115000"/>
              </a:lnSpc>
              <a:spcAft>
                <a:spcPts val="800"/>
              </a:spcAft>
            </a:pP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treo</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err="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p>
          <a:p>
            <a:pPr lvl="6" indent="0" algn="just">
              <a:lnSpc>
                <a:spcPct val="115000"/>
              </a:lnSpc>
              <a:spcAft>
                <a:spcPts val="800"/>
              </a:spcAft>
            </a:pPr>
            <a:endParaRPr lang="en-US" sz="3200" b="1" dirty="0">
              <a:ln>
                <a:solidFill>
                  <a:schemeClr val="tx1"/>
                </a:solidFill>
              </a:ln>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0680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4C63490-3E70-447B-954A-AF76930777D8}"/>
              </a:ext>
            </a:extLst>
          </p:cNvPr>
          <p:cNvPicPr>
            <a:picLocks noChangeAspect="1"/>
          </p:cNvPicPr>
          <p:nvPr/>
        </p:nvPicPr>
        <p:blipFill>
          <a:blip r:embed="rId3"/>
          <a:stretch>
            <a:fillRect/>
          </a:stretch>
        </p:blipFill>
        <p:spPr>
          <a:xfrm>
            <a:off x="152400" y="152400"/>
            <a:ext cx="5867400" cy="733425"/>
          </a:xfrm>
          <a:prstGeom prst="rect">
            <a:avLst/>
          </a:prstGeom>
        </p:spPr>
      </p:pic>
      <p:pic>
        <p:nvPicPr>
          <p:cNvPr id="12"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3A478DA-2E20-41ED-96EC-C8F0DDC9092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345" l="10000" r="90000">
                        <a14:foregroundMark x1="44800" y1="10690" x2="46000" y2="35172"/>
                        <a14:foregroundMark x1="59600" y1="10345" x2="62600" y2="35517"/>
                        <a14:foregroundMark x1="68200" y1="26897" x2="70000" y2="35517"/>
                        <a14:foregroundMark x1="64600" y1="33793" x2="67400" y2="36552"/>
                        <a14:foregroundMark x1="38200" y1="26207" x2="54000" y2="27586"/>
                        <a14:foregroundMark x1="34000" y1="27586" x2="27800" y2="36207"/>
                        <a14:foregroundMark x1="27800" y1="36207" x2="22800" y2="38621"/>
                        <a14:foregroundMark x1="22800" y1="39310" x2="27600" y2="45172"/>
                        <a14:foregroundMark x1="31600" y1="44138" x2="40800" y2="46207"/>
                        <a14:foregroundMark x1="40800" y1="46207" x2="36800" y2="34138"/>
                        <a14:foregroundMark x1="36800" y1="34138" x2="51000" y2="29310"/>
                        <a14:foregroundMark x1="51000" y1="29310" x2="55800" y2="30345"/>
                        <a14:foregroundMark x1="35200" y1="27931" x2="43800" y2="45862"/>
                        <a14:foregroundMark x1="48200" y1="51034" x2="44400" y2="55172"/>
                        <a14:foregroundMark x1="67200" y1="45172" x2="64200" y2="47586"/>
                        <a14:foregroundMark x1="54000" y1="53103" x2="54000" y2="53103"/>
                        <a14:foregroundMark x1="47000" y1="50345" x2="63800" y2="61724"/>
                        <a14:foregroundMark x1="48200" y1="61724" x2="53400" y2="70690"/>
                        <a14:foregroundMark x1="30400" y1="49310" x2="31800" y2="66207"/>
                        <a14:foregroundMark x1="31800" y1="66207" x2="37200" y2="70345"/>
                        <a14:foregroundMark x1="26000" y1="64483" x2="29800" y2="65172"/>
                        <a14:foregroundMark x1="44000" y1="90345" x2="44000" y2="78621"/>
                        <a14:foregroundMark x1="58200" y1="87586" x2="58200" y2="78621"/>
                        <a14:backgroundMark x1="26698" y1="46656" x2="28293" y2="49825"/>
                      </a14:backgroundRemoval>
                    </a14:imgEffect>
                  </a14:imgLayer>
                </a14:imgProps>
              </a:ext>
              <a:ext uri="{28A0092B-C50C-407E-A947-70E740481C1C}">
                <a14:useLocalDpi xmlns:a14="http://schemas.microsoft.com/office/drawing/2010/main" val="0"/>
              </a:ext>
            </a:extLst>
          </a:blip>
          <a:srcRect/>
          <a:stretch>
            <a:fillRect/>
          </a:stretch>
        </p:blipFill>
        <p:spPr bwMode="auto">
          <a:xfrm>
            <a:off x="5722033" y="-50800"/>
            <a:ext cx="2101167" cy="12186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OPL20U25GSXzBJYl68kk8uQGfFKzs7yb1M4KJWUiLk6ZEvGF+qCIPSnY57AbBFCvTW$15.2023.9$9+K4lPs7H94VUqPe2XwIsfPRnrXQE//QTEXxb8/8N4CNc6FpgZahzpTjFhMzSA7T/nHJa11DE8Ng2TP3iAmRczFlmslSuUNOgUeb6yRvs0=">
            <a:hlinkClick r:id="rId6" action="ppaction://hlinksldjump" highlightClick="1"/>
            <a:hlinkHover r:id="" action="ppaction://noaction" highlightClick="1"/>
            <a:extLst>
              <a:ext uri="{FF2B5EF4-FFF2-40B4-BE49-F238E27FC236}">
                <a16:creationId xmlns:a16="http://schemas.microsoft.com/office/drawing/2014/main" id="{804B8E4B-51C0-45D6-AC86-3BC33E9622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0196"/>
          <a:stretch/>
        </p:blipFill>
        <p:spPr>
          <a:xfrm>
            <a:off x="9544232" y="-139683"/>
            <a:ext cx="2704736" cy="1005445"/>
          </a:xfrm>
          <a:prstGeom prst="rect">
            <a:avLst/>
          </a:prstGeom>
        </p:spPr>
      </p:pic>
      <p:pic>
        <p:nvPicPr>
          <p:cNvPr id="7" name="Pictur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263649E-49AD-4050-B292-82311E4CC4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914400"/>
            <a:ext cx="11963400" cy="5845175"/>
          </a:xfrm>
          <a:prstGeom prst="rect">
            <a:avLst/>
          </a:prstGeom>
        </p:spPr>
      </p:pic>
      <p:sp>
        <p:nvSpPr>
          <p:cNvPr id="21" name="TextBox 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C910558-E39B-4E8F-A48D-6D956391AE5F}"/>
              </a:ext>
            </a:extLst>
          </p:cNvPr>
          <p:cNvSpPr txBox="1"/>
          <p:nvPr/>
        </p:nvSpPr>
        <p:spPr>
          <a:xfrm>
            <a:off x="7690737" y="98425"/>
            <a:ext cx="198595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n-lt"/>
                <a:ea typeface="+mn-ea"/>
                <a:cs typeface="+mn-cs"/>
                <a:sym typeface="Helvetica"/>
              </a:rPr>
              <a:t>Note: Click vào hình để phóng to ---&gt;</a:t>
            </a:r>
          </a:p>
        </p:txBody>
      </p:sp>
    </p:spTree>
    <p:extLst>
      <p:ext uri="{BB962C8B-B14F-4D97-AF65-F5344CB8AC3E}">
        <p14:creationId xmlns:p14="http://schemas.microsoft.com/office/powerpoint/2010/main" val="16693944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4C63490-3E70-447B-954A-AF76930777D8}"/>
              </a:ext>
            </a:extLst>
          </p:cNvPr>
          <p:cNvPicPr>
            <a:picLocks noChangeAspect="1"/>
          </p:cNvPicPr>
          <p:nvPr/>
        </p:nvPicPr>
        <p:blipFill>
          <a:blip r:embed="rId3"/>
          <a:stretch>
            <a:fillRect/>
          </a:stretch>
        </p:blipFill>
        <p:spPr>
          <a:xfrm>
            <a:off x="0" y="0"/>
            <a:ext cx="5867400" cy="733425"/>
          </a:xfrm>
          <a:prstGeom prst="rect">
            <a:avLst/>
          </a:prstGeom>
        </p:spPr>
      </p:pic>
      <p:pic>
        <p:nvPicPr>
          <p:cNvPr id="12" name="Picture 2" descr="OPL20U25GSXzBJYl68kk8uQGfFKzs7yb1M4KJWUiLk6ZEvGF+qCIPSnY57AbBFCvTW$15.2023.9$9+K4lPs7H94VUqPe2XwIsfPRnrXQE//QTEXxb8/8N4CNc6FpgZahzpTjFhMzSA7T/nHJa11DE8Ng2TP3iAmRczFlmslSuUNOgUeb6yRvs0=">
            <a:hlinkClick r:id="rId4" action="ppaction://hlinksldjump"/>
            <a:extLst>
              <a:ext uri="{FF2B5EF4-FFF2-40B4-BE49-F238E27FC236}">
                <a16:creationId xmlns:a16="http://schemas.microsoft.com/office/drawing/2014/main" id="{13A478DA-2E20-41ED-96EC-C8F0DDC9092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345" l="10000" r="90000">
                        <a14:foregroundMark x1="44800" y1="10690" x2="46000" y2="35172"/>
                        <a14:foregroundMark x1="59600" y1="10345" x2="62600" y2="35517"/>
                        <a14:foregroundMark x1="68200" y1="26897" x2="70000" y2="35517"/>
                        <a14:foregroundMark x1="64600" y1="33793" x2="67400" y2="36552"/>
                        <a14:foregroundMark x1="38200" y1="26207" x2="54000" y2="27586"/>
                        <a14:foregroundMark x1="34000" y1="27586" x2="27800" y2="36207"/>
                        <a14:foregroundMark x1="27800" y1="36207" x2="22800" y2="38621"/>
                        <a14:foregroundMark x1="22800" y1="39310" x2="27600" y2="45172"/>
                        <a14:foregroundMark x1="31600" y1="44138" x2="40800" y2="46207"/>
                        <a14:foregroundMark x1="40800" y1="46207" x2="36800" y2="34138"/>
                        <a14:foregroundMark x1="36800" y1="34138" x2="51000" y2="29310"/>
                        <a14:foregroundMark x1="51000" y1="29310" x2="55800" y2="30345"/>
                        <a14:foregroundMark x1="35200" y1="27931" x2="43800" y2="45862"/>
                        <a14:foregroundMark x1="48200" y1="51034" x2="44400" y2="55172"/>
                        <a14:foregroundMark x1="67200" y1="45172" x2="64200" y2="47586"/>
                        <a14:foregroundMark x1="54000" y1="53103" x2="54000" y2="53103"/>
                        <a14:foregroundMark x1="47000" y1="50345" x2="63800" y2="61724"/>
                        <a14:foregroundMark x1="48200" y1="61724" x2="53400" y2="70690"/>
                        <a14:foregroundMark x1="30400" y1="49310" x2="31800" y2="66207"/>
                        <a14:foregroundMark x1="31800" y1="66207" x2="37200" y2="70345"/>
                        <a14:foregroundMark x1="26000" y1="64483" x2="29800" y2="65172"/>
                        <a14:foregroundMark x1="44000" y1="90345" x2="44000" y2="78621"/>
                        <a14:foregroundMark x1="58200" y1="87586" x2="58200" y2="78621"/>
                        <a14:backgroundMark x1="26698" y1="46656" x2="28293" y2="49825"/>
                      </a14:backgroundRemoval>
                    </a14:imgEffect>
                  </a14:imgLayer>
                </a14:imgProps>
              </a:ext>
              <a:ext uri="{28A0092B-C50C-407E-A947-70E740481C1C}">
                <a14:useLocalDpi xmlns:a14="http://schemas.microsoft.com/office/drawing/2010/main" val="0"/>
              </a:ext>
            </a:extLst>
          </a:blip>
          <a:srcRect/>
          <a:stretch>
            <a:fillRect/>
          </a:stretch>
        </p:blipFill>
        <p:spPr bwMode="auto">
          <a:xfrm>
            <a:off x="9448800" y="5029200"/>
            <a:ext cx="2890344" cy="1676400"/>
          </a:xfrm>
          <a:prstGeom prst="rect">
            <a:avLst/>
          </a:prstGeom>
          <a:noFill/>
          <a:extLst>
            <a:ext uri="{909E8E84-426E-40DD-AFC4-6F175D3DCCD1}">
              <a14:hiddenFill xmlns:a14="http://schemas.microsoft.com/office/drawing/2010/main">
                <a:solidFill>
                  <a:srgbClr val="FFFFFF"/>
                </a:solidFill>
              </a14:hiddenFill>
            </a:ext>
          </a:extLst>
        </p:spPr>
      </p:pic>
      <p:sp>
        <p:nvSpPr>
          <p:cNvPr id="13" name="!!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665474D-E7FD-48EA-8006-77E9A6DE568A}"/>
              </a:ext>
            </a:extLst>
          </p:cNvPr>
          <p:cNvSpPr txBox="1"/>
          <p:nvPr/>
        </p:nvSpPr>
        <p:spPr>
          <a:xfrm>
            <a:off x="4343400" y="630575"/>
            <a:ext cx="6763240" cy="461665"/>
          </a:xfrm>
          <a:prstGeom prst="rect">
            <a:avLst/>
          </a:prstGeom>
          <a:noFill/>
        </p:spPr>
        <p:txBody>
          <a:bodyPr wrap="square" rtlCol="0">
            <a:spAutoFit/>
          </a:bodyPr>
          <a:lstStyle/>
          <a:p>
            <a:pPr lvl="1" algn="ctr"/>
            <a:r>
              <a:rPr lang="en-US" sz="2400" b="1" ker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HOẠT ĐỘNG NHÓM</a:t>
            </a:r>
            <a:endParaRPr lang="en-US" sz="2400" b="1" kern="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019EB39-FFD5-485C-A9CB-F8966AD585FB}"/>
              </a:ext>
            </a:extLst>
          </p:cNvPr>
          <p:cNvSpPr txBox="1"/>
          <p:nvPr/>
        </p:nvSpPr>
        <p:spPr>
          <a:xfrm>
            <a:off x="300041" y="5562600"/>
            <a:ext cx="221455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n-lt"/>
                <a:ea typeface="+mn-ea"/>
                <a:cs typeface="+mn-cs"/>
                <a:sym typeface="Helvetica"/>
              </a:rPr>
              <a:t>Note: Click vào hình để hiện đầy đủ</a:t>
            </a:r>
          </a:p>
        </p:txBody>
      </p:sp>
      <p:pic>
        <p:nvPicPr>
          <p:cNvPr id="15" name="Picture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AD87E1E-DB61-44BA-97FD-C4B89C4E90E4}"/>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a:xfrm>
            <a:off x="-2007203" y="7042334"/>
            <a:ext cx="9567292" cy="1187266"/>
          </a:xfrm>
          <a:prstGeom prst="rect">
            <a:avLst/>
          </a:prstGeom>
        </p:spPr>
      </p:pic>
      <p:pic>
        <p:nvPicPr>
          <p:cNvPr id="3" name="Hình ảnh 2" descr="OPL20U25GSXzBJYl68kk8uQGfFKzs7yb1M4KJWUiLk6ZEvGF+qCIPSnY57AbBFCvTW$15.2023.9$9+K4lPs7H94VUqPe2XwIsfPRnrXQE//QTEXxb8/8N4CNc6FpgZahzpTjFhMzSA7T/nHJa11DE8Ng2TP3iAmRczFlmslSuUNOgUeb6yRvs0=">
            <a:hlinkClick r:id="rId9" action="ppaction://hlinksldjump"/>
            <a:extLst>
              <a:ext uri="{FF2B5EF4-FFF2-40B4-BE49-F238E27FC236}">
                <a16:creationId xmlns:a16="http://schemas.microsoft.com/office/drawing/2014/main" id="{5A8F662F-9C31-46D8-B499-DE08DB5AF034}"/>
              </a:ext>
            </a:extLst>
          </p:cNvPr>
          <p:cNvPicPr>
            <a:picLocks noChangeAspect="1"/>
          </p:cNvPicPr>
          <p:nvPr/>
        </p:nvPicPr>
        <p:blipFill>
          <a:blip r:embed="rId10"/>
          <a:stretch>
            <a:fillRect/>
          </a:stretch>
        </p:blipFill>
        <p:spPr>
          <a:xfrm rot="18664950">
            <a:off x="278019" y="1855141"/>
            <a:ext cx="3732326" cy="1828800"/>
          </a:xfrm>
          <a:prstGeom prst="rect">
            <a:avLst/>
          </a:prstGeom>
        </p:spPr>
      </p:pic>
      <p:pic>
        <p:nvPicPr>
          <p:cNvPr id="4" name="Hình ảnh 3" descr="OPL20U25GSXzBJYl68kk8uQGfFKzs7yb1M4KJWUiLk6ZEvGF+qCIPSnY57AbBFCvTW$15.2023.9$9+K4lPs7H94VUqPe2XwIsfPRnrXQE//QTEXxb8/8N4CNc6FpgZahzpTjFhMzSA7T/nHJa11DE8Ng2TP3iAmRczFlmslSuUNOgUeb6yRvs0=">
            <a:hlinkClick r:id="rId11" action="ppaction://hlinksldjump"/>
            <a:extLst>
              <a:ext uri="{FF2B5EF4-FFF2-40B4-BE49-F238E27FC236}">
                <a16:creationId xmlns:a16="http://schemas.microsoft.com/office/drawing/2014/main" id="{8DD21FB1-C054-9A73-537F-A5A6ABD8C8A4}"/>
              </a:ext>
            </a:extLst>
          </p:cNvPr>
          <p:cNvPicPr>
            <a:picLocks noChangeAspect="1"/>
          </p:cNvPicPr>
          <p:nvPr/>
        </p:nvPicPr>
        <p:blipFill rotWithShape="1">
          <a:blip r:embed="rId12"/>
          <a:srcRect l="-321" t="-1653" r="2768" b="13745"/>
          <a:stretch/>
        </p:blipFill>
        <p:spPr>
          <a:xfrm rot="2002899">
            <a:off x="7225053" y="2019299"/>
            <a:ext cx="3658376" cy="1600200"/>
          </a:xfrm>
          <a:prstGeom prst="rect">
            <a:avLst/>
          </a:prstGeom>
        </p:spPr>
      </p:pic>
      <p:pic>
        <p:nvPicPr>
          <p:cNvPr id="6" name="Hình ảnh 5" descr="OPL20U25GSXzBJYl68kk8uQGfFKzs7yb1M4KJWUiLk6ZEvGF+qCIPSnY57AbBFCvTW$15.2023.9$9+K4lPs7H94VUqPe2XwIsfPRnrXQE//QTEXxb8/8N4CNc6FpgZahzpTjFhMzSA7T/nHJa11DE8Ng2TP3iAmRczFlmslSuUNOgUeb6yRvs0=">
            <a:hlinkClick r:id="rId13" action="ppaction://hlinksldjump"/>
            <a:extLst>
              <a:ext uri="{FF2B5EF4-FFF2-40B4-BE49-F238E27FC236}">
                <a16:creationId xmlns:a16="http://schemas.microsoft.com/office/drawing/2014/main" id="{202C787E-25CF-BC8D-5E32-E49E17720B51}"/>
              </a:ext>
            </a:extLst>
          </p:cNvPr>
          <p:cNvPicPr>
            <a:picLocks noChangeAspect="1"/>
          </p:cNvPicPr>
          <p:nvPr/>
        </p:nvPicPr>
        <p:blipFill rotWithShape="1">
          <a:blip r:embed="rId14"/>
          <a:srcRect l="507" t="1542" r="1255" b="314"/>
          <a:stretch/>
        </p:blipFill>
        <p:spPr>
          <a:xfrm>
            <a:off x="4038600" y="1219200"/>
            <a:ext cx="3366800" cy="1676400"/>
          </a:xfrm>
          <a:prstGeom prst="rect">
            <a:avLst/>
          </a:prstGeom>
        </p:spPr>
      </p:pic>
      <p:pic>
        <p:nvPicPr>
          <p:cNvPr id="10" name="Hình ảnh 9" descr="OPL20U25GSXzBJYl68kk8uQGfFKzs7yb1M4KJWUiLk6ZEvGF+qCIPSnY57AbBFCvTW$15.2023.9$9+K4lPs7H94VUqPe2XwIsfPRnrXQE//QTEXxb8/8N4CNc6FpgZahzpTjFhMzSA7T/nHJa11DE8Ng2TP3iAmRczFlmslSuUNOgUeb6yRvs0=">
            <a:hlinkClick r:id="rId15" action="ppaction://hlinksldjump"/>
            <a:extLst>
              <a:ext uri="{FF2B5EF4-FFF2-40B4-BE49-F238E27FC236}">
                <a16:creationId xmlns:a16="http://schemas.microsoft.com/office/drawing/2014/main" id="{0F607D3E-2F81-18E0-FAAB-0C2438D930E7}"/>
              </a:ext>
            </a:extLst>
          </p:cNvPr>
          <p:cNvPicPr>
            <a:picLocks noChangeAspect="1"/>
          </p:cNvPicPr>
          <p:nvPr/>
        </p:nvPicPr>
        <p:blipFill rotWithShape="1">
          <a:blip r:embed="rId16"/>
          <a:srcRect l="1425" t="2864"/>
          <a:stretch/>
        </p:blipFill>
        <p:spPr>
          <a:xfrm>
            <a:off x="2759077" y="2590800"/>
            <a:ext cx="3374212" cy="1739630"/>
          </a:xfrm>
          <a:prstGeom prst="rect">
            <a:avLst/>
          </a:prstGeom>
        </p:spPr>
      </p:pic>
      <p:pic>
        <p:nvPicPr>
          <p:cNvPr id="17" name="Hình ảnh 16" descr="OPL20U25GSXzBJYl68kk8uQGfFKzs7yb1M4KJWUiLk6ZEvGF+qCIPSnY57AbBFCvTW$15.2023.9$9+K4lPs7H94VUqPe2XwIsfPRnrXQE//QTEXxb8/8N4CNc6FpgZahzpTjFhMzSA7T/nHJa11DE8Ng2TP3iAmRczFlmslSuUNOgUeb6yRvs0=">
            <a:hlinkClick r:id="rId17" action="ppaction://hlinksldjump"/>
            <a:extLst>
              <a:ext uri="{FF2B5EF4-FFF2-40B4-BE49-F238E27FC236}">
                <a16:creationId xmlns:a16="http://schemas.microsoft.com/office/drawing/2014/main" id="{18B9CD35-980E-267F-FFD3-51E11A4D16ED}"/>
              </a:ext>
            </a:extLst>
          </p:cNvPr>
          <p:cNvPicPr>
            <a:picLocks noChangeAspect="1"/>
          </p:cNvPicPr>
          <p:nvPr/>
        </p:nvPicPr>
        <p:blipFill rotWithShape="1">
          <a:blip r:embed="rId18"/>
          <a:srcRect l="973" t="2511" r="1060" b="3177"/>
          <a:stretch/>
        </p:blipFill>
        <p:spPr>
          <a:xfrm>
            <a:off x="4648200" y="3657600"/>
            <a:ext cx="3486315" cy="1752600"/>
          </a:xfrm>
          <a:prstGeom prst="rect">
            <a:avLst/>
          </a:prstGeom>
        </p:spPr>
      </p:pic>
      <p:pic>
        <p:nvPicPr>
          <p:cNvPr id="18" name="Hình ảnh 17">
            <a:hlinkClick r:id="rId19" action="ppaction://hlinksldjump"/>
            <a:extLst>
              <a:ext uri="{FF2B5EF4-FFF2-40B4-BE49-F238E27FC236}">
                <a16:creationId xmlns:a16="http://schemas.microsoft.com/office/drawing/2014/main" id="{F6BC2BA3-7984-8BAA-7947-321851B115A5}"/>
              </a:ext>
            </a:extLst>
          </p:cNvPr>
          <p:cNvPicPr>
            <a:picLocks noChangeAspect="1"/>
          </p:cNvPicPr>
          <p:nvPr/>
        </p:nvPicPr>
        <p:blipFill rotWithShape="1">
          <a:blip r:embed="rId20"/>
          <a:srcRect l="821" t="4034" r="754" b="1693"/>
          <a:stretch/>
        </p:blipFill>
        <p:spPr>
          <a:xfrm>
            <a:off x="2819400" y="4953000"/>
            <a:ext cx="3505200" cy="1600200"/>
          </a:xfrm>
          <a:prstGeom prst="rect">
            <a:avLst/>
          </a:prstGeom>
        </p:spPr>
      </p:pic>
    </p:spTree>
    <p:extLst>
      <p:ext uri="{BB962C8B-B14F-4D97-AF65-F5344CB8AC3E}">
        <p14:creationId xmlns:p14="http://schemas.microsoft.com/office/powerpoint/2010/main" val="3537203497"/>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INKNOELEADERBOARD" val="2120146552"/>
</p:tagLst>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Chủ đề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Điều hàn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UI/customUI14.xml>CĐCB Toán 621


</file>

<file path=docProps/app.xml><?xml version="1.0" encoding="utf-8"?>
<Properties xmlns="http://schemas.openxmlformats.org/officeDocument/2006/extended-properties" xmlns:vt="http://schemas.openxmlformats.org/officeDocument/2006/docPropsVTypes">
  <Template>CHỐT. QUY ĐỊNH SOẠN PPT CD8 V6.9</Template>
  <TotalTime>3226</TotalTime>
  <Words>1849</Words>
  <Application>Microsoft Office PowerPoint</Application>
  <PresentationFormat>Widescreen</PresentationFormat>
  <Paragraphs>203</Paragraphs>
  <Slides>30</Slides>
  <Notes>29</Notes>
  <HiddenSlides>10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30</vt:i4>
      </vt:variant>
    </vt:vector>
  </HeadingPairs>
  <TitlesOfParts>
    <vt:vector size="46" baseType="lpstr">
      <vt:lpstr>Arial</vt:lpstr>
      <vt:lpstr>Calibri</vt:lpstr>
      <vt:lpstr>Calibri Light</vt:lpstr>
      <vt:lpstr>Cambria Math</vt:lpstr>
      <vt:lpstr>Century Gothic</vt:lpstr>
      <vt:lpstr>Courier New</vt:lpstr>
      <vt:lpstr>Helvetica</vt:lpstr>
      <vt:lpstr>Palatino Linotype</vt:lpstr>
      <vt:lpstr>SVN-A Love Of Thunder</vt:lpstr>
      <vt:lpstr>Tahoma</vt:lpstr>
      <vt:lpstr>Times New Roman</vt:lpstr>
      <vt:lpstr>Verdana</vt:lpstr>
      <vt:lpstr>思源黑体 Heavy</vt:lpstr>
      <vt:lpstr>1_Chủ đề Office</vt:lpstr>
      <vt:lpstr>Chủ đề Office</vt:lpstr>
      <vt:lpstr>Điều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9Slide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ROYAL SCHOOL</dc:creator>
  <cp:lastModifiedBy>TGPM</cp:lastModifiedBy>
  <cp:revision>79</cp:revision>
  <dcterms:modified xsi:type="dcterms:W3CDTF">2025-05-17T06:21:33Z</dcterms:modified>
</cp:coreProperties>
</file>