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ma" ContentType="audio/x-ms-wma"/>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3.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4.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comment2.xml" ContentType="application/vnd.openxmlformats-officedocument.presentationml.comments+xml"/>
  <Override PartName="/ppt/comments/comment3.xml" ContentType="application/vnd.openxmlformats-officedocument.presentationml.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97" r:id="rId3"/>
    <p:sldMasterId id="2147483720" r:id="rId4"/>
    <p:sldMasterId id="2147483733" r:id="rId5"/>
  </p:sldMasterIdLst>
  <p:notesMasterIdLst>
    <p:notesMasterId r:id="rId34"/>
  </p:notesMasterIdLst>
  <p:sldIdLst>
    <p:sldId id="570" r:id="rId6"/>
    <p:sldId id="281" r:id="rId7"/>
    <p:sldId id="282" r:id="rId8"/>
    <p:sldId id="497" r:id="rId9"/>
    <p:sldId id="456" r:id="rId10"/>
    <p:sldId id="272" r:id="rId11"/>
    <p:sldId id="2007577544" r:id="rId12"/>
    <p:sldId id="277" r:id="rId13"/>
    <p:sldId id="278" r:id="rId14"/>
    <p:sldId id="279" r:id="rId15"/>
    <p:sldId id="280" r:id="rId16"/>
    <p:sldId id="589" r:id="rId17"/>
    <p:sldId id="326" r:id="rId18"/>
    <p:sldId id="582" r:id="rId19"/>
    <p:sldId id="483" r:id="rId20"/>
    <p:sldId id="590" r:id="rId21"/>
    <p:sldId id="592" r:id="rId22"/>
    <p:sldId id="593" r:id="rId23"/>
    <p:sldId id="594" r:id="rId24"/>
    <p:sldId id="595" r:id="rId25"/>
    <p:sldId id="484" r:id="rId26"/>
    <p:sldId id="596" r:id="rId27"/>
    <p:sldId id="597" r:id="rId28"/>
    <p:sldId id="598" r:id="rId29"/>
    <p:sldId id="543" r:id="rId30"/>
    <p:sldId id="579" r:id="rId31"/>
    <p:sldId id="258" r:id="rId32"/>
    <p:sldId id="576"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1" clrIdx="0"/>
  <p:cmAuthor id="2" name="Ngo" initials="N" lastIdx="3" clrIdx="1">
    <p:extLst>
      <p:ext uri="{19B8F6BF-5375-455C-9EA6-DF929625EA0E}">
        <p15:presenceInfo xmlns:p15="http://schemas.microsoft.com/office/powerpoint/2012/main" userId="Ngo" providerId="None"/>
      </p:ext>
    </p:extLst>
  </p:cmAuthor>
  <p:cmAuthor id="3" name="Nguyễn Hồng Ngọc" initials="NHN" lastIdx="1" clrIdx="2">
    <p:extLst>
      <p:ext uri="{19B8F6BF-5375-455C-9EA6-DF929625EA0E}">
        <p15:presenceInfo xmlns:p15="http://schemas.microsoft.com/office/powerpoint/2012/main" userId="S::Nguyenhongngoc@khtnvn.com::2eeefe3a-0ab9-4aa5-ac64-cf7a4cd43fd4" providerId="AD"/>
      </p:ext>
    </p:extLst>
  </p:cmAuthor>
  <p:cmAuthor id="4" name="Admin" initials="A" lastIdx="12" clrIdx="3">
    <p:extLst>
      <p:ext uri="{19B8F6BF-5375-455C-9EA6-DF929625EA0E}">
        <p15:presenceInfo xmlns:p15="http://schemas.microsoft.com/office/powerpoint/2012/main" userId="Admin" providerId="None"/>
      </p:ext>
    </p:extLst>
  </p:cmAuthor>
  <p:cmAuthor id="5" name="A" initials="A" lastIdx="1" clrIdx="4">
    <p:extLst>
      <p:ext uri="{19B8F6BF-5375-455C-9EA6-DF929625EA0E}">
        <p15:presenceInfo xmlns:p15="http://schemas.microsoft.com/office/powerpoint/2012/main" userId="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44" autoAdjust="0"/>
    <p:restoredTop sz="94660"/>
  </p:normalViewPr>
  <p:slideViewPr>
    <p:cSldViewPr snapToGrid="0">
      <p:cViewPr varScale="1">
        <p:scale>
          <a:sx n="35" d="100"/>
          <a:sy n="35" d="100"/>
        </p:scale>
        <p:origin x="56" y="4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commentAuthors" Target="commentAuthors.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7-25T23:05:45.019" idx="1">
    <p:pos x="1366" y="346"/>
    <p:text>slide 3
- Slide 3:  Ký hiệu hoạt động (trong file gợi ý hoặc khác)
điều chỉnh lại font chữ về time new roman</p:text>
  </p:cm>
</p:cmLst>
</file>

<file path=ppt/comments/comment2.xml><?xml version="1.0" encoding="utf-8"?>
<p:cmLst xmlns:a="http://schemas.openxmlformats.org/drawingml/2006/main" xmlns:r="http://schemas.openxmlformats.org/officeDocument/2006/relationships" xmlns:p="http://schemas.openxmlformats.org/presentationml/2006/main">
  <p:cm authorId="3" dt="2023-06-26T02:43:46.953" idx="1">
    <p:pos x="10" y="10"/>
    <p:text/>
    <p:extLst>
      <p:ext uri="{C676402C-5697-4E1C-873F-D02D1690AC5C}">
        <p15:threadingInfo xmlns:p15="http://schemas.microsoft.com/office/powerpoint/2012/main" timeZoneBias="-420"/>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4" dt="2023-07-28T10:59:43.630" idx="12">
    <p:pos x="5197" y="2019"/>
    <p:text>Thiếu kiến thức</p:text>
    <p:extLst>
      <p:ext uri="{C676402C-5697-4E1C-873F-D02D1690AC5C}">
        <p15:threadingInfo xmlns:p15="http://schemas.microsoft.com/office/powerpoint/2012/main" timeZoneBias="-420"/>
      </p:ext>
    </p:extLst>
  </p:cm>
  <p:cm authorId="5" dt="2023-07-31T21:44:56.287" idx="1">
    <p:pos x="5197" y="2115"/>
    <p:text>Tính chất về cạnh thì phần định nghĩa mới nêu các cạnh bằng nhau</p:text>
    <p:extLst>
      <p:ext uri="{C676402C-5697-4E1C-873F-D02D1690AC5C}">
        <p15:threadingInfo xmlns:p15="http://schemas.microsoft.com/office/powerpoint/2012/main" timeZoneBias="-420">
          <p15:parentCm authorId="4" idx="12"/>
        </p15:threadingInfo>
      </p:ext>
    </p:extLst>
  </p:cm>
</p: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r>
            <a:rPr lang="en-US" sz="2800" dirty="0">
              <a:latin typeface="Times New Roman" panose="02020603050405020304" pitchFamily="18" charset="0"/>
              <a:cs typeface="Times New Roman" panose="02020603050405020304" pitchFamily="18" charset="0"/>
            </a:rPr>
            <a:t>SGK, </a:t>
          </a:r>
          <a:r>
            <a:rPr lang="en-US" sz="2800" dirty="0" err="1">
              <a:latin typeface="Times New Roman" panose="02020603050405020304" pitchFamily="18" charset="0"/>
              <a:cs typeface="Times New Roman" panose="02020603050405020304" pitchFamily="18" charset="0"/>
            </a:rPr>
            <a:t>kế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hoạch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phụ</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hoặc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máy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chiếu</a:t>
          </a:r>
          <a:r>
            <a:rPr lang="en-US" sz="2800" dirty="0">
              <a:latin typeface="Times New Roman" panose="02020603050405020304" pitchFamily="18" charset="0"/>
              <a:cs typeface="Times New Roman" panose="02020603050405020304" pitchFamily="18" charset="0"/>
            </a:rPr>
            <a:t>.</a:t>
          </a:r>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dirty="0"/>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r>
            <a:rPr lang="en-US" sz="2800" dirty="0">
              <a:solidFill>
                <a:schemeClr val="tx1"/>
              </a:solidFill>
              <a:effectLst/>
              <a:latin typeface="Times New Roman" panose="02020603050405020304" pitchFamily="18" charset="0"/>
              <a:ea typeface="Times New Roman" panose="02020603050405020304" pitchFamily="18" charset="0"/>
            </a:rPr>
            <a:t>SGK, </a:t>
          </a:r>
          <a:r>
            <a:rPr lang="en-US" sz="2800" dirty="0" err="1">
              <a:solidFill>
                <a:schemeClr val="tx1"/>
              </a:solidFill>
              <a:effectLst/>
              <a:latin typeface="Times New Roman" panose="02020603050405020304" pitchFamily="18" charset="0"/>
              <a:ea typeface="Times New Roman" panose="02020603050405020304" pitchFamily="18" charset="0"/>
            </a:rPr>
            <a:t>thước</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thẳng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bảng</a:t>
          </a:r>
          <a:r>
            <a:rPr lang="en-US" sz="2800" dirty="0">
              <a:solidFill>
                <a:schemeClr val="tx1"/>
              </a:solidFill>
              <a:effectLst/>
              <a:latin typeface="Times New Roman" panose="02020603050405020304" pitchFamily="18" charset="0"/>
              <a:ea typeface="Times New Roman" panose="02020603050405020304" pitchFamily="18" charset="0"/>
            </a:rPr>
            <a:t> </a:t>
          </a:r>
          <a:r>
            <a:rPr lang="en-US" sz="2800" dirty="0" err="1">
              <a:solidFill>
                <a:schemeClr val="tx1"/>
              </a:solidFill>
              <a:effectLst/>
              <a:latin typeface="Times New Roman" panose="02020603050405020304" pitchFamily="18" charset="0"/>
              <a:ea typeface="Times New Roman" panose="02020603050405020304" pitchFamily="18" charset="0"/>
            </a:rPr>
            <a:t>nhóm</a:t>
          </a:r>
          <a:r>
            <a:rPr lang="en-US" sz="2800" dirty="0">
              <a:solidFill>
                <a:schemeClr val="tx1"/>
              </a:solidFill>
              <a:effectLst/>
              <a:latin typeface="Times New Roman" panose="02020603050405020304" pitchFamily="18" charset="0"/>
              <a:ea typeface="Times New Roman" panose="02020603050405020304" pitchFamily="18" charset="0"/>
            </a:rPr>
            <a:t>.</a:t>
          </a:r>
          <a:endParaRPr lang="en-US" sz="2800" dirty="0">
            <a:solidFill>
              <a:schemeClr val="tx1"/>
            </a:solidFill>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D71F825F-8A65-4BDA-BC7A-08775CC4F943}">
      <dgm:prSet phldrT="[Text]"/>
      <dgm:spPr/>
      <dgm:t>
        <a:bodyPr/>
        <a:lstStyle/>
        <a:p>
          <a:endParaRPr lang="en-US" sz="2100" dirty="0"/>
        </a:p>
      </dgm:t>
    </dgm:pt>
    <dgm:pt modelId="{340B0917-AE02-47E8-991A-57C2FEF6B492}" type="parTrans" cxnId="{949833C7-880F-431F-9337-C36D09FD7E69}">
      <dgm:prSet/>
      <dgm:spPr/>
      <dgm:t>
        <a:bodyPr/>
        <a:lstStyle/>
        <a:p>
          <a:endParaRPr lang="en-US"/>
        </a:p>
      </dgm:t>
    </dgm:pt>
    <dgm:pt modelId="{EEA8AB36-2CE6-4B2C-BE03-742C9EF0AE15}" type="sibTrans" cxnId="{949833C7-880F-431F-9337-C36D09FD7E69}">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Y="614">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2ACFD60D-ABB2-4145-BA35-09A5FD91CFF0}" type="presOf" srcId="{8E595FF9-7F13-4589-ADB1-A98CFA417FE8}" destId="{E5C9E7A5-AF2E-4D50-8726-C7D64A106B64}" srcOrd="0" destOrd="0"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949833C7-880F-431F-9337-C36D09FD7E69}" srcId="{8E595FF9-7F13-4589-ADB1-A98CFA417FE8}" destId="{D71F825F-8A65-4BDA-BC7A-08775CC4F943}" srcOrd="1" destOrd="0" parTransId="{340B0917-AE02-47E8-991A-57C2FEF6B492}" sibTransId="{EEA8AB36-2CE6-4B2C-BE03-742C9EF0AE15}"/>
    <dgm:cxn modelId="{BA5B9CD6-AF1A-4D79-8DC3-9ED6964CB5F5}" type="presOf" srcId="{D71F825F-8A65-4BDA-BC7A-08775CC4F943}" destId="{0DFB8EA2-E9F4-4E7D-B5BF-ABC527E44C63}" srcOrd="0" destOrd="1" presId="urn:microsoft.com/office/officeart/2005/8/layout/vList2"/>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542560"/>
          <a:ext cx="8128000" cy="1216800"/>
        </a:xfrm>
        <a:prstGeom prst="roundRect">
          <a:avLst/>
        </a:prstGeom>
        <a:solidFill>
          <a:schemeClr val="accent1">
            <a:lumMod val="60000"/>
            <a:lumOff val="4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p>
      </dsp:txBody>
      <dsp:txXfrm>
        <a:off x="59399" y="601959"/>
        <a:ext cx="8009202" cy="1098002"/>
      </dsp:txXfrm>
    </dsp:sp>
    <dsp:sp modelId="{0DFB8EA2-E9F4-4E7D-B5BF-ABC527E44C63}">
      <dsp:nvSpPr>
        <dsp:cNvPr id="0" name=""/>
        <dsp:cNvSpPr/>
      </dsp:nvSpPr>
      <dsp:spPr>
        <a:xfrm>
          <a:off x="0" y="1751925"/>
          <a:ext cx="8128000" cy="12109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latin typeface="Times New Roman" panose="02020603050405020304" pitchFamily="18" charset="0"/>
              <a:cs typeface="Times New Roman" panose="02020603050405020304" pitchFamily="18" charset="0"/>
            </a:rPr>
            <a:t>SGK, </a:t>
          </a:r>
          <a:r>
            <a:rPr lang="en-US" sz="2800" kern="1200" dirty="0" err="1">
              <a:latin typeface="Times New Roman" panose="02020603050405020304" pitchFamily="18" charset="0"/>
              <a:cs typeface="Times New Roman" panose="02020603050405020304" pitchFamily="18" charset="0"/>
            </a:rPr>
            <a:t>kế</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hoạch</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bài</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dạy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thước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thẳng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bảng</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phụ</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hoặc</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máy</a:t>
          </a:r>
          <a:r>
            <a:rPr lang="en-US" sz="2800" kern="1200" dirty="0">
              <a:latin typeface="Times New Roman" panose="02020603050405020304" pitchFamily="18" charset="0"/>
              <a:cs typeface="Times New Roman" panose="02020603050405020304" pitchFamily="18" charset="0"/>
            </a:rPr>
            <a:t> </a:t>
          </a:r>
          <a:r>
            <a:rPr lang="en-US" sz="2800" kern="1200" dirty="0" err="1">
              <a:latin typeface="Times New Roman" panose="02020603050405020304" pitchFamily="18" charset="0"/>
              <a:cs typeface="Times New Roman" panose="02020603050405020304" pitchFamily="18" charset="0"/>
            </a:rPr>
            <a:t>chiếu</a:t>
          </a:r>
          <a:r>
            <a:rPr lang="en-US" sz="2800" kern="1200" dirty="0">
              <a:latin typeface="Times New Roman" panose="02020603050405020304" pitchFamily="18" charset="0"/>
              <a:cs typeface="Times New Roman" panose="02020603050405020304" pitchFamily="18" charset="0"/>
            </a:rPr>
            <a:t>.</a:t>
          </a:r>
        </a:p>
        <a:p>
          <a:pPr marL="228600" lvl="1" indent="-228600" algn="l" defTabSz="933450">
            <a:lnSpc>
              <a:spcPct val="90000"/>
            </a:lnSpc>
            <a:spcBef>
              <a:spcPct val="0"/>
            </a:spcBef>
            <a:spcAft>
              <a:spcPct val="20000"/>
            </a:spcAft>
            <a:buChar char="•"/>
          </a:pPr>
          <a:endParaRPr lang="en-US" sz="2100" kern="1200" dirty="0"/>
        </a:p>
      </dsp:txBody>
      <dsp:txXfrm>
        <a:off x="0" y="1751925"/>
        <a:ext cx="8128000" cy="1210950"/>
      </dsp:txXfrm>
    </dsp:sp>
    <dsp:sp modelId="{D2408717-B530-41AC-B5CE-E14FAEC5B062}">
      <dsp:nvSpPr>
        <dsp:cNvPr id="0" name=""/>
        <dsp:cNvSpPr/>
      </dsp:nvSpPr>
      <dsp:spPr>
        <a:xfrm>
          <a:off x="0" y="2851532"/>
          <a:ext cx="8128000" cy="1216800"/>
        </a:xfrm>
        <a:prstGeom prst="roundRect">
          <a:avLst/>
        </a:prstGeom>
        <a:solidFill>
          <a:schemeClr val="accent1">
            <a:lumMod val="60000"/>
            <a:lumOff val="40000"/>
          </a:schemeClr>
        </a:solidFill>
        <a:ln w="12700" cap="flat" cmpd="sng" algn="ctr">
          <a:solidFill>
            <a:schemeClr val="accent1">
              <a:lumMod val="40000"/>
              <a:lumOff val="6000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500" kern="1200" dirty="0"/>
        </a:p>
      </dsp:txBody>
      <dsp:txXfrm>
        <a:off x="59399" y="2910931"/>
        <a:ext cx="8009202" cy="1098002"/>
      </dsp:txXfrm>
    </dsp:sp>
    <dsp:sp modelId="{8F3B6D51-6576-4847-95F8-097004C88A78}">
      <dsp:nvSpPr>
        <dsp:cNvPr id="0" name=""/>
        <dsp:cNvSpPr/>
      </dsp:nvSpPr>
      <dsp:spPr>
        <a:xfrm>
          <a:off x="0" y="4179675"/>
          <a:ext cx="8128000"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8064"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solidFill>
                <a:schemeClr val="tx1"/>
              </a:solidFill>
              <a:effectLst/>
              <a:latin typeface="Times New Roman" panose="02020603050405020304" pitchFamily="18" charset="0"/>
              <a:ea typeface="Times New Roman" panose="02020603050405020304" pitchFamily="18" charset="0"/>
            </a:rPr>
            <a:t>SGK, </a:t>
          </a:r>
          <a:r>
            <a:rPr lang="en-US" sz="2800" kern="1200" dirty="0" err="1">
              <a:solidFill>
                <a:schemeClr val="tx1"/>
              </a:solidFill>
              <a:effectLst/>
              <a:latin typeface="Times New Roman" panose="02020603050405020304" pitchFamily="18" charset="0"/>
              <a:ea typeface="Times New Roman" panose="02020603050405020304" pitchFamily="18" charset="0"/>
            </a:rPr>
            <a:t>thước</a:t>
          </a:r>
          <a:r>
            <a:rPr lang="en-US" sz="2800" kern="1200" dirty="0">
              <a:solidFill>
                <a:schemeClr val="tx1"/>
              </a:solidFill>
              <a:effectLst/>
              <a:latin typeface="Times New Roman" panose="02020603050405020304" pitchFamily="18" charset="0"/>
              <a:ea typeface="Times New Roman" panose="02020603050405020304" pitchFamily="18" charset="0"/>
            </a:rPr>
            <a:t> </a:t>
          </a:r>
          <a:r>
            <a:rPr lang="en-US" sz="2800" kern="1200" dirty="0" err="1">
              <a:solidFill>
                <a:schemeClr val="tx1"/>
              </a:solidFill>
              <a:effectLst/>
              <a:latin typeface="Times New Roman" panose="02020603050405020304" pitchFamily="18" charset="0"/>
              <a:ea typeface="Times New Roman" panose="02020603050405020304" pitchFamily="18" charset="0"/>
            </a:rPr>
            <a:t>thẳng</a:t>
          </a:r>
          <a:r>
            <a:rPr lang="en-US" sz="2800" kern="1200" dirty="0">
              <a:solidFill>
                <a:schemeClr val="tx1"/>
              </a:solidFill>
              <a:effectLst/>
              <a:latin typeface="Times New Roman" panose="02020603050405020304" pitchFamily="18" charset="0"/>
              <a:ea typeface="Times New Roman" panose="02020603050405020304" pitchFamily="18" charset="0"/>
            </a:rPr>
            <a:t>, </a:t>
          </a:r>
          <a:r>
            <a:rPr lang="en-US" sz="2800" kern="1200" dirty="0" err="1">
              <a:solidFill>
                <a:schemeClr val="tx1"/>
              </a:solidFill>
              <a:effectLst/>
              <a:latin typeface="Times New Roman" panose="02020603050405020304" pitchFamily="18" charset="0"/>
              <a:ea typeface="Times New Roman" panose="02020603050405020304" pitchFamily="18" charset="0"/>
            </a:rPr>
            <a:t>bảng</a:t>
          </a:r>
          <a:r>
            <a:rPr lang="en-US" sz="2800" kern="1200" dirty="0">
              <a:solidFill>
                <a:schemeClr val="tx1"/>
              </a:solidFill>
              <a:effectLst/>
              <a:latin typeface="Times New Roman" panose="02020603050405020304" pitchFamily="18" charset="0"/>
              <a:ea typeface="Times New Roman" panose="02020603050405020304" pitchFamily="18" charset="0"/>
            </a:rPr>
            <a:t> </a:t>
          </a:r>
          <a:r>
            <a:rPr lang="en-US" sz="2800" kern="1200" dirty="0" err="1">
              <a:solidFill>
                <a:schemeClr val="tx1"/>
              </a:solidFill>
              <a:effectLst/>
              <a:latin typeface="Times New Roman" panose="02020603050405020304" pitchFamily="18" charset="0"/>
              <a:ea typeface="Times New Roman" panose="02020603050405020304" pitchFamily="18" charset="0"/>
            </a:rPr>
            <a:t>nhóm</a:t>
          </a:r>
          <a:r>
            <a:rPr lang="en-US" sz="2800" kern="1200" dirty="0">
              <a:solidFill>
                <a:schemeClr val="tx1"/>
              </a:solidFill>
              <a:effectLst/>
              <a:latin typeface="Times New Roman" panose="02020603050405020304" pitchFamily="18" charset="0"/>
              <a:ea typeface="Times New Roman" panose="02020603050405020304" pitchFamily="18" charset="0"/>
            </a:rPr>
            <a:t>.</a:t>
          </a:r>
          <a:endParaRPr lang="en-US" sz="2800" kern="1200" dirty="0">
            <a:solidFill>
              <a:schemeClr val="tx1"/>
            </a:solidFill>
            <a:latin typeface="+mj-lt"/>
          </a:endParaRPr>
        </a:p>
      </dsp:txBody>
      <dsp:txXfrm>
        <a:off x="0" y="4179675"/>
        <a:ext cx="8128000" cy="1076400"/>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D97E28E-1DDF-4ADC-93CD-7B0B41863021}" type="datetimeFigureOut">
              <a:rPr lang="en-US" smtClean="0"/>
              <a:t>5/17/2025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C1DF6-3C10-44C9-A022-3F9D49F86E5E}" type="slidenum">
              <a:rPr lang="en-US" smtClean="0"/>
              <a:t>‹#›</a:t>
            </a:fld>
            <a:endParaRPr lang="en-US"/>
          </a:p>
        </p:txBody>
      </p:sp>
    </p:spTree>
    <p:extLst>
      <p:ext uri="{BB962C8B-B14F-4D97-AF65-F5344CB8AC3E}">
        <p14:creationId xmlns:p14="http://schemas.microsoft.com/office/powerpoint/2010/main" val="30770816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a:t>
            </a:fld>
            <a:endParaRPr lang="en-US"/>
          </a:p>
        </p:txBody>
      </p:sp>
    </p:spTree>
    <p:extLst>
      <p:ext uri="{BB962C8B-B14F-4D97-AF65-F5344CB8AC3E}">
        <p14:creationId xmlns:p14="http://schemas.microsoft.com/office/powerpoint/2010/main" val="28766947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5</a:t>
            </a:fld>
            <a:endParaRPr lang="en-US"/>
          </a:p>
        </p:txBody>
      </p:sp>
    </p:spTree>
    <p:extLst>
      <p:ext uri="{BB962C8B-B14F-4D97-AF65-F5344CB8AC3E}">
        <p14:creationId xmlns:p14="http://schemas.microsoft.com/office/powerpoint/2010/main" val="27831152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90D11E-062E-0B4F-9844-DF2BE01A8A23}" type="slidenum">
              <a:rPr kumimoji="0" lang="x-none"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x-none"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581476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44"/>
        <p:cNvGrpSpPr/>
        <p:nvPr/>
      </p:nvGrpSpPr>
      <p:grpSpPr>
        <a:xfrm>
          <a:off x="0" y="0"/>
          <a:ext cx="0" cy="0"/>
          <a:chOff x="0" y="0"/>
          <a:chExt cx="0" cy="0"/>
        </a:xfrm>
      </p:grpSpPr>
      <p:sp>
        <p:nvSpPr>
          <p:cNvPr id="3345" name="Google Shape;3345;ga512c3492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46" name="Google Shape;3346;ga512c3492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178143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t>25</a:t>
            </a:fld>
            <a:endParaRPr lang="en-US"/>
          </a:p>
        </p:txBody>
      </p:sp>
    </p:spTree>
    <p:extLst>
      <p:ext uri="{BB962C8B-B14F-4D97-AF65-F5344CB8AC3E}">
        <p14:creationId xmlns:p14="http://schemas.microsoft.com/office/powerpoint/2010/main" val="29512230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B439EE-C8A5-4E74-9888-B86E10932A0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4826535-5115-472D-AD64-97439035592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E65250-A9DA-492D-BA18-6FA7C1413CA7}"/>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5" name="Footer Placeholder 4">
            <a:extLst>
              <a:ext uri="{FF2B5EF4-FFF2-40B4-BE49-F238E27FC236}">
                <a16:creationId xmlns:a16="http://schemas.microsoft.com/office/drawing/2014/main" id="{5BC392B7-D9E9-42C3-9491-2F54D84744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664979-6B80-44C1-AB9A-20AE0A865CC3}"/>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77318898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4B9389-E461-4F5A-BA87-B73CA68CBEA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4C5F8C7-660D-4FF6-848F-65D8DAE841D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2F4D1B-4BD0-4D75-8150-2C1DFAA28D54}"/>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5" name="Footer Placeholder 4">
            <a:extLst>
              <a:ext uri="{FF2B5EF4-FFF2-40B4-BE49-F238E27FC236}">
                <a16:creationId xmlns:a16="http://schemas.microsoft.com/office/drawing/2014/main" id="{4E7C0A47-345B-47F1-B87C-4EA5B548D2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0356AC9-32DF-453F-90F5-3CE63AFF7ADB}"/>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42361028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75524CB-0B20-4470-AEDF-5C6CFDAF0F1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ABFA37B-4C8E-4174-93FD-68F1399390A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F52F70-B02C-428C-86BD-EF68724C9A18}"/>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5" name="Footer Placeholder 4">
            <a:extLst>
              <a:ext uri="{FF2B5EF4-FFF2-40B4-BE49-F238E27FC236}">
                <a16:creationId xmlns:a16="http://schemas.microsoft.com/office/drawing/2014/main" id="{DFBF74C2-5C80-4C25-A0E2-D5F096E647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9BF1D5-67C0-4289-B3A7-AF0DE09FA98D}"/>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17728024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dk2"/>
        </a:solidFill>
        <a:effectLst/>
      </p:bgPr>
    </p:bg>
    <p:spTree>
      <p:nvGrpSpPr>
        <p:cNvPr id="1" name="Shape 8"/>
        <p:cNvGrpSpPr/>
        <p:nvPr/>
      </p:nvGrpSpPr>
      <p:grpSpPr>
        <a:xfrm>
          <a:off x="0" y="0"/>
          <a:ext cx="0" cy="0"/>
          <a:chOff x="0" y="0"/>
          <a:chExt cx="0" cy="0"/>
        </a:xfrm>
      </p:grpSpPr>
      <p:sp>
        <p:nvSpPr>
          <p:cNvPr id="9" name="Google Shape;9;p2"/>
          <p:cNvSpPr/>
          <p:nvPr/>
        </p:nvSpPr>
        <p:spPr>
          <a:xfrm>
            <a:off x="217967" y="-6860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10204274" y="4328803"/>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1048051" y="567397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5085758" y="801570"/>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147932" y="1193076"/>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189161" y="784364"/>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279859" y="1410236"/>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10325166" y="1276919"/>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10198707" y="1327781"/>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10311453" y="1281086"/>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10211119" y="1322313"/>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9658677" y="467564"/>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9765867" y="487353"/>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9885381" y="498116"/>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10167113" y="1264595"/>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9364532" y="10391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6096619" y="-729557"/>
            <a:ext cx="34308" cy="34308"/>
          </a:xfrm>
          <a:custGeom>
            <a:avLst/>
            <a:gdLst/>
            <a:ahLst/>
            <a:cxnLst/>
            <a:rect l="l" t="t" r="r" b="b"/>
            <a:pathLst>
              <a:path w="914" h="914" extrusionOk="0">
                <a:moveTo>
                  <a:pt x="914" y="343"/>
                </a:moveTo>
                <a:cubicBezTo>
                  <a:pt x="914" y="913"/>
                  <a:pt x="1" y="0"/>
                  <a:pt x="572" y="0"/>
                </a:cubicBezTo>
                <a:cubicBezTo>
                  <a:pt x="743" y="0"/>
                  <a:pt x="914" y="172"/>
                  <a:pt x="914" y="343"/>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48551" y="231344"/>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310918" y="2857760"/>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2"/>
          <p:cNvSpPr txBox="1">
            <a:spLocks noGrp="1"/>
          </p:cNvSpPr>
          <p:nvPr>
            <p:ph type="ctrTitle"/>
          </p:nvPr>
        </p:nvSpPr>
        <p:spPr>
          <a:xfrm>
            <a:off x="955695" y="1420168"/>
            <a:ext cx="6957600" cy="3131200"/>
          </a:xfrm>
          <a:prstGeom prst="rect">
            <a:avLst/>
          </a:prstGeom>
        </p:spPr>
        <p:txBody>
          <a:bodyPr spcFirstLastPara="1" wrap="square" lIns="91425" tIns="91425" rIns="91425" bIns="91425" anchor="ctr" anchorCtr="0">
            <a:noAutofit/>
          </a:bodyPr>
          <a:lstStyle>
            <a:lvl1pPr lvl="0">
              <a:spcBef>
                <a:spcPts val="0"/>
              </a:spcBef>
              <a:spcAft>
                <a:spcPts val="0"/>
              </a:spcAft>
              <a:buSzPts val="5200"/>
              <a:buNone/>
              <a:defRPr sz="5467"/>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29" name="Google Shape;29;p2"/>
          <p:cNvSpPr txBox="1">
            <a:spLocks noGrp="1"/>
          </p:cNvSpPr>
          <p:nvPr>
            <p:ph type="subTitle" idx="1"/>
          </p:nvPr>
        </p:nvSpPr>
        <p:spPr>
          <a:xfrm>
            <a:off x="955695" y="4576903"/>
            <a:ext cx="4879600" cy="1083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800"/>
              <a:buNone/>
              <a:defRPr sz="1867"/>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989818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0"/>
        <p:cNvGrpSpPr/>
        <p:nvPr/>
      </p:nvGrpSpPr>
      <p:grpSpPr>
        <a:xfrm>
          <a:off x="0" y="0"/>
          <a:ext cx="0" cy="0"/>
          <a:chOff x="0" y="0"/>
          <a:chExt cx="0" cy="0"/>
        </a:xfrm>
      </p:grpSpPr>
      <p:sp>
        <p:nvSpPr>
          <p:cNvPr id="31" name="Google Shape;31;p3"/>
          <p:cNvSpPr txBox="1">
            <a:spLocks noGrp="1"/>
          </p:cNvSpPr>
          <p:nvPr>
            <p:ph type="title"/>
          </p:nvPr>
        </p:nvSpPr>
        <p:spPr>
          <a:xfrm>
            <a:off x="6112800" y="2182901"/>
            <a:ext cx="51404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32" name="Google Shape;32;p3"/>
          <p:cNvSpPr txBox="1">
            <a:spLocks noGrp="1"/>
          </p:cNvSpPr>
          <p:nvPr>
            <p:ph type="subTitle" idx="1"/>
          </p:nvPr>
        </p:nvSpPr>
        <p:spPr>
          <a:xfrm>
            <a:off x="6112800" y="3464709"/>
            <a:ext cx="4296400" cy="1036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3" name="Google Shape;33;p3"/>
          <p:cNvSpPr txBox="1">
            <a:spLocks noGrp="1"/>
          </p:cNvSpPr>
          <p:nvPr>
            <p:ph type="title" idx="2" hasCustomPrompt="1"/>
          </p:nvPr>
        </p:nvSpPr>
        <p:spPr>
          <a:xfrm>
            <a:off x="6112800" y="933601"/>
            <a:ext cx="3697600" cy="880400"/>
          </a:xfrm>
          <a:prstGeom prst="rect">
            <a:avLst/>
          </a:prstGeom>
        </p:spPr>
        <p:txBody>
          <a:bodyPr spcFirstLastPara="1" wrap="square" lIns="91425" tIns="91425" rIns="91425" bIns="91425" anchor="ctr" anchorCtr="0">
            <a:noAutofit/>
          </a:bodyPr>
          <a:lstStyle>
            <a:lvl1pPr lvl="0" rtl="0">
              <a:spcBef>
                <a:spcPts val="0"/>
              </a:spcBef>
              <a:spcAft>
                <a:spcPts val="0"/>
              </a:spcAft>
              <a:buSzPts val="7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4" name="Google Shape;34;p3"/>
          <p:cNvSpPr/>
          <p:nvPr/>
        </p:nvSpPr>
        <p:spPr>
          <a:xfrm>
            <a:off x="1293567" y="1982567"/>
            <a:ext cx="4036367" cy="4036367"/>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rgbClr val="B9CC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rot="306717">
            <a:off x="2222438" y="3710062"/>
            <a:ext cx="2747137" cy="2316081"/>
          </a:xfrm>
          <a:custGeom>
            <a:avLst/>
            <a:gdLst/>
            <a:ahLst/>
            <a:cxnLst/>
            <a:rect l="l" t="t" r="r" b="b"/>
            <a:pathLst>
              <a:path w="82416" h="69484" extrusionOk="0">
                <a:moveTo>
                  <a:pt x="32702" y="16305"/>
                </a:moveTo>
                <a:lnTo>
                  <a:pt x="32702" y="16305"/>
                </a:lnTo>
                <a:cubicBezTo>
                  <a:pt x="32703" y="16306"/>
                  <a:pt x="32703" y="16307"/>
                  <a:pt x="32703" y="16308"/>
                </a:cubicBezTo>
                <a:lnTo>
                  <a:pt x="32703" y="16308"/>
                </a:lnTo>
                <a:cubicBezTo>
                  <a:pt x="32703" y="16307"/>
                  <a:pt x="32703" y="16306"/>
                  <a:pt x="32702" y="16305"/>
                </a:cubicBezTo>
                <a:close/>
                <a:moveTo>
                  <a:pt x="53275" y="0"/>
                </a:moveTo>
                <a:cubicBezTo>
                  <a:pt x="35041" y="5655"/>
                  <a:pt x="32888" y="16313"/>
                  <a:pt x="32709" y="16313"/>
                </a:cubicBezTo>
                <a:cubicBezTo>
                  <a:pt x="32707" y="16313"/>
                  <a:pt x="32705" y="16311"/>
                  <a:pt x="32703" y="16308"/>
                </a:cubicBezTo>
                <a:lnTo>
                  <a:pt x="32703" y="16308"/>
                </a:lnTo>
                <a:cubicBezTo>
                  <a:pt x="32705" y="16314"/>
                  <a:pt x="32703" y="16316"/>
                  <a:pt x="32696" y="16316"/>
                </a:cubicBezTo>
                <a:cubicBezTo>
                  <a:pt x="32528" y="16316"/>
                  <a:pt x="29726" y="14667"/>
                  <a:pt x="24537" y="14667"/>
                </a:cubicBezTo>
                <a:cubicBezTo>
                  <a:pt x="20211" y="14667"/>
                  <a:pt x="14225" y="15814"/>
                  <a:pt x="6725" y="20020"/>
                </a:cubicBezTo>
                <a:cubicBezTo>
                  <a:pt x="6909" y="20481"/>
                  <a:pt x="7093" y="20911"/>
                  <a:pt x="7278" y="21341"/>
                </a:cubicBezTo>
                <a:cubicBezTo>
                  <a:pt x="6356" y="21893"/>
                  <a:pt x="5405" y="22507"/>
                  <a:pt x="4453" y="23152"/>
                </a:cubicBezTo>
                <a:lnTo>
                  <a:pt x="5097" y="24626"/>
                </a:lnTo>
                <a:cubicBezTo>
                  <a:pt x="4453" y="25148"/>
                  <a:pt x="3777" y="25701"/>
                  <a:pt x="3132" y="26254"/>
                </a:cubicBezTo>
                <a:cubicBezTo>
                  <a:pt x="3317" y="26653"/>
                  <a:pt x="3470" y="27052"/>
                  <a:pt x="3654" y="27451"/>
                </a:cubicBezTo>
                <a:cubicBezTo>
                  <a:pt x="3378" y="27666"/>
                  <a:pt x="3132" y="27850"/>
                  <a:pt x="2887" y="28065"/>
                </a:cubicBezTo>
                <a:lnTo>
                  <a:pt x="3071" y="28526"/>
                </a:lnTo>
                <a:cubicBezTo>
                  <a:pt x="2180" y="29048"/>
                  <a:pt x="1321" y="29631"/>
                  <a:pt x="461" y="30184"/>
                </a:cubicBezTo>
                <a:cubicBezTo>
                  <a:pt x="154" y="30399"/>
                  <a:pt x="0" y="30767"/>
                  <a:pt x="92" y="31136"/>
                </a:cubicBezTo>
                <a:lnTo>
                  <a:pt x="16520" y="69273"/>
                </a:lnTo>
                <a:cubicBezTo>
                  <a:pt x="16573" y="69413"/>
                  <a:pt x="16686" y="69483"/>
                  <a:pt x="16818" y="69483"/>
                </a:cubicBezTo>
                <a:cubicBezTo>
                  <a:pt x="16918" y="69483"/>
                  <a:pt x="17029" y="69444"/>
                  <a:pt x="17134" y="69365"/>
                </a:cubicBezTo>
                <a:cubicBezTo>
                  <a:pt x="25609" y="63285"/>
                  <a:pt x="34882" y="58372"/>
                  <a:pt x="44678" y="54779"/>
                </a:cubicBezTo>
                <a:cubicBezTo>
                  <a:pt x="44939" y="55378"/>
                  <a:pt x="45353" y="55685"/>
                  <a:pt x="46067" y="55685"/>
                </a:cubicBezTo>
                <a:cubicBezTo>
                  <a:pt x="46781" y="55685"/>
                  <a:pt x="47794" y="55378"/>
                  <a:pt x="49253" y="54749"/>
                </a:cubicBezTo>
                <a:cubicBezTo>
                  <a:pt x="52170" y="53490"/>
                  <a:pt x="52937" y="52661"/>
                  <a:pt x="52415" y="51463"/>
                </a:cubicBezTo>
                <a:cubicBezTo>
                  <a:pt x="61781" y="46827"/>
                  <a:pt x="71699" y="43449"/>
                  <a:pt x="81955" y="41484"/>
                </a:cubicBezTo>
                <a:cubicBezTo>
                  <a:pt x="82262" y="41422"/>
                  <a:pt x="82415" y="41207"/>
                  <a:pt x="82292" y="40962"/>
                </a:cubicBezTo>
                <a:cubicBezTo>
                  <a:pt x="76827" y="28249"/>
                  <a:pt x="71361" y="15537"/>
                  <a:pt x="65895" y="2825"/>
                </a:cubicBezTo>
                <a:cubicBezTo>
                  <a:pt x="65747" y="2552"/>
                  <a:pt x="65477" y="2399"/>
                  <a:pt x="65185" y="2399"/>
                </a:cubicBezTo>
                <a:cubicBezTo>
                  <a:pt x="65116" y="2399"/>
                  <a:pt x="65045" y="2408"/>
                  <a:pt x="64974" y="2426"/>
                </a:cubicBezTo>
                <a:cubicBezTo>
                  <a:pt x="63961" y="2671"/>
                  <a:pt x="62948" y="2917"/>
                  <a:pt x="61965" y="3193"/>
                </a:cubicBezTo>
                <a:lnTo>
                  <a:pt x="61750" y="2733"/>
                </a:lnTo>
                <a:cubicBezTo>
                  <a:pt x="61443" y="2764"/>
                  <a:pt x="61105" y="2825"/>
                  <a:pt x="60798" y="2886"/>
                </a:cubicBezTo>
                <a:cubicBezTo>
                  <a:pt x="60614" y="2487"/>
                  <a:pt x="60460" y="2088"/>
                  <a:pt x="60276" y="1689"/>
                </a:cubicBezTo>
                <a:cubicBezTo>
                  <a:pt x="59416" y="1750"/>
                  <a:pt x="58557" y="1873"/>
                  <a:pt x="57728" y="1996"/>
                </a:cubicBezTo>
                <a:lnTo>
                  <a:pt x="57113" y="522"/>
                </a:lnTo>
                <a:cubicBezTo>
                  <a:pt x="55977" y="737"/>
                  <a:pt x="54903" y="1013"/>
                  <a:pt x="53859" y="1320"/>
                </a:cubicBezTo>
                <a:cubicBezTo>
                  <a:pt x="53674" y="890"/>
                  <a:pt x="53459" y="430"/>
                  <a:pt x="53275" y="0"/>
                </a:cubicBezTo>
                <a:close/>
              </a:path>
            </a:pathLst>
          </a:custGeom>
          <a:solidFill>
            <a:srgbClr val="404AA9">
              <a:alpha val="442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a:off x="2114100" y="4189933"/>
            <a:ext cx="1524067" cy="1625267"/>
          </a:xfrm>
          <a:custGeom>
            <a:avLst/>
            <a:gdLst/>
            <a:ahLst/>
            <a:cxnLst/>
            <a:rect l="l" t="t" r="r" b="b"/>
            <a:pathLst>
              <a:path w="45722" h="48758" extrusionOk="0">
                <a:moveTo>
                  <a:pt x="32273" y="0"/>
                </a:moveTo>
                <a:lnTo>
                  <a:pt x="615" y="5681"/>
                </a:lnTo>
                <a:cubicBezTo>
                  <a:pt x="246" y="5712"/>
                  <a:pt x="1" y="6049"/>
                  <a:pt x="93" y="6418"/>
                </a:cubicBezTo>
                <a:lnTo>
                  <a:pt x="13603" y="48393"/>
                </a:lnTo>
                <a:cubicBezTo>
                  <a:pt x="13702" y="48615"/>
                  <a:pt x="13899" y="48757"/>
                  <a:pt x="14132" y="48757"/>
                </a:cubicBezTo>
                <a:cubicBezTo>
                  <a:pt x="14190" y="48757"/>
                  <a:pt x="14249" y="48749"/>
                  <a:pt x="14310" y="48731"/>
                </a:cubicBezTo>
                <a:lnTo>
                  <a:pt x="45722" y="41791"/>
                </a:lnTo>
                <a:lnTo>
                  <a:pt x="32273" y="0"/>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a:off x="3256368" y="4309668"/>
            <a:ext cx="670433" cy="1312633"/>
          </a:xfrm>
          <a:custGeom>
            <a:avLst/>
            <a:gdLst/>
            <a:ahLst/>
            <a:cxnLst/>
            <a:rect l="l" t="t" r="r" b="b"/>
            <a:pathLst>
              <a:path w="20113" h="39379" extrusionOk="0">
                <a:moveTo>
                  <a:pt x="8260" y="1"/>
                </a:moveTo>
                <a:lnTo>
                  <a:pt x="4330" y="1874"/>
                </a:lnTo>
                <a:lnTo>
                  <a:pt x="0" y="2642"/>
                </a:lnTo>
                <a:lnTo>
                  <a:pt x="11454" y="38230"/>
                </a:lnTo>
                <a:cubicBezTo>
                  <a:pt x="11686" y="38981"/>
                  <a:pt x="12200" y="39378"/>
                  <a:pt x="13203" y="39378"/>
                </a:cubicBezTo>
                <a:cubicBezTo>
                  <a:pt x="13920" y="39378"/>
                  <a:pt x="14888" y="39175"/>
                  <a:pt x="16182" y="38752"/>
                </a:cubicBezTo>
                <a:cubicBezTo>
                  <a:pt x="19284" y="37769"/>
                  <a:pt x="20113" y="36879"/>
                  <a:pt x="19683" y="35558"/>
                </a:cubicBezTo>
                <a:lnTo>
                  <a:pt x="8260" y="1"/>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3465167" y="3637434"/>
            <a:ext cx="1448333" cy="1857533"/>
          </a:xfrm>
          <a:custGeom>
            <a:avLst/>
            <a:gdLst/>
            <a:ahLst/>
            <a:cxnLst/>
            <a:rect l="l" t="t" r="r" b="b"/>
            <a:pathLst>
              <a:path w="43450" h="55726" extrusionOk="0">
                <a:moveTo>
                  <a:pt x="29325" y="1"/>
                </a:moveTo>
                <a:cubicBezTo>
                  <a:pt x="29220" y="1"/>
                  <a:pt x="29114" y="28"/>
                  <a:pt x="29018" y="86"/>
                </a:cubicBezTo>
                <a:lnTo>
                  <a:pt x="0" y="13904"/>
                </a:lnTo>
                <a:lnTo>
                  <a:pt x="13450" y="55725"/>
                </a:lnTo>
                <a:lnTo>
                  <a:pt x="42989" y="43044"/>
                </a:lnTo>
                <a:cubicBezTo>
                  <a:pt x="43265" y="42952"/>
                  <a:pt x="43449" y="42645"/>
                  <a:pt x="43388" y="42337"/>
                </a:cubicBezTo>
                <a:lnTo>
                  <a:pt x="29877" y="362"/>
                </a:lnTo>
                <a:cubicBezTo>
                  <a:pt x="29772" y="131"/>
                  <a:pt x="29552" y="1"/>
                  <a:pt x="29325"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3465167" y="3686334"/>
            <a:ext cx="1364400" cy="1808633"/>
          </a:xfrm>
          <a:custGeom>
            <a:avLst/>
            <a:gdLst/>
            <a:ahLst/>
            <a:cxnLst/>
            <a:rect l="l" t="t" r="r" b="b"/>
            <a:pathLst>
              <a:path w="40932" h="54259" extrusionOk="0">
                <a:moveTo>
                  <a:pt x="26131" y="1"/>
                </a:moveTo>
                <a:lnTo>
                  <a:pt x="0" y="12437"/>
                </a:lnTo>
                <a:lnTo>
                  <a:pt x="13450" y="54258"/>
                </a:lnTo>
                <a:lnTo>
                  <a:pt x="40932" y="41331"/>
                </a:lnTo>
                <a:lnTo>
                  <a:pt x="26131" y="1"/>
                </a:lnTo>
                <a:close/>
              </a:path>
            </a:pathLst>
          </a:custGeom>
          <a:solidFill>
            <a:srgbClr val="5B31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2240001" y="4189934"/>
            <a:ext cx="1398167" cy="1578300"/>
          </a:xfrm>
          <a:custGeom>
            <a:avLst/>
            <a:gdLst/>
            <a:ahLst/>
            <a:cxnLst/>
            <a:rect l="l" t="t" r="r" b="b"/>
            <a:pathLst>
              <a:path w="41945" h="47349" extrusionOk="0">
                <a:moveTo>
                  <a:pt x="28496" y="0"/>
                </a:moveTo>
                <a:lnTo>
                  <a:pt x="0" y="5097"/>
                </a:lnTo>
                <a:lnTo>
                  <a:pt x="12068" y="47349"/>
                </a:lnTo>
                <a:lnTo>
                  <a:pt x="41945" y="41822"/>
                </a:lnTo>
                <a:lnTo>
                  <a:pt x="28496" y="0"/>
                </a:lnTo>
                <a:close/>
              </a:path>
            </a:pathLst>
          </a:custGeom>
          <a:solidFill>
            <a:srgbClr val="5B318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81134" y="5057867"/>
            <a:ext cx="1101367" cy="672500"/>
          </a:xfrm>
          <a:custGeom>
            <a:avLst/>
            <a:gdLst/>
            <a:ahLst/>
            <a:cxnLst/>
            <a:rect l="l" t="t" r="r" b="b"/>
            <a:pathLst>
              <a:path w="33041" h="20175" extrusionOk="0">
                <a:moveTo>
                  <a:pt x="2334" y="1"/>
                </a:moveTo>
                <a:lnTo>
                  <a:pt x="1" y="20175"/>
                </a:lnTo>
                <a:lnTo>
                  <a:pt x="28588" y="15354"/>
                </a:lnTo>
                <a:lnTo>
                  <a:pt x="33040" y="15077"/>
                </a:lnTo>
                <a:lnTo>
                  <a:pt x="23276" y="461"/>
                </a:lnTo>
                <a:lnTo>
                  <a:pt x="2334" y="1"/>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3763000" y="4555334"/>
            <a:ext cx="1013333" cy="1005133"/>
          </a:xfrm>
          <a:custGeom>
            <a:avLst/>
            <a:gdLst/>
            <a:ahLst/>
            <a:cxnLst/>
            <a:rect l="l" t="t" r="r" b="b"/>
            <a:pathLst>
              <a:path w="30400" h="30154" extrusionOk="0">
                <a:moveTo>
                  <a:pt x="16766" y="0"/>
                </a:moveTo>
                <a:lnTo>
                  <a:pt x="1" y="12590"/>
                </a:lnTo>
                <a:lnTo>
                  <a:pt x="584" y="30153"/>
                </a:lnTo>
                <a:lnTo>
                  <a:pt x="4361" y="27789"/>
                </a:lnTo>
                <a:lnTo>
                  <a:pt x="30400" y="15015"/>
                </a:lnTo>
                <a:lnTo>
                  <a:pt x="16766" y="0"/>
                </a:ln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234868" y="4183801"/>
            <a:ext cx="1547633" cy="1546567"/>
          </a:xfrm>
          <a:custGeom>
            <a:avLst/>
            <a:gdLst/>
            <a:ahLst/>
            <a:cxnLst/>
            <a:rect l="l" t="t" r="r" b="b"/>
            <a:pathLst>
              <a:path w="46429" h="46397" extrusionOk="0">
                <a:moveTo>
                  <a:pt x="28458" y="0"/>
                </a:moveTo>
                <a:cubicBezTo>
                  <a:pt x="22847" y="0"/>
                  <a:pt x="12670" y="719"/>
                  <a:pt x="1" y="4790"/>
                </a:cubicBezTo>
                <a:lnTo>
                  <a:pt x="13389" y="46397"/>
                </a:lnTo>
                <a:cubicBezTo>
                  <a:pt x="23872" y="41843"/>
                  <a:pt x="34118" y="40985"/>
                  <a:pt x="40352" y="40985"/>
                </a:cubicBezTo>
                <a:cubicBezTo>
                  <a:pt x="44124" y="40985"/>
                  <a:pt x="46428" y="41299"/>
                  <a:pt x="46428" y="41299"/>
                </a:cubicBezTo>
                <a:lnTo>
                  <a:pt x="33225" y="215"/>
                </a:lnTo>
                <a:cubicBezTo>
                  <a:pt x="33225" y="215"/>
                  <a:pt x="31523" y="0"/>
                  <a:pt x="28458" y="0"/>
                </a:cubicBez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2252268" y="4158667"/>
            <a:ext cx="1530233" cy="1501067"/>
          </a:xfrm>
          <a:custGeom>
            <a:avLst/>
            <a:gdLst/>
            <a:ahLst/>
            <a:cxnLst/>
            <a:rect l="l" t="t" r="r" b="b"/>
            <a:pathLst>
              <a:path w="45907" h="45032" extrusionOk="0">
                <a:moveTo>
                  <a:pt x="21801" y="1"/>
                </a:moveTo>
                <a:cubicBezTo>
                  <a:pt x="15799" y="1"/>
                  <a:pt x="7967" y="817"/>
                  <a:pt x="1" y="3947"/>
                </a:cubicBezTo>
                <a:lnTo>
                  <a:pt x="13204" y="45032"/>
                </a:lnTo>
                <a:cubicBezTo>
                  <a:pt x="21187" y="41910"/>
                  <a:pt x="29035" y="41097"/>
                  <a:pt x="35041" y="41097"/>
                </a:cubicBezTo>
                <a:cubicBezTo>
                  <a:pt x="41558" y="41097"/>
                  <a:pt x="45906" y="42053"/>
                  <a:pt x="45906" y="42053"/>
                </a:cubicBezTo>
                <a:lnTo>
                  <a:pt x="32703" y="969"/>
                </a:lnTo>
                <a:cubicBezTo>
                  <a:pt x="32703" y="969"/>
                  <a:pt x="28338" y="1"/>
                  <a:pt x="21801" y="1"/>
                </a:cubicBezTo>
                <a:close/>
              </a:path>
            </a:pathLst>
          </a:custGeom>
          <a:solidFill>
            <a:srgbClr val="F2D0A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2319833" y="4203334"/>
            <a:ext cx="1462667" cy="1448233"/>
          </a:xfrm>
          <a:custGeom>
            <a:avLst/>
            <a:gdLst/>
            <a:ahLst/>
            <a:cxnLst/>
            <a:rect l="l" t="t" r="r" b="b"/>
            <a:pathLst>
              <a:path w="43880" h="43447" extrusionOk="0">
                <a:moveTo>
                  <a:pt x="20454" y="0"/>
                </a:moveTo>
                <a:cubicBezTo>
                  <a:pt x="14781" y="0"/>
                  <a:pt x="7449" y="777"/>
                  <a:pt x="0" y="3713"/>
                </a:cubicBezTo>
                <a:lnTo>
                  <a:pt x="12805" y="43446"/>
                </a:lnTo>
                <a:cubicBezTo>
                  <a:pt x="20239" y="40510"/>
                  <a:pt x="27563" y="39734"/>
                  <a:pt x="33233" y="39734"/>
                </a:cubicBezTo>
                <a:cubicBezTo>
                  <a:pt x="39600" y="39734"/>
                  <a:pt x="43879" y="40713"/>
                  <a:pt x="43879" y="40713"/>
                </a:cubicBezTo>
                <a:lnTo>
                  <a:pt x="31106" y="980"/>
                </a:lnTo>
                <a:cubicBezTo>
                  <a:pt x="31106" y="980"/>
                  <a:pt x="26826" y="0"/>
                  <a:pt x="20454" y="0"/>
                </a:cubicBezTo>
                <a:close/>
              </a:path>
            </a:pathLst>
          </a:custGeom>
          <a:solidFill>
            <a:srgbClr val="F2D0A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3"/>
          <p:cNvSpPr/>
          <p:nvPr/>
        </p:nvSpPr>
        <p:spPr>
          <a:xfrm>
            <a:off x="2313700" y="4135033"/>
            <a:ext cx="1468800" cy="1441800"/>
          </a:xfrm>
          <a:custGeom>
            <a:avLst/>
            <a:gdLst/>
            <a:ahLst/>
            <a:cxnLst/>
            <a:rect l="l" t="t" r="r" b="b"/>
            <a:pathLst>
              <a:path w="44064" h="43254" extrusionOk="0">
                <a:moveTo>
                  <a:pt x="16456" y="0"/>
                </a:moveTo>
                <a:cubicBezTo>
                  <a:pt x="11652" y="0"/>
                  <a:pt x="5987" y="527"/>
                  <a:pt x="0" y="2169"/>
                </a:cubicBezTo>
                <a:lnTo>
                  <a:pt x="13234" y="43254"/>
                </a:lnTo>
                <a:cubicBezTo>
                  <a:pt x="19224" y="41621"/>
                  <a:pt x="24888" y="41098"/>
                  <a:pt x="29689" y="41098"/>
                </a:cubicBezTo>
                <a:cubicBezTo>
                  <a:pt x="38251" y="41098"/>
                  <a:pt x="44063" y="42762"/>
                  <a:pt x="44063" y="42762"/>
                </a:cubicBezTo>
                <a:lnTo>
                  <a:pt x="30860" y="1678"/>
                </a:lnTo>
                <a:cubicBezTo>
                  <a:pt x="30860" y="1678"/>
                  <a:pt x="25032" y="0"/>
                  <a:pt x="16456" y="0"/>
                </a:cubicBez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2398633" y="4169800"/>
            <a:ext cx="1383867" cy="1393733"/>
          </a:xfrm>
          <a:custGeom>
            <a:avLst/>
            <a:gdLst/>
            <a:ahLst/>
            <a:cxnLst/>
            <a:rect l="l" t="t" r="r" b="b"/>
            <a:pathLst>
              <a:path w="41516" h="41812" extrusionOk="0">
                <a:moveTo>
                  <a:pt x="14489" y="0"/>
                </a:moveTo>
                <a:cubicBezTo>
                  <a:pt x="10197" y="0"/>
                  <a:pt x="5225" y="471"/>
                  <a:pt x="1" y="1894"/>
                </a:cubicBezTo>
                <a:lnTo>
                  <a:pt x="12836" y="41812"/>
                </a:lnTo>
                <a:cubicBezTo>
                  <a:pt x="18061" y="40389"/>
                  <a:pt x="23032" y="39918"/>
                  <a:pt x="27324" y="39918"/>
                </a:cubicBezTo>
                <a:cubicBezTo>
                  <a:pt x="35720" y="39918"/>
                  <a:pt x="41515" y="41719"/>
                  <a:pt x="41515" y="41719"/>
                </a:cubicBezTo>
                <a:lnTo>
                  <a:pt x="28680" y="1802"/>
                </a:lnTo>
                <a:cubicBezTo>
                  <a:pt x="28680" y="1802"/>
                  <a:pt x="22885" y="0"/>
                  <a:pt x="14489" y="0"/>
                </a:cubicBezTo>
                <a:close/>
              </a:path>
            </a:pathLst>
          </a:custGeom>
          <a:solidFill>
            <a:srgbClr val="F2D0A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 name="Google Shape;48;p3"/>
          <p:cNvSpPr/>
          <p:nvPr/>
        </p:nvSpPr>
        <p:spPr>
          <a:xfrm>
            <a:off x="2408868" y="4080334"/>
            <a:ext cx="1373633" cy="1480133"/>
          </a:xfrm>
          <a:custGeom>
            <a:avLst/>
            <a:gdLst/>
            <a:ahLst/>
            <a:cxnLst/>
            <a:rect l="l" t="t" r="r" b="b"/>
            <a:pathLst>
              <a:path w="41209" h="44404" extrusionOk="0">
                <a:moveTo>
                  <a:pt x="13087" y="0"/>
                </a:moveTo>
                <a:cubicBezTo>
                  <a:pt x="9448" y="0"/>
                  <a:pt x="5102" y="415"/>
                  <a:pt x="1" y="1538"/>
                </a:cubicBezTo>
                <a:lnTo>
                  <a:pt x="13235" y="42653"/>
                </a:lnTo>
                <a:cubicBezTo>
                  <a:pt x="18363" y="41516"/>
                  <a:pt x="22726" y="41097"/>
                  <a:pt x="26373" y="41097"/>
                </a:cubicBezTo>
                <a:cubicBezTo>
                  <a:pt x="36616" y="41097"/>
                  <a:pt x="41208" y="44403"/>
                  <a:pt x="41208" y="44403"/>
                </a:cubicBezTo>
                <a:lnTo>
                  <a:pt x="28005" y="3319"/>
                </a:lnTo>
                <a:cubicBezTo>
                  <a:pt x="28005" y="3319"/>
                  <a:pt x="23379" y="0"/>
                  <a:pt x="13087" y="0"/>
                </a:cubicBez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 name="Google Shape;49;p3"/>
          <p:cNvSpPr/>
          <p:nvPr/>
        </p:nvSpPr>
        <p:spPr>
          <a:xfrm>
            <a:off x="3342334" y="4190934"/>
            <a:ext cx="440167" cy="1369533"/>
          </a:xfrm>
          <a:custGeom>
            <a:avLst/>
            <a:gdLst/>
            <a:ahLst/>
            <a:cxnLst/>
            <a:rect l="l" t="t" r="r" b="b"/>
            <a:pathLst>
              <a:path w="13205" h="41086" extrusionOk="0">
                <a:moveTo>
                  <a:pt x="1" y="1"/>
                </a:moveTo>
                <a:lnTo>
                  <a:pt x="8199" y="38997"/>
                </a:lnTo>
                <a:cubicBezTo>
                  <a:pt x="11608" y="39949"/>
                  <a:pt x="13204" y="41085"/>
                  <a:pt x="13204" y="41085"/>
                </a:cubicBezTo>
                <a:lnTo>
                  <a:pt x="1" y="1"/>
                </a:lnTo>
                <a:close/>
              </a:path>
            </a:pathLst>
          </a:custGeom>
          <a:solidFill>
            <a:srgbClr val="F2D0A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 name="Google Shape;50;p3"/>
          <p:cNvSpPr/>
          <p:nvPr/>
        </p:nvSpPr>
        <p:spPr>
          <a:xfrm>
            <a:off x="3342333" y="3668934"/>
            <a:ext cx="1434000" cy="1891533"/>
          </a:xfrm>
          <a:custGeom>
            <a:avLst/>
            <a:gdLst/>
            <a:ahLst/>
            <a:cxnLst/>
            <a:rect l="l" t="t" r="r" b="b"/>
            <a:pathLst>
              <a:path w="43020" h="56746" extrusionOk="0">
                <a:moveTo>
                  <a:pt x="29632" y="1"/>
                </a:moveTo>
                <a:cubicBezTo>
                  <a:pt x="10042" y="6326"/>
                  <a:pt x="1" y="15661"/>
                  <a:pt x="1" y="15661"/>
                </a:cubicBezTo>
                <a:lnTo>
                  <a:pt x="13204" y="56745"/>
                </a:lnTo>
                <a:cubicBezTo>
                  <a:pt x="13204" y="56745"/>
                  <a:pt x="25088" y="45476"/>
                  <a:pt x="43020" y="41607"/>
                </a:cubicBezTo>
                <a:lnTo>
                  <a:pt x="29632" y="1"/>
                </a:lnTo>
                <a:close/>
              </a:path>
            </a:pathLst>
          </a:custGeom>
          <a:solidFill>
            <a:srgbClr val="F2D0A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3"/>
          <p:cNvSpPr/>
          <p:nvPr/>
        </p:nvSpPr>
        <p:spPr>
          <a:xfrm>
            <a:off x="3342333" y="3636200"/>
            <a:ext cx="1383867" cy="1924267"/>
          </a:xfrm>
          <a:custGeom>
            <a:avLst/>
            <a:gdLst/>
            <a:ahLst/>
            <a:cxnLst/>
            <a:rect l="l" t="t" r="r" b="b"/>
            <a:pathLst>
              <a:path w="41516" h="57728" extrusionOk="0">
                <a:moveTo>
                  <a:pt x="28312" y="0"/>
                </a:moveTo>
                <a:cubicBezTo>
                  <a:pt x="10963" y="4391"/>
                  <a:pt x="1" y="16643"/>
                  <a:pt x="1" y="16643"/>
                </a:cubicBezTo>
                <a:lnTo>
                  <a:pt x="13204" y="57727"/>
                </a:lnTo>
                <a:cubicBezTo>
                  <a:pt x="13204" y="57727"/>
                  <a:pt x="24197" y="45506"/>
                  <a:pt x="41515" y="41085"/>
                </a:cubicBezTo>
                <a:lnTo>
                  <a:pt x="28312" y="0"/>
                </a:ln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3"/>
          <p:cNvSpPr/>
          <p:nvPr/>
        </p:nvSpPr>
        <p:spPr>
          <a:xfrm>
            <a:off x="3352568" y="3689434"/>
            <a:ext cx="1330633" cy="1871033"/>
          </a:xfrm>
          <a:custGeom>
            <a:avLst/>
            <a:gdLst/>
            <a:ahLst/>
            <a:cxnLst/>
            <a:rect l="l" t="t" r="r" b="b"/>
            <a:pathLst>
              <a:path w="39919" h="56131" extrusionOk="0">
                <a:moveTo>
                  <a:pt x="27022" y="0"/>
                </a:moveTo>
                <a:cubicBezTo>
                  <a:pt x="10441" y="4176"/>
                  <a:pt x="1" y="16028"/>
                  <a:pt x="1" y="16028"/>
                </a:cubicBezTo>
                <a:lnTo>
                  <a:pt x="12897" y="56130"/>
                </a:lnTo>
                <a:cubicBezTo>
                  <a:pt x="12897" y="56130"/>
                  <a:pt x="23337" y="44278"/>
                  <a:pt x="39919" y="40102"/>
                </a:cubicBezTo>
                <a:lnTo>
                  <a:pt x="27022" y="0"/>
                </a:lnTo>
                <a:close/>
              </a:path>
            </a:pathLst>
          </a:custGeom>
          <a:solidFill>
            <a:srgbClr val="F2D0A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3"/>
          <p:cNvSpPr/>
          <p:nvPr/>
        </p:nvSpPr>
        <p:spPr>
          <a:xfrm>
            <a:off x="3342334" y="3604467"/>
            <a:ext cx="1284567" cy="1956000"/>
          </a:xfrm>
          <a:custGeom>
            <a:avLst/>
            <a:gdLst/>
            <a:ahLst/>
            <a:cxnLst/>
            <a:rect l="l" t="t" r="r" b="b"/>
            <a:pathLst>
              <a:path w="38537" h="58680" extrusionOk="0">
                <a:moveTo>
                  <a:pt x="25333" y="0"/>
                </a:moveTo>
                <a:cubicBezTo>
                  <a:pt x="9120" y="6049"/>
                  <a:pt x="1" y="17595"/>
                  <a:pt x="1" y="17595"/>
                </a:cubicBezTo>
                <a:lnTo>
                  <a:pt x="13204" y="58679"/>
                </a:lnTo>
                <a:cubicBezTo>
                  <a:pt x="13204" y="58679"/>
                  <a:pt x="22355" y="47134"/>
                  <a:pt x="38537" y="41116"/>
                </a:cubicBezTo>
                <a:lnTo>
                  <a:pt x="25333" y="0"/>
                </a:lnTo>
                <a:close/>
              </a:path>
            </a:pathLst>
          </a:custGeom>
          <a:solidFill>
            <a:srgbClr val="FEED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3"/>
          <p:cNvSpPr/>
          <p:nvPr/>
        </p:nvSpPr>
        <p:spPr>
          <a:xfrm>
            <a:off x="3356667" y="3677134"/>
            <a:ext cx="1213933" cy="1883333"/>
          </a:xfrm>
          <a:custGeom>
            <a:avLst/>
            <a:gdLst/>
            <a:ahLst/>
            <a:cxnLst/>
            <a:rect l="l" t="t" r="r" b="b"/>
            <a:pathLst>
              <a:path w="36418" h="56500" extrusionOk="0">
                <a:moveTo>
                  <a:pt x="23614" y="1"/>
                </a:moveTo>
                <a:cubicBezTo>
                  <a:pt x="8445" y="5681"/>
                  <a:pt x="1" y="16735"/>
                  <a:pt x="1" y="16735"/>
                </a:cubicBezTo>
                <a:lnTo>
                  <a:pt x="12774" y="56499"/>
                </a:lnTo>
                <a:cubicBezTo>
                  <a:pt x="12774" y="56499"/>
                  <a:pt x="21249" y="45445"/>
                  <a:pt x="36418" y="39795"/>
                </a:cubicBezTo>
                <a:lnTo>
                  <a:pt x="23614" y="1"/>
                </a:lnTo>
                <a:close/>
              </a:path>
            </a:pathLst>
          </a:custGeom>
          <a:solidFill>
            <a:srgbClr val="F2D0A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3"/>
          <p:cNvSpPr/>
          <p:nvPr/>
        </p:nvSpPr>
        <p:spPr>
          <a:xfrm>
            <a:off x="3342333" y="3599334"/>
            <a:ext cx="1163800" cy="1961133"/>
          </a:xfrm>
          <a:custGeom>
            <a:avLst/>
            <a:gdLst/>
            <a:ahLst/>
            <a:cxnLst/>
            <a:rect l="l" t="t" r="r" b="b"/>
            <a:pathLst>
              <a:path w="34914" h="58834" extrusionOk="0">
                <a:moveTo>
                  <a:pt x="21710" y="1"/>
                </a:moveTo>
                <a:cubicBezTo>
                  <a:pt x="3317" y="7862"/>
                  <a:pt x="1" y="17749"/>
                  <a:pt x="1" y="17749"/>
                </a:cubicBezTo>
                <a:lnTo>
                  <a:pt x="13204" y="58833"/>
                </a:lnTo>
                <a:cubicBezTo>
                  <a:pt x="13204" y="58833"/>
                  <a:pt x="16521" y="48977"/>
                  <a:pt x="34913" y="41085"/>
                </a:cubicBezTo>
                <a:lnTo>
                  <a:pt x="21710" y="1"/>
                </a:lnTo>
                <a:close/>
              </a:path>
            </a:pathLst>
          </a:custGeom>
          <a:solidFill>
            <a:srgbClr val="FEED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3"/>
          <p:cNvSpPr/>
          <p:nvPr/>
        </p:nvSpPr>
        <p:spPr>
          <a:xfrm>
            <a:off x="2503034" y="3527701"/>
            <a:ext cx="1150500" cy="1290700"/>
          </a:xfrm>
          <a:custGeom>
            <a:avLst/>
            <a:gdLst/>
            <a:ahLst/>
            <a:cxnLst/>
            <a:rect l="l" t="t" r="r" b="b"/>
            <a:pathLst>
              <a:path w="34515" h="38721" fill="none" extrusionOk="0">
                <a:moveTo>
                  <a:pt x="1" y="0"/>
                </a:moveTo>
                <a:cubicBezTo>
                  <a:pt x="584" y="4207"/>
                  <a:pt x="6510" y="16182"/>
                  <a:pt x="12867" y="11177"/>
                </a:cubicBezTo>
                <a:cubicBezTo>
                  <a:pt x="17165" y="7769"/>
                  <a:pt x="10809" y="2918"/>
                  <a:pt x="9765" y="7063"/>
                </a:cubicBezTo>
                <a:cubicBezTo>
                  <a:pt x="6603" y="19314"/>
                  <a:pt x="34514" y="23061"/>
                  <a:pt x="30277" y="38721"/>
                </a:cubicBezTo>
              </a:path>
            </a:pathLst>
          </a:custGeom>
          <a:noFill/>
          <a:ln w="4600" cap="rnd" cmpd="sng">
            <a:solidFill>
              <a:srgbClr val="553D6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 name="Google Shape;57;p3"/>
          <p:cNvSpPr/>
          <p:nvPr/>
        </p:nvSpPr>
        <p:spPr>
          <a:xfrm>
            <a:off x="3481533" y="2334268"/>
            <a:ext cx="728800" cy="2009233"/>
          </a:xfrm>
          <a:custGeom>
            <a:avLst/>
            <a:gdLst/>
            <a:ahLst/>
            <a:cxnLst/>
            <a:rect l="l" t="t" r="r" b="b"/>
            <a:pathLst>
              <a:path w="21864" h="60277" fill="none" extrusionOk="0">
                <a:moveTo>
                  <a:pt x="21249" y="0"/>
                </a:moveTo>
                <a:cubicBezTo>
                  <a:pt x="20789" y="3961"/>
                  <a:pt x="19499" y="26622"/>
                  <a:pt x="13911" y="26438"/>
                </a:cubicBezTo>
                <a:cubicBezTo>
                  <a:pt x="8568" y="26285"/>
                  <a:pt x="8905" y="16397"/>
                  <a:pt x="15169" y="19253"/>
                </a:cubicBezTo>
                <a:cubicBezTo>
                  <a:pt x="21863" y="22324"/>
                  <a:pt x="17503" y="32057"/>
                  <a:pt x="14862" y="36141"/>
                </a:cubicBezTo>
                <a:cubicBezTo>
                  <a:pt x="9182" y="44892"/>
                  <a:pt x="1290" y="48946"/>
                  <a:pt x="1" y="60276"/>
                </a:cubicBezTo>
              </a:path>
            </a:pathLst>
          </a:custGeom>
          <a:noFill/>
          <a:ln w="4600" cap="rnd" cmpd="sng">
            <a:solidFill>
              <a:srgbClr val="553D6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8" name="Google Shape;58;p3"/>
          <p:cNvSpPr/>
          <p:nvPr/>
        </p:nvSpPr>
        <p:spPr>
          <a:xfrm>
            <a:off x="3319834" y="1735500"/>
            <a:ext cx="1072700" cy="3406333"/>
          </a:xfrm>
          <a:custGeom>
            <a:avLst/>
            <a:gdLst/>
            <a:ahLst/>
            <a:cxnLst/>
            <a:rect l="l" t="t" r="r" b="b"/>
            <a:pathLst>
              <a:path w="32181" h="102190" fill="none" extrusionOk="0">
                <a:moveTo>
                  <a:pt x="24596" y="0"/>
                </a:moveTo>
                <a:cubicBezTo>
                  <a:pt x="31965" y="14893"/>
                  <a:pt x="32180" y="40164"/>
                  <a:pt x="23552" y="54381"/>
                </a:cubicBezTo>
                <a:cubicBezTo>
                  <a:pt x="16366" y="66202"/>
                  <a:pt x="0" y="87881"/>
                  <a:pt x="12006" y="102190"/>
                </a:cubicBezTo>
              </a:path>
            </a:pathLst>
          </a:custGeom>
          <a:noFill/>
          <a:ln w="4600" cap="rnd" cmpd="sng">
            <a:solidFill>
              <a:srgbClr val="553D6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 name="Google Shape;59;p3"/>
          <p:cNvSpPr/>
          <p:nvPr/>
        </p:nvSpPr>
        <p:spPr>
          <a:xfrm>
            <a:off x="2171434" y="2913567"/>
            <a:ext cx="1355167" cy="2202700"/>
          </a:xfrm>
          <a:custGeom>
            <a:avLst/>
            <a:gdLst/>
            <a:ahLst/>
            <a:cxnLst/>
            <a:rect l="l" t="t" r="r" b="b"/>
            <a:pathLst>
              <a:path w="40655" h="66081" fill="none" extrusionOk="0">
                <a:moveTo>
                  <a:pt x="3009" y="1"/>
                </a:moveTo>
                <a:cubicBezTo>
                  <a:pt x="2395" y="6756"/>
                  <a:pt x="0" y="13696"/>
                  <a:pt x="2641" y="20175"/>
                </a:cubicBezTo>
                <a:cubicBezTo>
                  <a:pt x="5803" y="28097"/>
                  <a:pt x="13419" y="29571"/>
                  <a:pt x="19468" y="34545"/>
                </a:cubicBezTo>
                <a:cubicBezTo>
                  <a:pt x="26899" y="40686"/>
                  <a:pt x="28434" y="66080"/>
                  <a:pt x="40655" y="62457"/>
                </a:cubicBezTo>
              </a:path>
            </a:pathLst>
          </a:custGeom>
          <a:noFill/>
          <a:ln w="4600" cap="rnd" cmpd="sng">
            <a:solidFill>
              <a:srgbClr val="553D65"/>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3"/>
          <p:cNvSpPr/>
          <p:nvPr/>
        </p:nvSpPr>
        <p:spPr>
          <a:xfrm>
            <a:off x="4132501" y="1775000"/>
            <a:ext cx="80900" cy="69933"/>
          </a:xfrm>
          <a:custGeom>
            <a:avLst/>
            <a:gdLst/>
            <a:ahLst/>
            <a:cxnLst/>
            <a:rect l="l" t="t" r="r" b="b"/>
            <a:pathLst>
              <a:path w="2427" h="2098" extrusionOk="0">
                <a:moveTo>
                  <a:pt x="968" y="0"/>
                </a:moveTo>
                <a:cubicBezTo>
                  <a:pt x="912" y="0"/>
                  <a:pt x="864" y="14"/>
                  <a:pt x="830" y="44"/>
                </a:cubicBezTo>
                <a:cubicBezTo>
                  <a:pt x="830" y="44"/>
                  <a:pt x="799" y="74"/>
                  <a:pt x="799" y="105"/>
                </a:cubicBezTo>
                <a:lnTo>
                  <a:pt x="646" y="105"/>
                </a:lnTo>
                <a:cubicBezTo>
                  <a:pt x="339" y="105"/>
                  <a:pt x="31" y="1180"/>
                  <a:pt x="1" y="1487"/>
                </a:cubicBezTo>
                <a:cubicBezTo>
                  <a:pt x="168" y="1887"/>
                  <a:pt x="543" y="2097"/>
                  <a:pt x="920" y="2097"/>
                </a:cubicBezTo>
                <a:cubicBezTo>
                  <a:pt x="1237" y="2097"/>
                  <a:pt x="1555" y="1949"/>
                  <a:pt x="1751" y="1640"/>
                </a:cubicBezTo>
                <a:cubicBezTo>
                  <a:pt x="1905" y="1640"/>
                  <a:pt x="2058" y="1579"/>
                  <a:pt x="2181" y="1487"/>
                </a:cubicBezTo>
                <a:cubicBezTo>
                  <a:pt x="2396" y="1272"/>
                  <a:pt x="2427" y="934"/>
                  <a:pt x="2212" y="688"/>
                </a:cubicBezTo>
                <a:cubicBezTo>
                  <a:pt x="2027" y="504"/>
                  <a:pt x="1319" y="0"/>
                  <a:pt x="96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3"/>
          <p:cNvSpPr/>
          <p:nvPr/>
        </p:nvSpPr>
        <p:spPr>
          <a:xfrm>
            <a:off x="4133533" y="1774800"/>
            <a:ext cx="70667" cy="39533"/>
          </a:xfrm>
          <a:custGeom>
            <a:avLst/>
            <a:gdLst/>
            <a:ahLst/>
            <a:cxnLst/>
            <a:rect l="l" t="t" r="r" b="b"/>
            <a:pathLst>
              <a:path w="2120" h="1186" extrusionOk="0">
                <a:moveTo>
                  <a:pt x="941" y="1"/>
                </a:moveTo>
                <a:cubicBezTo>
                  <a:pt x="882" y="1"/>
                  <a:pt x="833" y="16"/>
                  <a:pt x="799" y="50"/>
                </a:cubicBezTo>
                <a:cubicBezTo>
                  <a:pt x="768" y="50"/>
                  <a:pt x="768" y="80"/>
                  <a:pt x="737" y="111"/>
                </a:cubicBezTo>
                <a:lnTo>
                  <a:pt x="584" y="111"/>
                </a:lnTo>
                <a:cubicBezTo>
                  <a:pt x="338" y="111"/>
                  <a:pt x="123" y="756"/>
                  <a:pt x="0" y="1186"/>
                </a:cubicBezTo>
                <a:cubicBezTo>
                  <a:pt x="215" y="971"/>
                  <a:pt x="461" y="787"/>
                  <a:pt x="737" y="694"/>
                </a:cubicBezTo>
                <a:cubicBezTo>
                  <a:pt x="988" y="605"/>
                  <a:pt x="1259" y="557"/>
                  <a:pt x="1533" y="557"/>
                </a:cubicBezTo>
                <a:cubicBezTo>
                  <a:pt x="1729" y="557"/>
                  <a:pt x="1927" y="582"/>
                  <a:pt x="2119" y="633"/>
                </a:cubicBezTo>
                <a:cubicBezTo>
                  <a:pt x="1886" y="426"/>
                  <a:pt x="1261" y="1"/>
                  <a:pt x="941" y="1"/>
                </a:cubicBezTo>
                <a:close/>
              </a:path>
            </a:pathLst>
          </a:custGeom>
          <a:solidFill>
            <a:srgbClr val="E49B3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3"/>
          <p:cNvSpPr/>
          <p:nvPr/>
        </p:nvSpPr>
        <p:spPr>
          <a:xfrm>
            <a:off x="3863334" y="1352400"/>
            <a:ext cx="418633" cy="439867"/>
          </a:xfrm>
          <a:custGeom>
            <a:avLst/>
            <a:gdLst/>
            <a:ahLst/>
            <a:cxnLst/>
            <a:rect l="l" t="t" r="r" b="b"/>
            <a:pathLst>
              <a:path w="12559" h="13196" extrusionOk="0">
                <a:moveTo>
                  <a:pt x="6049" y="0"/>
                </a:moveTo>
                <a:cubicBezTo>
                  <a:pt x="5455" y="0"/>
                  <a:pt x="4855" y="102"/>
                  <a:pt x="4268" y="316"/>
                </a:cubicBezTo>
                <a:cubicBezTo>
                  <a:pt x="1413" y="1330"/>
                  <a:pt x="0" y="4615"/>
                  <a:pt x="1105" y="7686"/>
                </a:cubicBezTo>
                <a:cubicBezTo>
                  <a:pt x="2095" y="10359"/>
                  <a:pt x="5109" y="13196"/>
                  <a:pt x="7757" y="13196"/>
                </a:cubicBezTo>
                <a:cubicBezTo>
                  <a:pt x="8150" y="13196"/>
                  <a:pt x="8535" y="13133"/>
                  <a:pt x="8905" y="12998"/>
                </a:cubicBezTo>
                <a:cubicBezTo>
                  <a:pt x="11730" y="11954"/>
                  <a:pt x="12559" y="6980"/>
                  <a:pt x="11453" y="3940"/>
                </a:cubicBezTo>
                <a:cubicBezTo>
                  <a:pt x="10551" y="1524"/>
                  <a:pt x="8349" y="0"/>
                  <a:pt x="6049"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3"/>
          <p:cNvSpPr/>
          <p:nvPr/>
        </p:nvSpPr>
        <p:spPr>
          <a:xfrm>
            <a:off x="4128900" y="2404901"/>
            <a:ext cx="85533" cy="67567"/>
          </a:xfrm>
          <a:custGeom>
            <a:avLst/>
            <a:gdLst/>
            <a:ahLst/>
            <a:cxnLst/>
            <a:rect l="l" t="t" r="r" b="b"/>
            <a:pathLst>
              <a:path w="2566" h="2027" extrusionOk="0">
                <a:moveTo>
                  <a:pt x="1447" y="1"/>
                </a:moveTo>
                <a:cubicBezTo>
                  <a:pt x="1121" y="1"/>
                  <a:pt x="426" y="584"/>
                  <a:pt x="262" y="829"/>
                </a:cubicBezTo>
                <a:cubicBezTo>
                  <a:pt x="1" y="1207"/>
                  <a:pt x="289" y="1694"/>
                  <a:pt x="710" y="1694"/>
                </a:cubicBezTo>
                <a:cubicBezTo>
                  <a:pt x="735" y="1694"/>
                  <a:pt x="759" y="1692"/>
                  <a:pt x="784" y="1689"/>
                </a:cubicBezTo>
                <a:cubicBezTo>
                  <a:pt x="846" y="1842"/>
                  <a:pt x="999" y="1935"/>
                  <a:pt x="1153" y="1996"/>
                </a:cubicBezTo>
                <a:cubicBezTo>
                  <a:pt x="1283" y="1938"/>
                  <a:pt x="1427" y="1907"/>
                  <a:pt x="1572" y="1907"/>
                </a:cubicBezTo>
                <a:cubicBezTo>
                  <a:pt x="1734" y="1907"/>
                  <a:pt x="1897" y="1946"/>
                  <a:pt x="2043" y="2027"/>
                </a:cubicBezTo>
                <a:cubicBezTo>
                  <a:pt x="2350" y="1965"/>
                  <a:pt x="2565" y="1689"/>
                  <a:pt x="2535" y="1382"/>
                </a:cubicBezTo>
                <a:cubicBezTo>
                  <a:pt x="2475" y="1083"/>
                  <a:pt x="2096" y="59"/>
                  <a:pt x="1793" y="59"/>
                </a:cubicBezTo>
                <a:cubicBezTo>
                  <a:pt x="1784" y="59"/>
                  <a:pt x="1775" y="60"/>
                  <a:pt x="1767" y="61"/>
                </a:cubicBezTo>
                <a:cubicBezTo>
                  <a:pt x="1736" y="61"/>
                  <a:pt x="1705" y="61"/>
                  <a:pt x="1705" y="92"/>
                </a:cubicBezTo>
                <a:lnTo>
                  <a:pt x="1613" y="92"/>
                </a:lnTo>
                <a:cubicBezTo>
                  <a:pt x="1583" y="61"/>
                  <a:pt x="1583" y="31"/>
                  <a:pt x="1552" y="31"/>
                </a:cubicBezTo>
                <a:cubicBezTo>
                  <a:pt x="1524" y="10"/>
                  <a:pt x="1489" y="1"/>
                  <a:pt x="1447"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3"/>
          <p:cNvSpPr/>
          <p:nvPr/>
        </p:nvSpPr>
        <p:spPr>
          <a:xfrm>
            <a:off x="4040400" y="1972901"/>
            <a:ext cx="408400" cy="445433"/>
          </a:xfrm>
          <a:custGeom>
            <a:avLst/>
            <a:gdLst/>
            <a:ahLst/>
            <a:cxnLst/>
            <a:rect l="l" t="t" r="r" b="b"/>
            <a:pathLst>
              <a:path w="12252" h="13363" extrusionOk="0">
                <a:moveTo>
                  <a:pt x="6310" y="1"/>
                </a:moveTo>
                <a:cubicBezTo>
                  <a:pt x="3818" y="1"/>
                  <a:pt x="1483" y="1829"/>
                  <a:pt x="799" y="4516"/>
                </a:cubicBezTo>
                <a:cubicBezTo>
                  <a:pt x="0" y="7648"/>
                  <a:pt x="1321" y="12530"/>
                  <a:pt x="4238" y="13267"/>
                </a:cubicBezTo>
                <a:cubicBezTo>
                  <a:pt x="4496" y="13332"/>
                  <a:pt x="4758" y="13362"/>
                  <a:pt x="5023" y="13362"/>
                </a:cubicBezTo>
                <a:cubicBezTo>
                  <a:pt x="7773" y="13362"/>
                  <a:pt x="10725" y="10045"/>
                  <a:pt x="11454" y="7187"/>
                </a:cubicBezTo>
                <a:cubicBezTo>
                  <a:pt x="12252" y="4055"/>
                  <a:pt x="10471" y="923"/>
                  <a:pt x="7554" y="156"/>
                </a:cubicBezTo>
                <a:cubicBezTo>
                  <a:pt x="7139" y="51"/>
                  <a:pt x="6722" y="1"/>
                  <a:pt x="6310"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3"/>
          <p:cNvSpPr/>
          <p:nvPr/>
        </p:nvSpPr>
        <p:spPr>
          <a:xfrm>
            <a:off x="2213133" y="2979134"/>
            <a:ext cx="87267" cy="68567"/>
          </a:xfrm>
          <a:custGeom>
            <a:avLst/>
            <a:gdLst/>
            <a:ahLst/>
            <a:cxnLst/>
            <a:rect l="l" t="t" r="r" b="b"/>
            <a:pathLst>
              <a:path w="2618" h="2057" extrusionOk="0">
                <a:moveTo>
                  <a:pt x="1503" y="1"/>
                </a:moveTo>
                <a:cubicBezTo>
                  <a:pt x="1173" y="1"/>
                  <a:pt x="448" y="609"/>
                  <a:pt x="284" y="828"/>
                </a:cubicBezTo>
                <a:cubicBezTo>
                  <a:pt x="0" y="1226"/>
                  <a:pt x="294" y="1729"/>
                  <a:pt x="729" y="1729"/>
                </a:cubicBezTo>
                <a:cubicBezTo>
                  <a:pt x="764" y="1729"/>
                  <a:pt x="800" y="1726"/>
                  <a:pt x="837" y="1719"/>
                </a:cubicBezTo>
                <a:cubicBezTo>
                  <a:pt x="1267" y="1841"/>
                  <a:pt x="1666" y="1934"/>
                  <a:pt x="2096" y="2056"/>
                </a:cubicBezTo>
                <a:cubicBezTo>
                  <a:pt x="2403" y="1995"/>
                  <a:pt x="2618" y="1719"/>
                  <a:pt x="2557" y="1412"/>
                </a:cubicBezTo>
                <a:cubicBezTo>
                  <a:pt x="2526" y="1109"/>
                  <a:pt x="2108" y="91"/>
                  <a:pt x="1802" y="91"/>
                </a:cubicBezTo>
                <a:cubicBezTo>
                  <a:pt x="1798" y="91"/>
                  <a:pt x="1793" y="91"/>
                  <a:pt x="1789" y="91"/>
                </a:cubicBezTo>
                <a:cubicBezTo>
                  <a:pt x="1758" y="91"/>
                  <a:pt x="1758" y="122"/>
                  <a:pt x="1728" y="122"/>
                </a:cubicBezTo>
                <a:cubicBezTo>
                  <a:pt x="1728" y="122"/>
                  <a:pt x="1697" y="91"/>
                  <a:pt x="1697" y="91"/>
                </a:cubicBezTo>
                <a:lnTo>
                  <a:pt x="1635" y="91"/>
                </a:lnTo>
                <a:cubicBezTo>
                  <a:pt x="1635" y="91"/>
                  <a:pt x="1605" y="60"/>
                  <a:pt x="1605" y="30"/>
                </a:cubicBezTo>
                <a:cubicBezTo>
                  <a:pt x="1578" y="10"/>
                  <a:pt x="1543" y="1"/>
                  <a:pt x="1503"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3"/>
          <p:cNvSpPr/>
          <p:nvPr/>
        </p:nvSpPr>
        <p:spPr>
          <a:xfrm>
            <a:off x="2228734" y="2979334"/>
            <a:ext cx="69633" cy="44833"/>
          </a:xfrm>
          <a:custGeom>
            <a:avLst/>
            <a:gdLst/>
            <a:ahLst/>
            <a:cxnLst/>
            <a:rect l="l" t="t" r="r" b="b"/>
            <a:pathLst>
              <a:path w="2089" h="1345" extrusionOk="0">
                <a:moveTo>
                  <a:pt x="1018" y="1"/>
                </a:moveTo>
                <a:cubicBezTo>
                  <a:pt x="777" y="1"/>
                  <a:pt x="295" y="339"/>
                  <a:pt x="1" y="607"/>
                </a:cubicBezTo>
                <a:cubicBezTo>
                  <a:pt x="154" y="561"/>
                  <a:pt x="308" y="538"/>
                  <a:pt x="457" y="538"/>
                </a:cubicBezTo>
                <a:cubicBezTo>
                  <a:pt x="607" y="538"/>
                  <a:pt x="753" y="561"/>
                  <a:pt x="891" y="607"/>
                </a:cubicBezTo>
                <a:cubicBezTo>
                  <a:pt x="1352" y="699"/>
                  <a:pt x="1782" y="976"/>
                  <a:pt x="2089" y="1344"/>
                </a:cubicBezTo>
                <a:cubicBezTo>
                  <a:pt x="1998" y="952"/>
                  <a:pt x="1611" y="84"/>
                  <a:pt x="1335" y="84"/>
                </a:cubicBezTo>
                <a:cubicBezTo>
                  <a:pt x="1330" y="84"/>
                  <a:pt x="1326" y="85"/>
                  <a:pt x="1321" y="85"/>
                </a:cubicBezTo>
                <a:cubicBezTo>
                  <a:pt x="1290" y="85"/>
                  <a:pt x="1260" y="116"/>
                  <a:pt x="1229" y="116"/>
                </a:cubicBezTo>
                <a:cubicBezTo>
                  <a:pt x="1229" y="116"/>
                  <a:pt x="1229" y="85"/>
                  <a:pt x="1198" y="85"/>
                </a:cubicBezTo>
                <a:lnTo>
                  <a:pt x="1137" y="85"/>
                </a:lnTo>
                <a:cubicBezTo>
                  <a:pt x="1137" y="85"/>
                  <a:pt x="1137" y="54"/>
                  <a:pt x="1106" y="24"/>
                </a:cubicBezTo>
                <a:cubicBezTo>
                  <a:pt x="1083" y="8"/>
                  <a:pt x="1053" y="1"/>
                  <a:pt x="1018" y="1"/>
                </a:cubicBezTo>
                <a:close/>
              </a:path>
            </a:pathLst>
          </a:custGeom>
          <a:solidFill>
            <a:srgbClr val="C2311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3"/>
          <p:cNvSpPr/>
          <p:nvPr/>
        </p:nvSpPr>
        <p:spPr>
          <a:xfrm>
            <a:off x="2125367" y="2548067"/>
            <a:ext cx="408400" cy="445500"/>
          </a:xfrm>
          <a:custGeom>
            <a:avLst/>
            <a:gdLst/>
            <a:ahLst/>
            <a:cxnLst/>
            <a:rect l="l" t="t" r="r" b="b"/>
            <a:pathLst>
              <a:path w="12252" h="13365" extrusionOk="0">
                <a:moveTo>
                  <a:pt x="6317" y="1"/>
                </a:moveTo>
                <a:cubicBezTo>
                  <a:pt x="3811" y="1"/>
                  <a:pt x="1482" y="1809"/>
                  <a:pt x="799" y="4518"/>
                </a:cubicBezTo>
                <a:cubicBezTo>
                  <a:pt x="0" y="7650"/>
                  <a:pt x="1321" y="12532"/>
                  <a:pt x="4268" y="13269"/>
                </a:cubicBezTo>
                <a:cubicBezTo>
                  <a:pt x="4526" y="13334"/>
                  <a:pt x="4788" y="13365"/>
                  <a:pt x="5051" y="13365"/>
                </a:cubicBezTo>
                <a:cubicBezTo>
                  <a:pt x="7777" y="13365"/>
                  <a:pt x="10726" y="10073"/>
                  <a:pt x="11454" y="7189"/>
                </a:cubicBezTo>
                <a:cubicBezTo>
                  <a:pt x="12252" y="4057"/>
                  <a:pt x="10502" y="894"/>
                  <a:pt x="7585" y="157"/>
                </a:cubicBezTo>
                <a:cubicBezTo>
                  <a:pt x="7162" y="52"/>
                  <a:pt x="6737" y="1"/>
                  <a:pt x="6317"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 name="Google Shape;68;p3"/>
          <p:cNvSpPr/>
          <p:nvPr/>
        </p:nvSpPr>
        <p:spPr>
          <a:xfrm>
            <a:off x="2487701" y="3591268"/>
            <a:ext cx="84967" cy="67833"/>
          </a:xfrm>
          <a:custGeom>
            <a:avLst/>
            <a:gdLst/>
            <a:ahLst/>
            <a:cxnLst/>
            <a:rect l="l" t="t" r="r" b="b"/>
            <a:pathLst>
              <a:path w="2549" h="2035" extrusionOk="0">
                <a:moveTo>
                  <a:pt x="1236" y="1"/>
                </a:moveTo>
                <a:cubicBezTo>
                  <a:pt x="1198" y="1"/>
                  <a:pt x="1164" y="9"/>
                  <a:pt x="1136" y="28"/>
                </a:cubicBezTo>
                <a:cubicBezTo>
                  <a:pt x="1136" y="28"/>
                  <a:pt x="1106" y="59"/>
                  <a:pt x="1106" y="89"/>
                </a:cubicBezTo>
                <a:cubicBezTo>
                  <a:pt x="1090" y="74"/>
                  <a:pt x="1083" y="66"/>
                  <a:pt x="1075" y="66"/>
                </a:cubicBezTo>
                <a:cubicBezTo>
                  <a:pt x="1067" y="66"/>
                  <a:pt x="1060" y="74"/>
                  <a:pt x="1044" y="89"/>
                </a:cubicBezTo>
                <a:lnTo>
                  <a:pt x="1014" y="89"/>
                </a:lnTo>
                <a:cubicBezTo>
                  <a:pt x="983" y="89"/>
                  <a:pt x="952" y="59"/>
                  <a:pt x="952" y="59"/>
                </a:cubicBezTo>
                <a:cubicBezTo>
                  <a:pt x="943" y="57"/>
                  <a:pt x="934" y="56"/>
                  <a:pt x="925" y="56"/>
                </a:cubicBezTo>
                <a:cubicBezTo>
                  <a:pt x="617" y="56"/>
                  <a:pt x="151" y="1020"/>
                  <a:pt x="62" y="1318"/>
                </a:cubicBezTo>
                <a:cubicBezTo>
                  <a:pt x="0" y="1625"/>
                  <a:pt x="184" y="1932"/>
                  <a:pt x="492" y="1993"/>
                </a:cubicBezTo>
                <a:cubicBezTo>
                  <a:pt x="530" y="2001"/>
                  <a:pt x="568" y="2005"/>
                  <a:pt x="606" y="2005"/>
                </a:cubicBezTo>
                <a:cubicBezTo>
                  <a:pt x="720" y="2005"/>
                  <a:pt x="829" y="1970"/>
                  <a:pt x="921" y="1901"/>
                </a:cubicBezTo>
                <a:cubicBezTo>
                  <a:pt x="1015" y="1995"/>
                  <a:pt x="1145" y="2035"/>
                  <a:pt x="1269" y="2035"/>
                </a:cubicBezTo>
                <a:cubicBezTo>
                  <a:pt x="1308" y="2035"/>
                  <a:pt x="1346" y="2031"/>
                  <a:pt x="1382" y="2024"/>
                </a:cubicBezTo>
                <a:cubicBezTo>
                  <a:pt x="1536" y="1993"/>
                  <a:pt x="1689" y="1901"/>
                  <a:pt x="1781" y="1778"/>
                </a:cubicBezTo>
                <a:cubicBezTo>
                  <a:pt x="1814" y="1786"/>
                  <a:pt x="1851" y="1790"/>
                  <a:pt x="1891" y="1790"/>
                </a:cubicBezTo>
                <a:cubicBezTo>
                  <a:pt x="1998" y="1790"/>
                  <a:pt x="2121" y="1762"/>
                  <a:pt x="2211" y="1717"/>
                </a:cubicBezTo>
                <a:cubicBezTo>
                  <a:pt x="2487" y="1533"/>
                  <a:pt x="2549" y="1195"/>
                  <a:pt x="2395" y="918"/>
                </a:cubicBezTo>
                <a:cubicBezTo>
                  <a:pt x="2230" y="670"/>
                  <a:pt x="1569" y="1"/>
                  <a:pt x="1236"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 name="Google Shape;69;p3"/>
          <p:cNvSpPr/>
          <p:nvPr/>
        </p:nvSpPr>
        <p:spPr>
          <a:xfrm>
            <a:off x="2493833" y="3591434"/>
            <a:ext cx="71667" cy="34567"/>
          </a:xfrm>
          <a:custGeom>
            <a:avLst/>
            <a:gdLst/>
            <a:ahLst/>
            <a:cxnLst/>
            <a:rect l="l" t="t" r="r" b="b"/>
            <a:pathLst>
              <a:path w="2150" h="1037" extrusionOk="0">
                <a:moveTo>
                  <a:pt x="1040" y="1"/>
                </a:moveTo>
                <a:cubicBezTo>
                  <a:pt x="1006" y="1"/>
                  <a:pt x="977" y="8"/>
                  <a:pt x="952" y="23"/>
                </a:cubicBezTo>
                <a:cubicBezTo>
                  <a:pt x="952" y="23"/>
                  <a:pt x="922" y="54"/>
                  <a:pt x="922" y="84"/>
                </a:cubicBezTo>
                <a:cubicBezTo>
                  <a:pt x="906" y="69"/>
                  <a:pt x="899" y="61"/>
                  <a:pt x="891" y="61"/>
                </a:cubicBezTo>
                <a:cubicBezTo>
                  <a:pt x="883" y="61"/>
                  <a:pt x="876" y="69"/>
                  <a:pt x="860" y="84"/>
                </a:cubicBezTo>
                <a:lnTo>
                  <a:pt x="830" y="84"/>
                </a:lnTo>
                <a:cubicBezTo>
                  <a:pt x="799" y="84"/>
                  <a:pt x="768" y="54"/>
                  <a:pt x="768" y="54"/>
                </a:cubicBezTo>
                <a:cubicBezTo>
                  <a:pt x="757" y="51"/>
                  <a:pt x="745" y="49"/>
                  <a:pt x="733" y="49"/>
                </a:cubicBezTo>
                <a:cubicBezTo>
                  <a:pt x="488" y="49"/>
                  <a:pt x="147" y="626"/>
                  <a:pt x="0" y="1036"/>
                </a:cubicBezTo>
                <a:cubicBezTo>
                  <a:pt x="215" y="821"/>
                  <a:pt x="492" y="698"/>
                  <a:pt x="799" y="668"/>
                </a:cubicBezTo>
                <a:cubicBezTo>
                  <a:pt x="937" y="640"/>
                  <a:pt x="1075" y="626"/>
                  <a:pt x="1213" y="626"/>
                </a:cubicBezTo>
                <a:cubicBezTo>
                  <a:pt x="1533" y="626"/>
                  <a:pt x="1849" y="702"/>
                  <a:pt x="2150" y="852"/>
                </a:cubicBezTo>
                <a:cubicBezTo>
                  <a:pt x="1956" y="576"/>
                  <a:pt x="1340" y="1"/>
                  <a:pt x="1040"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 name="Google Shape;70;p3"/>
          <p:cNvSpPr/>
          <p:nvPr/>
        </p:nvSpPr>
        <p:spPr>
          <a:xfrm>
            <a:off x="2281967" y="3154867"/>
            <a:ext cx="398167" cy="447967"/>
          </a:xfrm>
          <a:custGeom>
            <a:avLst/>
            <a:gdLst/>
            <a:ahLst/>
            <a:cxnLst/>
            <a:rect l="l" t="t" r="r" b="b"/>
            <a:pathLst>
              <a:path w="11945" h="13439" extrusionOk="0">
                <a:moveTo>
                  <a:pt x="5848" y="1"/>
                </a:moveTo>
                <a:cubicBezTo>
                  <a:pt x="5569" y="1"/>
                  <a:pt x="5288" y="23"/>
                  <a:pt x="5005" y="70"/>
                </a:cubicBezTo>
                <a:cubicBezTo>
                  <a:pt x="1996" y="592"/>
                  <a:pt x="0" y="3570"/>
                  <a:pt x="553" y="6795"/>
                </a:cubicBezTo>
                <a:cubicBezTo>
                  <a:pt x="1103" y="9803"/>
                  <a:pt x="3914" y="13438"/>
                  <a:pt x="6754" y="13438"/>
                </a:cubicBezTo>
                <a:cubicBezTo>
                  <a:pt x="6929" y="13438"/>
                  <a:pt x="7103" y="13425"/>
                  <a:pt x="7278" y="13396"/>
                </a:cubicBezTo>
                <a:cubicBezTo>
                  <a:pt x="10256" y="12905"/>
                  <a:pt x="11945" y="8146"/>
                  <a:pt x="11392" y="4952"/>
                </a:cubicBezTo>
                <a:cubicBezTo>
                  <a:pt x="10920" y="2061"/>
                  <a:pt x="8510" y="1"/>
                  <a:pt x="5848"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3"/>
          <p:cNvSpPr/>
          <p:nvPr/>
        </p:nvSpPr>
        <p:spPr>
          <a:xfrm>
            <a:off x="2352601" y="2180733"/>
            <a:ext cx="41967" cy="42000"/>
          </a:xfrm>
          <a:custGeom>
            <a:avLst/>
            <a:gdLst/>
            <a:ahLst/>
            <a:cxnLst/>
            <a:rect l="l" t="t" r="r" b="b"/>
            <a:pathLst>
              <a:path w="1259" h="1260" extrusionOk="0">
                <a:moveTo>
                  <a:pt x="645" y="0"/>
                </a:moveTo>
                <a:cubicBezTo>
                  <a:pt x="276" y="0"/>
                  <a:pt x="0" y="277"/>
                  <a:pt x="0" y="615"/>
                </a:cubicBezTo>
                <a:cubicBezTo>
                  <a:pt x="0" y="983"/>
                  <a:pt x="276" y="1259"/>
                  <a:pt x="645" y="1259"/>
                </a:cubicBezTo>
                <a:cubicBezTo>
                  <a:pt x="983" y="1259"/>
                  <a:pt x="1259" y="983"/>
                  <a:pt x="1259" y="615"/>
                </a:cubicBezTo>
                <a:cubicBezTo>
                  <a:pt x="1259" y="277"/>
                  <a:pt x="983" y="0"/>
                  <a:pt x="64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3"/>
          <p:cNvSpPr/>
          <p:nvPr/>
        </p:nvSpPr>
        <p:spPr>
          <a:xfrm>
            <a:off x="2154034" y="1972967"/>
            <a:ext cx="177100" cy="151600"/>
          </a:xfrm>
          <a:custGeom>
            <a:avLst/>
            <a:gdLst/>
            <a:ahLst/>
            <a:cxnLst/>
            <a:rect l="l" t="t" r="r" b="b"/>
            <a:pathLst>
              <a:path w="5313" h="4548" extrusionOk="0">
                <a:moveTo>
                  <a:pt x="3040" y="0"/>
                </a:moveTo>
                <a:cubicBezTo>
                  <a:pt x="1013" y="0"/>
                  <a:pt x="0" y="2457"/>
                  <a:pt x="1413" y="3869"/>
                </a:cubicBezTo>
                <a:cubicBezTo>
                  <a:pt x="1881" y="4338"/>
                  <a:pt x="2457" y="4547"/>
                  <a:pt x="3020" y="4547"/>
                </a:cubicBezTo>
                <a:cubicBezTo>
                  <a:pt x="4192" y="4547"/>
                  <a:pt x="5312" y="3641"/>
                  <a:pt x="5312" y="2272"/>
                </a:cubicBezTo>
                <a:cubicBezTo>
                  <a:pt x="5312" y="1013"/>
                  <a:pt x="4299" y="0"/>
                  <a:pt x="304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3"/>
          <p:cNvSpPr/>
          <p:nvPr/>
        </p:nvSpPr>
        <p:spPr>
          <a:xfrm>
            <a:off x="2331101" y="1718100"/>
            <a:ext cx="21500" cy="22533"/>
          </a:xfrm>
          <a:custGeom>
            <a:avLst/>
            <a:gdLst/>
            <a:ahLst/>
            <a:cxnLst/>
            <a:rect l="l" t="t" r="r" b="b"/>
            <a:pathLst>
              <a:path w="645" h="676" extrusionOk="0">
                <a:moveTo>
                  <a:pt x="338" y="0"/>
                </a:moveTo>
                <a:cubicBezTo>
                  <a:pt x="154" y="0"/>
                  <a:pt x="0" y="154"/>
                  <a:pt x="0" y="338"/>
                </a:cubicBezTo>
                <a:cubicBezTo>
                  <a:pt x="0" y="522"/>
                  <a:pt x="154" y="676"/>
                  <a:pt x="338" y="676"/>
                </a:cubicBezTo>
                <a:cubicBezTo>
                  <a:pt x="491" y="676"/>
                  <a:pt x="645" y="522"/>
                  <a:pt x="645" y="338"/>
                </a:cubicBezTo>
                <a:cubicBezTo>
                  <a:pt x="645" y="154"/>
                  <a:pt x="491" y="0"/>
                  <a:pt x="33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2158100" y="1437634"/>
            <a:ext cx="145400" cy="124367"/>
          </a:xfrm>
          <a:custGeom>
            <a:avLst/>
            <a:gdLst/>
            <a:ahLst/>
            <a:cxnLst/>
            <a:rect l="l" t="t" r="r" b="b"/>
            <a:pathLst>
              <a:path w="4362" h="3731" extrusionOk="0">
                <a:moveTo>
                  <a:pt x="2488" y="1"/>
                </a:moveTo>
                <a:cubicBezTo>
                  <a:pt x="830" y="1"/>
                  <a:pt x="1" y="1997"/>
                  <a:pt x="1168" y="3164"/>
                </a:cubicBezTo>
                <a:cubicBezTo>
                  <a:pt x="1559" y="3555"/>
                  <a:pt x="2036" y="3730"/>
                  <a:pt x="2501" y="3730"/>
                </a:cubicBezTo>
                <a:cubicBezTo>
                  <a:pt x="3457" y="3730"/>
                  <a:pt x="4361" y="2990"/>
                  <a:pt x="4361" y="1874"/>
                </a:cubicBezTo>
                <a:cubicBezTo>
                  <a:pt x="4361" y="830"/>
                  <a:pt x="3532" y="1"/>
                  <a:pt x="2488"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431400" y="1371134"/>
            <a:ext cx="48133" cy="48133"/>
          </a:xfrm>
          <a:custGeom>
            <a:avLst/>
            <a:gdLst/>
            <a:ahLst/>
            <a:cxnLst/>
            <a:rect l="l" t="t" r="r" b="b"/>
            <a:pathLst>
              <a:path w="1444" h="1444" extrusionOk="0">
                <a:moveTo>
                  <a:pt x="707" y="0"/>
                </a:moveTo>
                <a:cubicBezTo>
                  <a:pt x="307" y="0"/>
                  <a:pt x="0" y="307"/>
                  <a:pt x="0" y="706"/>
                </a:cubicBezTo>
                <a:cubicBezTo>
                  <a:pt x="0" y="1105"/>
                  <a:pt x="307" y="1443"/>
                  <a:pt x="707" y="1443"/>
                </a:cubicBezTo>
                <a:cubicBezTo>
                  <a:pt x="1106" y="1443"/>
                  <a:pt x="1444" y="1105"/>
                  <a:pt x="1444" y="706"/>
                </a:cubicBezTo>
                <a:cubicBezTo>
                  <a:pt x="1444" y="307"/>
                  <a:pt x="1106" y="0"/>
                  <a:pt x="707"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3719900" y="1311800"/>
            <a:ext cx="149600" cy="124600"/>
          </a:xfrm>
          <a:custGeom>
            <a:avLst/>
            <a:gdLst/>
            <a:ahLst/>
            <a:cxnLst/>
            <a:rect l="l" t="t" r="r" b="b"/>
            <a:pathLst>
              <a:path w="4488" h="3738" extrusionOk="0">
                <a:moveTo>
                  <a:pt x="2116" y="1"/>
                </a:moveTo>
                <a:cubicBezTo>
                  <a:pt x="994" y="1"/>
                  <a:pt x="0" y="1058"/>
                  <a:pt x="311" y="2302"/>
                </a:cubicBezTo>
                <a:cubicBezTo>
                  <a:pt x="494" y="3165"/>
                  <a:pt x="1256" y="3738"/>
                  <a:pt x="2103" y="3738"/>
                </a:cubicBezTo>
                <a:cubicBezTo>
                  <a:pt x="2251" y="3738"/>
                  <a:pt x="2402" y="3720"/>
                  <a:pt x="2553" y="3684"/>
                </a:cubicBezTo>
                <a:cubicBezTo>
                  <a:pt x="4150" y="3285"/>
                  <a:pt x="4487" y="1135"/>
                  <a:pt x="3075" y="275"/>
                </a:cubicBezTo>
                <a:cubicBezTo>
                  <a:pt x="2763" y="86"/>
                  <a:pt x="2434" y="1"/>
                  <a:pt x="211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p:nvPr/>
        </p:nvSpPr>
        <p:spPr>
          <a:xfrm>
            <a:off x="3671767" y="1452301"/>
            <a:ext cx="55600" cy="48500"/>
          </a:xfrm>
          <a:custGeom>
            <a:avLst/>
            <a:gdLst/>
            <a:ahLst/>
            <a:cxnLst/>
            <a:rect l="l" t="t" r="r" b="b"/>
            <a:pathLst>
              <a:path w="1668" h="1455" extrusionOk="0">
                <a:moveTo>
                  <a:pt x="857" y="1"/>
                </a:moveTo>
                <a:cubicBezTo>
                  <a:pt x="432" y="1"/>
                  <a:pt x="1" y="349"/>
                  <a:pt x="128" y="912"/>
                </a:cubicBezTo>
                <a:cubicBezTo>
                  <a:pt x="228" y="1288"/>
                  <a:pt x="518" y="1455"/>
                  <a:pt x="812" y="1455"/>
                </a:cubicBezTo>
                <a:cubicBezTo>
                  <a:pt x="1236" y="1455"/>
                  <a:pt x="1667" y="1106"/>
                  <a:pt x="1540" y="544"/>
                </a:cubicBezTo>
                <a:cubicBezTo>
                  <a:pt x="1440" y="167"/>
                  <a:pt x="1150" y="1"/>
                  <a:pt x="857"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3"/>
          <p:cNvSpPr/>
          <p:nvPr/>
        </p:nvSpPr>
        <p:spPr>
          <a:xfrm>
            <a:off x="2273767" y="1290267"/>
            <a:ext cx="29733" cy="26300"/>
          </a:xfrm>
          <a:custGeom>
            <a:avLst/>
            <a:gdLst/>
            <a:ahLst/>
            <a:cxnLst/>
            <a:rect l="l" t="t" r="r" b="b"/>
            <a:pathLst>
              <a:path w="892" h="789" extrusionOk="0">
                <a:moveTo>
                  <a:pt x="492" y="0"/>
                </a:moveTo>
                <a:cubicBezTo>
                  <a:pt x="154" y="31"/>
                  <a:pt x="1" y="430"/>
                  <a:pt x="246" y="676"/>
                </a:cubicBezTo>
                <a:cubicBezTo>
                  <a:pt x="315" y="754"/>
                  <a:pt x="405" y="789"/>
                  <a:pt x="496" y="789"/>
                </a:cubicBezTo>
                <a:cubicBezTo>
                  <a:pt x="691" y="789"/>
                  <a:pt x="891" y="630"/>
                  <a:pt x="891" y="399"/>
                </a:cubicBezTo>
                <a:cubicBezTo>
                  <a:pt x="891" y="185"/>
                  <a:pt x="707" y="31"/>
                  <a:pt x="492"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3"/>
          <p:cNvSpPr/>
          <p:nvPr/>
        </p:nvSpPr>
        <p:spPr>
          <a:xfrm>
            <a:off x="3463134" y="1379301"/>
            <a:ext cx="30733" cy="25567"/>
          </a:xfrm>
          <a:custGeom>
            <a:avLst/>
            <a:gdLst/>
            <a:ahLst/>
            <a:cxnLst/>
            <a:rect l="l" t="t" r="r" b="b"/>
            <a:pathLst>
              <a:path w="922" h="767" extrusionOk="0">
                <a:moveTo>
                  <a:pt x="522" y="1"/>
                </a:moveTo>
                <a:cubicBezTo>
                  <a:pt x="184" y="1"/>
                  <a:pt x="0" y="431"/>
                  <a:pt x="246" y="646"/>
                </a:cubicBezTo>
                <a:cubicBezTo>
                  <a:pt x="329" y="729"/>
                  <a:pt x="433" y="766"/>
                  <a:pt x="535" y="766"/>
                </a:cubicBezTo>
                <a:cubicBezTo>
                  <a:pt x="733" y="766"/>
                  <a:pt x="921" y="623"/>
                  <a:pt x="921" y="400"/>
                </a:cubicBezTo>
                <a:cubicBezTo>
                  <a:pt x="921" y="185"/>
                  <a:pt x="737" y="1"/>
                  <a:pt x="52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3"/>
          <p:cNvSpPr/>
          <p:nvPr/>
        </p:nvSpPr>
        <p:spPr>
          <a:xfrm>
            <a:off x="4304467" y="1845000"/>
            <a:ext cx="29700" cy="25567"/>
          </a:xfrm>
          <a:custGeom>
            <a:avLst/>
            <a:gdLst/>
            <a:ahLst/>
            <a:cxnLst/>
            <a:rect l="l" t="t" r="r" b="b"/>
            <a:pathLst>
              <a:path w="891" h="767" extrusionOk="0">
                <a:moveTo>
                  <a:pt x="522" y="1"/>
                </a:moveTo>
                <a:cubicBezTo>
                  <a:pt x="154" y="1"/>
                  <a:pt x="0" y="400"/>
                  <a:pt x="246" y="646"/>
                </a:cubicBezTo>
                <a:cubicBezTo>
                  <a:pt x="329" y="729"/>
                  <a:pt x="430" y="766"/>
                  <a:pt x="527" y="766"/>
                </a:cubicBezTo>
                <a:cubicBezTo>
                  <a:pt x="716" y="766"/>
                  <a:pt x="891" y="624"/>
                  <a:pt x="891" y="400"/>
                </a:cubicBezTo>
                <a:cubicBezTo>
                  <a:pt x="891" y="185"/>
                  <a:pt x="707" y="1"/>
                  <a:pt x="522"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3"/>
          <p:cNvSpPr/>
          <p:nvPr/>
        </p:nvSpPr>
        <p:spPr>
          <a:xfrm>
            <a:off x="4252267" y="5577901"/>
            <a:ext cx="59133" cy="48500"/>
          </a:xfrm>
          <a:custGeom>
            <a:avLst/>
            <a:gdLst/>
            <a:ahLst/>
            <a:cxnLst/>
            <a:rect l="l" t="t" r="r" b="b"/>
            <a:pathLst>
              <a:path w="1774" h="1455" extrusionOk="0">
                <a:moveTo>
                  <a:pt x="878" y="1"/>
                </a:moveTo>
                <a:cubicBezTo>
                  <a:pt x="780" y="1"/>
                  <a:pt x="680" y="20"/>
                  <a:pt x="584" y="60"/>
                </a:cubicBezTo>
                <a:cubicBezTo>
                  <a:pt x="0" y="336"/>
                  <a:pt x="31" y="1165"/>
                  <a:pt x="645" y="1411"/>
                </a:cubicBezTo>
                <a:cubicBezTo>
                  <a:pt x="727" y="1441"/>
                  <a:pt x="808" y="1455"/>
                  <a:pt x="887" y="1455"/>
                </a:cubicBezTo>
                <a:cubicBezTo>
                  <a:pt x="1375" y="1455"/>
                  <a:pt x="1773" y="930"/>
                  <a:pt x="1536" y="428"/>
                </a:cubicBezTo>
                <a:cubicBezTo>
                  <a:pt x="1422" y="156"/>
                  <a:pt x="1157" y="1"/>
                  <a:pt x="87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 name="Google Shape;82;p3"/>
          <p:cNvSpPr/>
          <p:nvPr/>
        </p:nvSpPr>
        <p:spPr>
          <a:xfrm>
            <a:off x="4126367" y="5528534"/>
            <a:ext cx="32033" cy="25633"/>
          </a:xfrm>
          <a:custGeom>
            <a:avLst/>
            <a:gdLst/>
            <a:ahLst/>
            <a:cxnLst/>
            <a:rect l="l" t="t" r="r" b="b"/>
            <a:pathLst>
              <a:path w="961" h="769" extrusionOk="0">
                <a:moveTo>
                  <a:pt x="490" y="0"/>
                </a:moveTo>
                <a:cubicBezTo>
                  <a:pt x="439" y="0"/>
                  <a:pt x="388" y="12"/>
                  <a:pt x="338" y="36"/>
                </a:cubicBezTo>
                <a:cubicBezTo>
                  <a:pt x="1" y="159"/>
                  <a:pt x="1" y="620"/>
                  <a:pt x="338" y="743"/>
                </a:cubicBezTo>
                <a:cubicBezTo>
                  <a:pt x="387" y="760"/>
                  <a:pt x="435" y="768"/>
                  <a:pt x="481" y="768"/>
                </a:cubicBezTo>
                <a:cubicBezTo>
                  <a:pt x="755" y="768"/>
                  <a:pt x="961" y="483"/>
                  <a:pt x="830" y="221"/>
                </a:cubicBezTo>
                <a:cubicBezTo>
                  <a:pt x="762" y="86"/>
                  <a:pt x="629" y="0"/>
                  <a:pt x="49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4379167" y="5415334"/>
            <a:ext cx="32200" cy="25900"/>
          </a:xfrm>
          <a:custGeom>
            <a:avLst/>
            <a:gdLst/>
            <a:ahLst/>
            <a:cxnLst/>
            <a:rect l="l" t="t" r="r" b="b"/>
            <a:pathLst>
              <a:path w="966" h="777" extrusionOk="0">
                <a:moveTo>
                  <a:pt x="480" y="1"/>
                </a:moveTo>
                <a:cubicBezTo>
                  <a:pt x="433" y="1"/>
                  <a:pt x="385" y="9"/>
                  <a:pt x="339" y="24"/>
                </a:cubicBezTo>
                <a:cubicBezTo>
                  <a:pt x="1" y="177"/>
                  <a:pt x="1" y="638"/>
                  <a:pt x="339" y="761"/>
                </a:cubicBezTo>
                <a:cubicBezTo>
                  <a:pt x="377" y="771"/>
                  <a:pt x="415" y="776"/>
                  <a:pt x="452" y="776"/>
                </a:cubicBezTo>
                <a:cubicBezTo>
                  <a:pt x="741" y="776"/>
                  <a:pt x="966" y="480"/>
                  <a:pt x="830" y="208"/>
                </a:cubicBezTo>
                <a:cubicBezTo>
                  <a:pt x="761" y="70"/>
                  <a:pt x="623" y="1"/>
                  <a:pt x="48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4230767" y="3483766"/>
            <a:ext cx="59000" cy="47867"/>
          </a:xfrm>
          <a:custGeom>
            <a:avLst/>
            <a:gdLst/>
            <a:ahLst/>
            <a:cxnLst/>
            <a:rect l="l" t="t" r="r" b="b"/>
            <a:pathLst>
              <a:path w="1770" h="1436" extrusionOk="0">
                <a:moveTo>
                  <a:pt x="860" y="0"/>
                </a:moveTo>
                <a:cubicBezTo>
                  <a:pt x="766" y="0"/>
                  <a:pt x="672" y="20"/>
                  <a:pt x="584" y="60"/>
                </a:cubicBezTo>
                <a:cubicBezTo>
                  <a:pt x="1" y="336"/>
                  <a:pt x="31" y="1165"/>
                  <a:pt x="645" y="1380"/>
                </a:cubicBezTo>
                <a:cubicBezTo>
                  <a:pt x="736" y="1418"/>
                  <a:pt x="827" y="1435"/>
                  <a:pt x="914" y="1435"/>
                </a:cubicBezTo>
                <a:cubicBezTo>
                  <a:pt x="1389" y="1435"/>
                  <a:pt x="1769" y="921"/>
                  <a:pt x="1536" y="428"/>
                </a:cubicBezTo>
                <a:cubicBezTo>
                  <a:pt x="1400" y="155"/>
                  <a:pt x="1129" y="0"/>
                  <a:pt x="86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3"/>
          <p:cNvSpPr/>
          <p:nvPr/>
        </p:nvSpPr>
        <p:spPr>
          <a:xfrm>
            <a:off x="3875267" y="3358067"/>
            <a:ext cx="25300" cy="19300"/>
          </a:xfrm>
          <a:custGeom>
            <a:avLst/>
            <a:gdLst/>
            <a:ahLst/>
            <a:cxnLst/>
            <a:rect l="l" t="t" r="r" b="b"/>
            <a:pathLst>
              <a:path w="759" h="579" extrusionOk="0">
                <a:moveTo>
                  <a:pt x="423" y="0"/>
                </a:moveTo>
                <a:cubicBezTo>
                  <a:pt x="208" y="0"/>
                  <a:pt x="0" y="185"/>
                  <a:pt x="41" y="453"/>
                </a:cubicBezTo>
                <a:cubicBezTo>
                  <a:pt x="119" y="540"/>
                  <a:pt x="221" y="578"/>
                  <a:pt x="322" y="578"/>
                </a:cubicBezTo>
                <a:cubicBezTo>
                  <a:pt x="542" y="578"/>
                  <a:pt x="759" y="398"/>
                  <a:pt x="717" y="146"/>
                </a:cubicBezTo>
                <a:cubicBezTo>
                  <a:pt x="636" y="45"/>
                  <a:pt x="528" y="0"/>
                  <a:pt x="423"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3"/>
          <p:cNvSpPr/>
          <p:nvPr/>
        </p:nvSpPr>
        <p:spPr>
          <a:xfrm>
            <a:off x="4358701" y="3321200"/>
            <a:ext cx="31033" cy="25200"/>
          </a:xfrm>
          <a:custGeom>
            <a:avLst/>
            <a:gdLst/>
            <a:ahLst/>
            <a:cxnLst/>
            <a:rect l="l" t="t" r="r" b="b"/>
            <a:pathLst>
              <a:path w="931" h="756" extrusionOk="0">
                <a:moveTo>
                  <a:pt x="449" y="1"/>
                </a:moveTo>
                <a:cubicBezTo>
                  <a:pt x="402" y="1"/>
                  <a:pt x="354" y="8"/>
                  <a:pt x="308" y="24"/>
                </a:cubicBezTo>
                <a:cubicBezTo>
                  <a:pt x="1" y="177"/>
                  <a:pt x="1" y="607"/>
                  <a:pt x="339" y="730"/>
                </a:cubicBezTo>
                <a:cubicBezTo>
                  <a:pt x="383" y="748"/>
                  <a:pt x="427" y="756"/>
                  <a:pt x="470" y="756"/>
                </a:cubicBezTo>
                <a:cubicBezTo>
                  <a:pt x="725" y="756"/>
                  <a:pt x="930" y="471"/>
                  <a:pt x="799" y="208"/>
                </a:cubicBezTo>
                <a:cubicBezTo>
                  <a:pt x="730" y="70"/>
                  <a:pt x="592" y="1"/>
                  <a:pt x="449"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3"/>
          <p:cNvSpPr/>
          <p:nvPr/>
        </p:nvSpPr>
        <p:spPr>
          <a:xfrm>
            <a:off x="2168333" y="5291500"/>
            <a:ext cx="32200" cy="25867"/>
          </a:xfrm>
          <a:custGeom>
            <a:avLst/>
            <a:gdLst/>
            <a:ahLst/>
            <a:cxnLst/>
            <a:rect l="l" t="t" r="r" b="b"/>
            <a:pathLst>
              <a:path w="966" h="776" extrusionOk="0">
                <a:moveTo>
                  <a:pt x="480" y="0"/>
                </a:moveTo>
                <a:cubicBezTo>
                  <a:pt x="433" y="0"/>
                  <a:pt x="385" y="8"/>
                  <a:pt x="339" y="23"/>
                </a:cubicBezTo>
                <a:cubicBezTo>
                  <a:pt x="1" y="177"/>
                  <a:pt x="1" y="638"/>
                  <a:pt x="339" y="760"/>
                </a:cubicBezTo>
                <a:cubicBezTo>
                  <a:pt x="377" y="771"/>
                  <a:pt x="415" y="776"/>
                  <a:pt x="453" y="776"/>
                </a:cubicBezTo>
                <a:cubicBezTo>
                  <a:pt x="741" y="776"/>
                  <a:pt x="966" y="480"/>
                  <a:pt x="830" y="208"/>
                </a:cubicBezTo>
                <a:cubicBezTo>
                  <a:pt x="761" y="70"/>
                  <a:pt x="623" y="0"/>
                  <a:pt x="48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2257400" y="4020033"/>
            <a:ext cx="56333" cy="47600"/>
          </a:xfrm>
          <a:custGeom>
            <a:avLst/>
            <a:gdLst/>
            <a:ahLst/>
            <a:cxnLst/>
            <a:rect l="l" t="t" r="r" b="b"/>
            <a:pathLst>
              <a:path w="1690" h="1428" extrusionOk="0">
                <a:moveTo>
                  <a:pt x="737" y="0"/>
                </a:moveTo>
                <a:cubicBezTo>
                  <a:pt x="338" y="0"/>
                  <a:pt x="0" y="307"/>
                  <a:pt x="0" y="706"/>
                </a:cubicBezTo>
                <a:cubicBezTo>
                  <a:pt x="0" y="1145"/>
                  <a:pt x="356" y="1428"/>
                  <a:pt x="729" y="1428"/>
                </a:cubicBezTo>
                <a:cubicBezTo>
                  <a:pt x="903" y="1428"/>
                  <a:pt x="1082" y="1366"/>
                  <a:pt x="1229" y="1228"/>
                </a:cubicBezTo>
                <a:cubicBezTo>
                  <a:pt x="1689" y="768"/>
                  <a:pt x="1382" y="0"/>
                  <a:pt x="737"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2159134" y="3854201"/>
            <a:ext cx="29733" cy="26300"/>
          </a:xfrm>
          <a:custGeom>
            <a:avLst/>
            <a:gdLst/>
            <a:ahLst/>
            <a:cxnLst/>
            <a:rect l="l" t="t" r="r" b="b"/>
            <a:pathLst>
              <a:path w="892" h="789" extrusionOk="0">
                <a:moveTo>
                  <a:pt x="400" y="1"/>
                </a:moveTo>
                <a:cubicBezTo>
                  <a:pt x="185" y="1"/>
                  <a:pt x="1" y="185"/>
                  <a:pt x="1" y="400"/>
                </a:cubicBezTo>
                <a:cubicBezTo>
                  <a:pt x="1" y="630"/>
                  <a:pt x="186" y="789"/>
                  <a:pt x="382" y="789"/>
                </a:cubicBezTo>
                <a:cubicBezTo>
                  <a:pt x="473" y="789"/>
                  <a:pt x="567" y="754"/>
                  <a:pt x="645" y="676"/>
                </a:cubicBezTo>
                <a:cubicBezTo>
                  <a:pt x="891" y="431"/>
                  <a:pt x="738" y="1"/>
                  <a:pt x="40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3"/>
          <p:cNvSpPr/>
          <p:nvPr/>
        </p:nvSpPr>
        <p:spPr>
          <a:xfrm>
            <a:off x="2775667" y="2510318"/>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3"/>
          <p:cNvSpPr/>
          <p:nvPr/>
        </p:nvSpPr>
        <p:spPr>
          <a:xfrm>
            <a:off x="4136200" y="3032418"/>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219967" y="3464034"/>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400540" y="7546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 name="Google Shape;94;p3"/>
          <p:cNvSpPr/>
          <p:nvPr/>
        </p:nvSpPr>
        <p:spPr>
          <a:xfrm>
            <a:off x="10434645" y="8513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5" name="Google Shape;95;p3"/>
          <p:cNvSpPr/>
          <p:nvPr/>
        </p:nvSpPr>
        <p:spPr>
          <a:xfrm>
            <a:off x="9885712" y="49396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3"/>
          <p:cNvSpPr/>
          <p:nvPr/>
        </p:nvSpPr>
        <p:spPr>
          <a:xfrm>
            <a:off x="1246567" y="6182432"/>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5383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7"/>
        <p:cNvGrpSpPr/>
        <p:nvPr/>
      </p:nvGrpSpPr>
      <p:grpSpPr>
        <a:xfrm>
          <a:off x="0" y="0"/>
          <a:ext cx="0" cy="0"/>
          <a:chOff x="0" y="0"/>
          <a:chExt cx="0" cy="0"/>
        </a:xfrm>
      </p:grpSpPr>
      <p:sp>
        <p:nvSpPr>
          <p:cNvPr id="98" name="Google Shape;98;p4"/>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99" name="Google Shape;99;p4"/>
          <p:cNvSpPr txBox="1">
            <a:spLocks noGrp="1"/>
          </p:cNvSpPr>
          <p:nvPr>
            <p:ph type="subTitle" idx="1"/>
          </p:nvPr>
        </p:nvSpPr>
        <p:spPr>
          <a:xfrm>
            <a:off x="951500" y="1550167"/>
            <a:ext cx="10297600" cy="466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rgbClr val="212121"/>
              </a:buClr>
              <a:buSzPts val="1200"/>
              <a:buFont typeface="Montserrat Medium"/>
              <a:buAutoNum type="arabicPeriod"/>
              <a:defRPr sz="1600"/>
            </a:lvl1pPr>
            <a:lvl2pPr lvl="1" algn="ctr" rtl="0">
              <a:spcBef>
                <a:spcPts val="2133"/>
              </a:spcBef>
              <a:spcAft>
                <a:spcPts val="0"/>
              </a:spcAft>
              <a:buClr>
                <a:srgbClr val="212121"/>
              </a:buClr>
              <a:buSzPts val="1200"/>
              <a:buFont typeface="Montserrat Medium"/>
              <a:buAutoNum type="alphaLcPeriod"/>
              <a:defRPr/>
            </a:lvl2pPr>
            <a:lvl3pPr lvl="2" algn="ctr" rtl="0">
              <a:spcBef>
                <a:spcPts val="2133"/>
              </a:spcBef>
              <a:spcAft>
                <a:spcPts val="0"/>
              </a:spcAft>
              <a:buClr>
                <a:srgbClr val="212121"/>
              </a:buClr>
              <a:buSzPts val="1200"/>
              <a:buFont typeface="Montserrat Medium"/>
              <a:buAutoNum type="romanLcPeriod"/>
              <a:defRPr/>
            </a:lvl3pPr>
            <a:lvl4pPr lvl="3" algn="ctr" rtl="0">
              <a:spcBef>
                <a:spcPts val="2133"/>
              </a:spcBef>
              <a:spcAft>
                <a:spcPts val="0"/>
              </a:spcAft>
              <a:buClr>
                <a:srgbClr val="212121"/>
              </a:buClr>
              <a:buSzPts val="1200"/>
              <a:buFont typeface="Montserrat Medium"/>
              <a:buAutoNum type="arabicPeriod"/>
              <a:defRPr/>
            </a:lvl4pPr>
            <a:lvl5pPr lvl="4" algn="ctr" rtl="0">
              <a:spcBef>
                <a:spcPts val="2133"/>
              </a:spcBef>
              <a:spcAft>
                <a:spcPts val="0"/>
              </a:spcAft>
              <a:buClr>
                <a:srgbClr val="212121"/>
              </a:buClr>
              <a:buSzPts val="1200"/>
              <a:buFont typeface="Montserrat Medium"/>
              <a:buAutoNum type="alphaLcPeriod"/>
              <a:defRPr/>
            </a:lvl5pPr>
            <a:lvl6pPr lvl="5" algn="ctr" rtl="0">
              <a:spcBef>
                <a:spcPts val="2133"/>
              </a:spcBef>
              <a:spcAft>
                <a:spcPts val="0"/>
              </a:spcAft>
              <a:buClr>
                <a:srgbClr val="212121"/>
              </a:buClr>
              <a:buSzPts val="1200"/>
              <a:buFont typeface="Montserrat Medium"/>
              <a:buAutoNum type="romanLcPeriod"/>
              <a:defRPr/>
            </a:lvl6pPr>
            <a:lvl7pPr lvl="6" algn="ctr" rtl="0">
              <a:spcBef>
                <a:spcPts val="2133"/>
              </a:spcBef>
              <a:spcAft>
                <a:spcPts val="0"/>
              </a:spcAft>
              <a:buClr>
                <a:srgbClr val="212121"/>
              </a:buClr>
              <a:buSzPts val="1200"/>
              <a:buFont typeface="Montserrat Medium"/>
              <a:buAutoNum type="arabicPeriod"/>
              <a:defRPr/>
            </a:lvl7pPr>
            <a:lvl8pPr lvl="7" algn="ctr" rtl="0">
              <a:spcBef>
                <a:spcPts val="2133"/>
              </a:spcBef>
              <a:spcAft>
                <a:spcPts val="0"/>
              </a:spcAft>
              <a:buClr>
                <a:srgbClr val="212121"/>
              </a:buClr>
              <a:buSzPts val="1200"/>
              <a:buFont typeface="Montserrat Medium"/>
              <a:buAutoNum type="alphaLcPeriod"/>
              <a:defRPr/>
            </a:lvl8pPr>
            <a:lvl9pPr lvl="8" algn="ctr" rtl="0">
              <a:spcBef>
                <a:spcPts val="2133"/>
              </a:spcBef>
              <a:spcAft>
                <a:spcPts val="2133"/>
              </a:spcAft>
              <a:buClr>
                <a:srgbClr val="212121"/>
              </a:buClr>
              <a:buSzPts val="1200"/>
              <a:buFont typeface="Montserrat Medium"/>
              <a:buAutoNum type="romanLcPeriod"/>
              <a:defRPr/>
            </a:lvl9pPr>
          </a:lstStyle>
          <a:p>
            <a:endParaRPr/>
          </a:p>
        </p:txBody>
      </p:sp>
      <p:sp>
        <p:nvSpPr>
          <p:cNvPr id="100" name="Google Shape;100;p4"/>
          <p:cNvSpPr/>
          <p:nvPr/>
        </p:nvSpPr>
        <p:spPr>
          <a:xfrm>
            <a:off x="420173"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a:off x="11654096" y="6427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11152178" y="42154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243333" y="64000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902471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61"/>
        <p:cNvGrpSpPr/>
        <p:nvPr/>
      </p:nvGrpSpPr>
      <p:grpSpPr>
        <a:xfrm>
          <a:off x="0" y="0"/>
          <a:ext cx="0" cy="0"/>
          <a:chOff x="0" y="0"/>
          <a:chExt cx="0" cy="0"/>
        </a:xfrm>
      </p:grpSpPr>
      <p:sp>
        <p:nvSpPr>
          <p:cNvPr id="162" name="Google Shape;162;p8"/>
          <p:cNvSpPr/>
          <p:nvPr/>
        </p:nvSpPr>
        <p:spPr>
          <a:xfrm rot="1001154">
            <a:off x="9621295" y="4361874"/>
            <a:ext cx="871803" cy="944309"/>
          </a:xfrm>
          <a:custGeom>
            <a:avLst/>
            <a:gdLst/>
            <a:ahLst/>
            <a:cxnLst/>
            <a:rect l="l" t="t" r="r" b="b"/>
            <a:pathLst>
              <a:path w="45402" h="49178" extrusionOk="0">
                <a:moveTo>
                  <a:pt x="31330" y="0"/>
                </a:moveTo>
                <a:cubicBezTo>
                  <a:pt x="30715" y="0"/>
                  <a:pt x="30097" y="55"/>
                  <a:pt x="29480" y="169"/>
                </a:cubicBezTo>
                <a:cubicBezTo>
                  <a:pt x="26495" y="708"/>
                  <a:pt x="23883" y="2491"/>
                  <a:pt x="21602" y="4481"/>
                </a:cubicBezTo>
                <a:cubicBezTo>
                  <a:pt x="15964" y="9332"/>
                  <a:pt x="11651" y="15593"/>
                  <a:pt x="9205" y="22600"/>
                </a:cubicBezTo>
                <a:cubicBezTo>
                  <a:pt x="7588" y="27161"/>
                  <a:pt x="6759" y="31929"/>
                  <a:pt x="5391" y="36573"/>
                </a:cubicBezTo>
                <a:cubicBezTo>
                  <a:pt x="4271" y="40512"/>
                  <a:pt x="291" y="45487"/>
                  <a:pt x="1" y="49177"/>
                </a:cubicBezTo>
                <a:cubicBezTo>
                  <a:pt x="8832" y="48306"/>
                  <a:pt x="18368" y="43082"/>
                  <a:pt x="25873" y="38646"/>
                </a:cubicBezTo>
                <a:cubicBezTo>
                  <a:pt x="31180" y="35536"/>
                  <a:pt x="36363" y="31929"/>
                  <a:pt x="39970" y="26912"/>
                </a:cubicBezTo>
                <a:cubicBezTo>
                  <a:pt x="43536" y="21936"/>
                  <a:pt x="45402" y="15385"/>
                  <a:pt x="43536" y="9498"/>
                </a:cubicBezTo>
                <a:cubicBezTo>
                  <a:pt x="41897" y="4247"/>
                  <a:pt x="36747" y="0"/>
                  <a:pt x="31330"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8"/>
          <p:cNvSpPr/>
          <p:nvPr/>
        </p:nvSpPr>
        <p:spPr>
          <a:xfrm rot="1001154">
            <a:off x="9691604" y="4505149"/>
            <a:ext cx="577227" cy="722124"/>
          </a:xfrm>
          <a:custGeom>
            <a:avLst/>
            <a:gdLst/>
            <a:ahLst/>
            <a:cxnLst/>
            <a:rect l="l" t="t" r="r" b="b"/>
            <a:pathLst>
              <a:path w="30061" h="37607" extrusionOk="0">
                <a:moveTo>
                  <a:pt x="29397" y="0"/>
                </a:moveTo>
                <a:cubicBezTo>
                  <a:pt x="23012" y="6219"/>
                  <a:pt x="17415" y="13227"/>
                  <a:pt x="12771" y="20814"/>
                </a:cubicBezTo>
                <a:cubicBezTo>
                  <a:pt x="12273" y="21643"/>
                  <a:pt x="11776" y="22431"/>
                  <a:pt x="11278" y="23302"/>
                </a:cubicBezTo>
                <a:cubicBezTo>
                  <a:pt x="8210" y="28402"/>
                  <a:pt x="5018" y="33709"/>
                  <a:pt x="1" y="36777"/>
                </a:cubicBezTo>
                <a:lnTo>
                  <a:pt x="540" y="37606"/>
                </a:lnTo>
                <a:cubicBezTo>
                  <a:pt x="5764" y="34414"/>
                  <a:pt x="8998" y="28982"/>
                  <a:pt x="12108" y="23758"/>
                </a:cubicBezTo>
                <a:cubicBezTo>
                  <a:pt x="12605" y="22929"/>
                  <a:pt x="13103" y="22100"/>
                  <a:pt x="13600" y="21312"/>
                </a:cubicBezTo>
                <a:cubicBezTo>
                  <a:pt x="18203" y="13766"/>
                  <a:pt x="23758" y="6841"/>
                  <a:pt x="30061" y="705"/>
                </a:cubicBezTo>
                <a:lnTo>
                  <a:pt x="29397"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8"/>
          <p:cNvSpPr/>
          <p:nvPr/>
        </p:nvSpPr>
        <p:spPr>
          <a:xfrm rot="1001154">
            <a:off x="10094467" y="4552815"/>
            <a:ext cx="265139" cy="282652"/>
          </a:xfrm>
          <a:custGeom>
            <a:avLst/>
            <a:gdLst/>
            <a:ahLst/>
            <a:cxnLst/>
            <a:rect l="l" t="t" r="r" b="b"/>
            <a:pathLst>
              <a:path w="13808" h="14720" extrusionOk="0">
                <a:moveTo>
                  <a:pt x="3318" y="1"/>
                </a:moveTo>
                <a:cubicBezTo>
                  <a:pt x="2945" y="4686"/>
                  <a:pt x="1950" y="9330"/>
                  <a:pt x="333" y="13766"/>
                </a:cubicBezTo>
                <a:lnTo>
                  <a:pt x="1" y="14720"/>
                </a:lnTo>
                <a:lnTo>
                  <a:pt x="954" y="14430"/>
                </a:lnTo>
                <a:cubicBezTo>
                  <a:pt x="5515" y="12937"/>
                  <a:pt x="9744" y="10491"/>
                  <a:pt x="13808" y="8127"/>
                </a:cubicBezTo>
                <a:lnTo>
                  <a:pt x="13310" y="7298"/>
                </a:lnTo>
                <a:cubicBezTo>
                  <a:pt x="9579" y="9454"/>
                  <a:pt x="5723" y="11693"/>
                  <a:pt x="1576" y="13144"/>
                </a:cubicBezTo>
                <a:cubicBezTo>
                  <a:pt x="3028" y="8915"/>
                  <a:pt x="3940" y="4520"/>
                  <a:pt x="4271" y="84"/>
                </a:cubicBezTo>
                <a:lnTo>
                  <a:pt x="3318"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8"/>
          <p:cNvSpPr/>
          <p:nvPr/>
        </p:nvSpPr>
        <p:spPr>
          <a:xfrm rot="1001154">
            <a:off x="9924277" y="4660969"/>
            <a:ext cx="343944" cy="332000"/>
          </a:xfrm>
          <a:custGeom>
            <a:avLst/>
            <a:gdLst/>
            <a:ahLst/>
            <a:cxnLst/>
            <a:rect l="l" t="t" r="r" b="b"/>
            <a:pathLst>
              <a:path w="17912" h="17290" extrusionOk="0">
                <a:moveTo>
                  <a:pt x="1617" y="0"/>
                </a:moveTo>
                <a:lnTo>
                  <a:pt x="664" y="42"/>
                </a:lnTo>
                <a:cubicBezTo>
                  <a:pt x="830" y="5515"/>
                  <a:pt x="664" y="10988"/>
                  <a:pt x="83" y="16419"/>
                </a:cubicBezTo>
                <a:lnTo>
                  <a:pt x="0" y="17290"/>
                </a:lnTo>
                <a:lnTo>
                  <a:pt x="0" y="17290"/>
                </a:lnTo>
                <a:lnTo>
                  <a:pt x="788" y="16917"/>
                </a:lnTo>
                <a:cubicBezTo>
                  <a:pt x="6344" y="14263"/>
                  <a:pt x="12066" y="12024"/>
                  <a:pt x="17912" y="10158"/>
                </a:cubicBezTo>
                <a:lnTo>
                  <a:pt x="17622" y="9246"/>
                </a:lnTo>
                <a:cubicBezTo>
                  <a:pt x="11983" y="11029"/>
                  <a:pt x="6510" y="13185"/>
                  <a:pt x="1120" y="15673"/>
                </a:cubicBezTo>
                <a:cubicBezTo>
                  <a:pt x="1659" y="10449"/>
                  <a:pt x="1825" y="5224"/>
                  <a:pt x="1617"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8"/>
          <p:cNvSpPr/>
          <p:nvPr/>
        </p:nvSpPr>
        <p:spPr>
          <a:xfrm rot="1001154">
            <a:off x="9761107" y="4903245"/>
            <a:ext cx="241252" cy="178271"/>
          </a:xfrm>
          <a:custGeom>
            <a:avLst/>
            <a:gdLst/>
            <a:ahLst/>
            <a:cxnLst/>
            <a:rect l="l" t="t" r="r" b="b"/>
            <a:pathLst>
              <a:path w="12564" h="9284" extrusionOk="0">
                <a:moveTo>
                  <a:pt x="913" y="1"/>
                </a:moveTo>
                <a:lnTo>
                  <a:pt x="0" y="332"/>
                </a:lnTo>
                <a:cubicBezTo>
                  <a:pt x="871" y="2986"/>
                  <a:pt x="1120" y="5847"/>
                  <a:pt x="664" y="8625"/>
                </a:cubicBezTo>
                <a:lnTo>
                  <a:pt x="622" y="8998"/>
                </a:lnTo>
                <a:lnTo>
                  <a:pt x="996" y="9164"/>
                </a:lnTo>
                <a:cubicBezTo>
                  <a:pt x="1246" y="9247"/>
                  <a:pt x="1497" y="9283"/>
                  <a:pt x="1746" y="9283"/>
                </a:cubicBezTo>
                <a:cubicBezTo>
                  <a:pt x="2606" y="9283"/>
                  <a:pt x="3439" y="8854"/>
                  <a:pt x="4147" y="8500"/>
                </a:cubicBezTo>
                <a:cubicBezTo>
                  <a:pt x="6800" y="7132"/>
                  <a:pt x="9620" y="6220"/>
                  <a:pt x="12563" y="5805"/>
                </a:cubicBezTo>
                <a:lnTo>
                  <a:pt x="12439" y="4810"/>
                </a:lnTo>
                <a:cubicBezTo>
                  <a:pt x="9412" y="5266"/>
                  <a:pt x="6427" y="6179"/>
                  <a:pt x="3732" y="7630"/>
                </a:cubicBezTo>
                <a:cubicBezTo>
                  <a:pt x="3110" y="8003"/>
                  <a:pt x="2405" y="8252"/>
                  <a:pt x="1700" y="8293"/>
                </a:cubicBezTo>
                <a:cubicBezTo>
                  <a:pt x="2074" y="5515"/>
                  <a:pt x="1825" y="2696"/>
                  <a:pt x="913"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8"/>
          <p:cNvSpPr/>
          <p:nvPr/>
        </p:nvSpPr>
        <p:spPr>
          <a:xfrm rot="3289870">
            <a:off x="9138322" y="5363537"/>
            <a:ext cx="892500" cy="200812"/>
          </a:xfrm>
          <a:custGeom>
            <a:avLst/>
            <a:gdLst/>
            <a:ahLst/>
            <a:cxnLst/>
            <a:rect l="l" t="t" r="r" b="b"/>
            <a:pathLst>
              <a:path w="46480" h="10458" extrusionOk="0">
                <a:moveTo>
                  <a:pt x="2605" y="0"/>
                </a:moveTo>
                <a:cubicBezTo>
                  <a:pt x="1636" y="0"/>
                  <a:pt x="745" y="103"/>
                  <a:pt x="1" y="382"/>
                </a:cubicBezTo>
                <a:cubicBezTo>
                  <a:pt x="5183" y="5275"/>
                  <a:pt x="12895" y="6684"/>
                  <a:pt x="17705" y="7804"/>
                </a:cubicBezTo>
                <a:cubicBezTo>
                  <a:pt x="25085" y="9545"/>
                  <a:pt x="32092" y="9960"/>
                  <a:pt x="39058" y="10333"/>
                </a:cubicBezTo>
                <a:cubicBezTo>
                  <a:pt x="39991" y="10416"/>
                  <a:pt x="40924" y="10457"/>
                  <a:pt x="41862" y="10457"/>
                </a:cubicBezTo>
                <a:cubicBezTo>
                  <a:pt x="42800" y="10457"/>
                  <a:pt x="43743" y="10416"/>
                  <a:pt x="44697" y="10333"/>
                </a:cubicBezTo>
                <a:cubicBezTo>
                  <a:pt x="45319" y="10250"/>
                  <a:pt x="45941" y="10126"/>
                  <a:pt x="46231" y="9504"/>
                </a:cubicBezTo>
                <a:cubicBezTo>
                  <a:pt x="46480" y="8923"/>
                  <a:pt x="46272" y="7679"/>
                  <a:pt x="45567" y="6933"/>
                </a:cubicBezTo>
                <a:cubicBezTo>
                  <a:pt x="45277" y="6643"/>
                  <a:pt x="44945" y="6394"/>
                  <a:pt x="44572" y="6228"/>
                </a:cubicBezTo>
                <a:cubicBezTo>
                  <a:pt x="36860" y="2414"/>
                  <a:pt x="29812" y="1958"/>
                  <a:pt x="22888" y="1585"/>
                </a:cubicBezTo>
                <a:lnTo>
                  <a:pt x="10449" y="797"/>
                </a:lnTo>
                <a:cubicBezTo>
                  <a:pt x="8092" y="677"/>
                  <a:pt x="5092" y="0"/>
                  <a:pt x="260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8"/>
          <p:cNvSpPr/>
          <p:nvPr/>
        </p:nvSpPr>
        <p:spPr>
          <a:xfrm rot="3289870">
            <a:off x="9311833" y="5174725"/>
            <a:ext cx="759547" cy="270764"/>
          </a:xfrm>
          <a:custGeom>
            <a:avLst/>
            <a:gdLst/>
            <a:ahLst/>
            <a:cxnLst/>
            <a:rect l="l" t="t" r="r" b="b"/>
            <a:pathLst>
              <a:path w="39556" h="14101" extrusionOk="0">
                <a:moveTo>
                  <a:pt x="33925" y="0"/>
                </a:moveTo>
                <a:cubicBezTo>
                  <a:pt x="28335" y="0"/>
                  <a:pt x="23502" y="1992"/>
                  <a:pt x="18783" y="3955"/>
                </a:cubicBezTo>
                <a:lnTo>
                  <a:pt x="8542" y="8226"/>
                </a:lnTo>
                <a:cubicBezTo>
                  <a:pt x="5847" y="9345"/>
                  <a:pt x="1950" y="9843"/>
                  <a:pt x="1" y="12082"/>
                </a:cubicBezTo>
                <a:cubicBezTo>
                  <a:pt x="2490" y="13625"/>
                  <a:pt x="5248" y="14101"/>
                  <a:pt x="7904" y="14101"/>
                </a:cubicBezTo>
                <a:cubicBezTo>
                  <a:pt x="10955" y="14101"/>
                  <a:pt x="13871" y="13473"/>
                  <a:pt x="16088" y="13119"/>
                </a:cubicBezTo>
                <a:cubicBezTo>
                  <a:pt x="22473" y="11999"/>
                  <a:pt x="28195" y="9594"/>
                  <a:pt x="33917" y="7148"/>
                </a:cubicBezTo>
                <a:cubicBezTo>
                  <a:pt x="35534" y="6526"/>
                  <a:pt x="37027" y="5738"/>
                  <a:pt x="38478" y="4826"/>
                </a:cubicBezTo>
                <a:cubicBezTo>
                  <a:pt x="39058" y="4494"/>
                  <a:pt x="39431" y="3914"/>
                  <a:pt x="39514" y="3251"/>
                </a:cubicBezTo>
                <a:cubicBezTo>
                  <a:pt x="39556" y="2255"/>
                  <a:pt x="39141" y="1302"/>
                  <a:pt x="38395" y="638"/>
                </a:cubicBezTo>
                <a:cubicBezTo>
                  <a:pt x="38105" y="431"/>
                  <a:pt x="37773" y="307"/>
                  <a:pt x="37441" y="265"/>
                </a:cubicBezTo>
                <a:cubicBezTo>
                  <a:pt x="36234" y="83"/>
                  <a:pt x="35064" y="0"/>
                  <a:pt x="3392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8"/>
          <p:cNvSpPr/>
          <p:nvPr/>
        </p:nvSpPr>
        <p:spPr>
          <a:xfrm rot="3289870">
            <a:off x="9515006" y="4897788"/>
            <a:ext cx="554951" cy="584080"/>
          </a:xfrm>
          <a:custGeom>
            <a:avLst/>
            <a:gdLst/>
            <a:ahLst/>
            <a:cxnLst/>
            <a:rect l="l" t="t" r="r" b="b"/>
            <a:pathLst>
              <a:path w="28901" h="30418" extrusionOk="0">
                <a:moveTo>
                  <a:pt x="26864" y="1"/>
                </a:moveTo>
                <a:cubicBezTo>
                  <a:pt x="26688" y="1"/>
                  <a:pt x="26515" y="45"/>
                  <a:pt x="26371" y="118"/>
                </a:cubicBezTo>
                <a:cubicBezTo>
                  <a:pt x="20483" y="2108"/>
                  <a:pt x="16503" y="7415"/>
                  <a:pt x="12647" y="12639"/>
                </a:cubicBezTo>
                <a:lnTo>
                  <a:pt x="5723" y="22051"/>
                </a:lnTo>
                <a:cubicBezTo>
                  <a:pt x="3898" y="24497"/>
                  <a:pt x="955" y="26819"/>
                  <a:pt x="1" y="30178"/>
                </a:cubicBezTo>
                <a:cubicBezTo>
                  <a:pt x="611" y="30343"/>
                  <a:pt x="1216" y="30418"/>
                  <a:pt x="1815" y="30418"/>
                </a:cubicBezTo>
                <a:cubicBezTo>
                  <a:pt x="6184" y="30418"/>
                  <a:pt x="10197" y="26416"/>
                  <a:pt x="12896" y="24083"/>
                </a:cubicBezTo>
                <a:cubicBezTo>
                  <a:pt x="17664" y="20019"/>
                  <a:pt x="21561" y="14712"/>
                  <a:pt x="25417" y="9405"/>
                </a:cubicBezTo>
                <a:cubicBezTo>
                  <a:pt x="26537" y="7954"/>
                  <a:pt x="27532" y="6378"/>
                  <a:pt x="28402" y="4720"/>
                </a:cubicBezTo>
                <a:cubicBezTo>
                  <a:pt x="28776" y="4056"/>
                  <a:pt x="28900" y="3269"/>
                  <a:pt x="28817" y="2522"/>
                </a:cubicBezTo>
                <a:cubicBezTo>
                  <a:pt x="28651" y="1610"/>
                  <a:pt x="27946" y="366"/>
                  <a:pt x="27242" y="76"/>
                </a:cubicBezTo>
                <a:cubicBezTo>
                  <a:pt x="27120" y="24"/>
                  <a:pt x="26991" y="1"/>
                  <a:pt x="2686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0" name="Google Shape;170;p8"/>
          <p:cNvSpPr/>
          <p:nvPr/>
        </p:nvSpPr>
        <p:spPr>
          <a:xfrm rot="1359091">
            <a:off x="1778381" y="5067444"/>
            <a:ext cx="1504537" cy="546453"/>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1" name="Google Shape;171;p8"/>
          <p:cNvSpPr/>
          <p:nvPr/>
        </p:nvSpPr>
        <p:spPr>
          <a:xfrm rot="1359091">
            <a:off x="1342768" y="5152787"/>
            <a:ext cx="548265" cy="166987"/>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2" name="Google Shape;172;p8"/>
          <p:cNvSpPr/>
          <p:nvPr/>
        </p:nvSpPr>
        <p:spPr>
          <a:xfrm rot="1359091">
            <a:off x="1533673" y="5263493"/>
            <a:ext cx="648985" cy="383591"/>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8"/>
          <p:cNvSpPr/>
          <p:nvPr/>
        </p:nvSpPr>
        <p:spPr>
          <a:xfrm rot="1359091">
            <a:off x="1795331" y="5107393"/>
            <a:ext cx="374427" cy="169060"/>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8"/>
          <p:cNvSpPr/>
          <p:nvPr/>
        </p:nvSpPr>
        <p:spPr>
          <a:xfrm rot="1359091">
            <a:off x="1791553" y="5407616"/>
            <a:ext cx="692668" cy="403099"/>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8"/>
          <p:cNvSpPr/>
          <p:nvPr/>
        </p:nvSpPr>
        <p:spPr>
          <a:xfrm rot="1359091">
            <a:off x="2381775" y="5423854"/>
            <a:ext cx="524743" cy="527471"/>
          </a:xfrm>
          <a:custGeom>
            <a:avLst/>
            <a:gdLst/>
            <a:ahLst/>
            <a:cxnLst/>
            <a:rect l="l" t="t" r="r" b="b"/>
            <a:pathLst>
              <a:path w="24049" h="24174" extrusionOk="0">
                <a:moveTo>
                  <a:pt x="24049" y="1"/>
                </a:moveTo>
                <a:cubicBezTo>
                  <a:pt x="24048" y="1"/>
                  <a:pt x="1" y="21685"/>
                  <a:pt x="2281" y="23593"/>
                </a:cubicBezTo>
                <a:cubicBezTo>
                  <a:pt x="2752" y="23979"/>
                  <a:pt x="3343" y="24173"/>
                  <a:pt x="4035" y="24173"/>
                </a:cubicBezTo>
                <a:cubicBezTo>
                  <a:pt x="6758" y="24173"/>
                  <a:pt x="11037" y="21168"/>
                  <a:pt x="15632" y="15051"/>
                </a:cubicBezTo>
                <a:cubicBezTo>
                  <a:pt x="19115" y="10449"/>
                  <a:pt x="21934" y="5391"/>
                  <a:pt x="2404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6" name="Google Shape;176;p8"/>
          <p:cNvSpPr/>
          <p:nvPr/>
        </p:nvSpPr>
        <p:spPr>
          <a:xfrm rot="1359091">
            <a:off x="2138637" y="5209036"/>
            <a:ext cx="601375" cy="269365"/>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8"/>
          <p:cNvSpPr/>
          <p:nvPr/>
        </p:nvSpPr>
        <p:spPr>
          <a:xfrm rot="1359091">
            <a:off x="2568614" y="5348965"/>
            <a:ext cx="437573" cy="127908"/>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8"/>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dk2"/>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79" name="Google Shape;179;p8"/>
          <p:cNvSpPr/>
          <p:nvPr/>
        </p:nvSpPr>
        <p:spPr>
          <a:xfrm>
            <a:off x="3122933" y="210033"/>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8"/>
          <p:cNvSpPr/>
          <p:nvPr/>
        </p:nvSpPr>
        <p:spPr>
          <a:xfrm>
            <a:off x="8934334" y="376418"/>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8"/>
          <p:cNvSpPr/>
          <p:nvPr/>
        </p:nvSpPr>
        <p:spPr>
          <a:xfrm>
            <a:off x="10931767" y="11810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2" name="Google Shape;182;p8"/>
          <p:cNvSpPr/>
          <p:nvPr/>
        </p:nvSpPr>
        <p:spPr>
          <a:xfrm>
            <a:off x="10546634" y="48771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8"/>
          <p:cNvSpPr/>
          <p:nvPr/>
        </p:nvSpPr>
        <p:spPr>
          <a:xfrm>
            <a:off x="8186667" y="5968084"/>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8"/>
          <p:cNvSpPr/>
          <p:nvPr/>
        </p:nvSpPr>
        <p:spPr>
          <a:xfrm>
            <a:off x="10200401" y="2852901"/>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8"/>
          <p:cNvSpPr/>
          <p:nvPr/>
        </p:nvSpPr>
        <p:spPr>
          <a:xfrm>
            <a:off x="10556801" y="3457667"/>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8"/>
          <p:cNvSpPr/>
          <p:nvPr/>
        </p:nvSpPr>
        <p:spPr>
          <a:xfrm>
            <a:off x="10572633" y="3328367"/>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8"/>
          <p:cNvSpPr/>
          <p:nvPr/>
        </p:nvSpPr>
        <p:spPr>
          <a:xfrm>
            <a:off x="10619600" y="3377467"/>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8" name="Google Shape;188;p8"/>
          <p:cNvSpPr/>
          <p:nvPr/>
        </p:nvSpPr>
        <p:spPr>
          <a:xfrm>
            <a:off x="10561533" y="3333668"/>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9" name="Google Shape;189;p8"/>
          <p:cNvSpPr/>
          <p:nvPr/>
        </p:nvSpPr>
        <p:spPr>
          <a:xfrm>
            <a:off x="10598501" y="3372700"/>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8"/>
          <p:cNvSpPr/>
          <p:nvPr/>
        </p:nvSpPr>
        <p:spPr>
          <a:xfrm>
            <a:off x="10433834" y="2549467"/>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1" name="Google Shape;191;p8"/>
          <p:cNvSpPr/>
          <p:nvPr/>
        </p:nvSpPr>
        <p:spPr>
          <a:xfrm>
            <a:off x="10531467" y="2566234"/>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8"/>
          <p:cNvSpPr/>
          <p:nvPr/>
        </p:nvSpPr>
        <p:spPr>
          <a:xfrm>
            <a:off x="10623300" y="2576534"/>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8"/>
          <p:cNvSpPr/>
          <p:nvPr/>
        </p:nvSpPr>
        <p:spPr>
          <a:xfrm>
            <a:off x="10559434" y="3316767"/>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4" name="Google Shape;194;p8"/>
          <p:cNvSpPr/>
          <p:nvPr/>
        </p:nvSpPr>
        <p:spPr>
          <a:xfrm>
            <a:off x="10595733" y="3099434"/>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5" name="Google Shape;195;p8"/>
          <p:cNvSpPr/>
          <p:nvPr/>
        </p:nvSpPr>
        <p:spPr>
          <a:xfrm>
            <a:off x="11163234" y="3092934"/>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8"/>
          <p:cNvSpPr/>
          <p:nvPr/>
        </p:nvSpPr>
        <p:spPr>
          <a:xfrm>
            <a:off x="10921500" y="2973167"/>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8"/>
          <p:cNvSpPr/>
          <p:nvPr/>
        </p:nvSpPr>
        <p:spPr>
          <a:xfrm>
            <a:off x="10837034" y="3045467"/>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8" name="Google Shape;198;p8"/>
          <p:cNvSpPr/>
          <p:nvPr/>
        </p:nvSpPr>
        <p:spPr>
          <a:xfrm>
            <a:off x="10768967" y="2798467"/>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9" name="Google Shape;199;p8"/>
          <p:cNvSpPr/>
          <p:nvPr/>
        </p:nvSpPr>
        <p:spPr>
          <a:xfrm>
            <a:off x="10824367" y="3013301"/>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8"/>
          <p:cNvSpPr/>
          <p:nvPr/>
        </p:nvSpPr>
        <p:spPr>
          <a:xfrm>
            <a:off x="10830201" y="3127301"/>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8"/>
          <p:cNvSpPr/>
          <p:nvPr/>
        </p:nvSpPr>
        <p:spPr>
          <a:xfrm>
            <a:off x="10826501" y="3134134"/>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8"/>
          <p:cNvSpPr/>
          <p:nvPr/>
        </p:nvSpPr>
        <p:spPr>
          <a:xfrm>
            <a:off x="10758400" y="3126767"/>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8"/>
          <p:cNvSpPr/>
          <p:nvPr/>
        </p:nvSpPr>
        <p:spPr>
          <a:xfrm>
            <a:off x="10530400" y="2849134"/>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10291301" y="2673934"/>
            <a:ext cx="15367" cy="13033"/>
          </a:xfrm>
          <a:custGeom>
            <a:avLst/>
            <a:gdLst/>
            <a:ahLst/>
            <a:cxnLst/>
            <a:rect l="l" t="t" r="r" b="b"/>
            <a:pathLst>
              <a:path w="461" h="391" extrusionOk="0">
                <a:moveTo>
                  <a:pt x="270" y="0"/>
                </a:moveTo>
                <a:cubicBezTo>
                  <a:pt x="80" y="0"/>
                  <a:pt x="1" y="206"/>
                  <a:pt x="128" y="333"/>
                </a:cubicBezTo>
                <a:cubicBezTo>
                  <a:pt x="168" y="373"/>
                  <a:pt x="216" y="391"/>
                  <a:pt x="263" y="391"/>
                </a:cubicBezTo>
                <a:cubicBezTo>
                  <a:pt x="364" y="391"/>
                  <a:pt x="460" y="309"/>
                  <a:pt x="460" y="190"/>
                </a:cubicBezTo>
                <a:cubicBezTo>
                  <a:pt x="460" y="79"/>
                  <a:pt x="365" y="0"/>
                  <a:pt x="27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10241700" y="2848600"/>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9923668" y="4118001"/>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p:nvPr/>
        </p:nvSpPr>
        <p:spPr>
          <a:xfrm>
            <a:off x="10742568" y="3464418"/>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8"/>
          <p:cNvSpPr/>
          <p:nvPr/>
        </p:nvSpPr>
        <p:spPr>
          <a:xfrm>
            <a:off x="1860839" y="3676485"/>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9" name="Google Shape;209;p8"/>
          <p:cNvSpPr/>
          <p:nvPr/>
        </p:nvSpPr>
        <p:spPr>
          <a:xfrm>
            <a:off x="1198866" y="3547292"/>
            <a:ext cx="454181" cy="43949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964611" y="3280634"/>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615984" y="4531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8"/>
          <p:cNvSpPr/>
          <p:nvPr/>
        </p:nvSpPr>
        <p:spPr>
          <a:xfrm rot="-125535">
            <a:off x="598932" y="746625"/>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8"/>
          <p:cNvSpPr/>
          <p:nvPr/>
        </p:nvSpPr>
        <p:spPr>
          <a:xfrm rot="-125535">
            <a:off x="3199332" y="1231325"/>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8"/>
          <p:cNvSpPr txBox="1">
            <a:spLocks noGrp="1"/>
          </p:cNvSpPr>
          <p:nvPr>
            <p:ph type="title"/>
          </p:nvPr>
        </p:nvSpPr>
        <p:spPr>
          <a:xfrm>
            <a:off x="2864400" y="2059200"/>
            <a:ext cx="6463200" cy="27396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89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18943909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15"/>
        <p:cNvGrpSpPr/>
        <p:nvPr/>
      </p:nvGrpSpPr>
      <p:grpSpPr>
        <a:xfrm>
          <a:off x="0" y="0"/>
          <a:ext cx="0" cy="0"/>
          <a:chOff x="0" y="0"/>
          <a:chExt cx="0" cy="0"/>
        </a:xfrm>
      </p:grpSpPr>
      <p:sp>
        <p:nvSpPr>
          <p:cNvPr id="216" name="Google Shape;216;p9"/>
          <p:cNvSpPr txBox="1">
            <a:spLocks noGrp="1"/>
          </p:cNvSpPr>
          <p:nvPr>
            <p:ph type="title"/>
          </p:nvPr>
        </p:nvSpPr>
        <p:spPr>
          <a:xfrm>
            <a:off x="966863" y="723600"/>
            <a:ext cx="5897200" cy="9572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7" name="Google Shape;217;p9"/>
          <p:cNvSpPr txBox="1">
            <a:spLocks noGrp="1"/>
          </p:cNvSpPr>
          <p:nvPr>
            <p:ph type="subTitle" idx="1"/>
          </p:nvPr>
        </p:nvSpPr>
        <p:spPr>
          <a:xfrm>
            <a:off x="6677867" y="3065113"/>
            <a:ext cx="4575200" cy="5952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atin typeface="Candal"/>
                <a:ea typeface="Candal"/>
                <a:cs typeface="Candal"/>
                <a:sym typeface="Candal"/>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218" name="Google Shape;218;p9"/>
          <p:cNvSpPr txBox="1">
            <a:spLocks noGrp="1"/>
          </p:cNvSpPr>
          <p:nvPr>
            <p:ph type="subTitle" idx="2"/>
          </p:nvPr>
        </p:nvSpPr>
        <p:spPr>
          <a:xfrm>
            <a:off x="6677867" y="3620713"/>
            <a:ext cx="4575200" cy="2197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219" name="Google Shape;219;p9"/>
          <p:cNvSpPr/>
          <p:nvPr/>
        </p:nvSpPr>
        <p:spPr>
          <a:xfrm>
            <a:off x="7755936" y="1381432"/>
            <a:ext cx="1095401" cy="29935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0" name="Google Shape;220;p9"/>
          <p:cNvSpPr/>
          <p:nvPr/>
        </p:nvSpPr>
        <p:spPr>
          <a:xfrm>
            <a:off x="10377408" y="5956257"/>
            <a:ext cx="1379459" cy="37701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1" name="Google Shape;221;p9"/>
          <p:cNvSpPr/>
          <p:nvPr/>
        </p:nvSpPr>
        <p:spPr>
          <a:xfrm>
            <a:off x="306934" y="392965"/>
            <a:ext cx="648761" cy="177312"/>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9"/>
          <p:cNvSpPr/>
          <p:nvPr/>
        </p:nvSpPr>
        <p:spPr>
          <a:xfrm>
            <a:off x="11191267" y="300567"/>
            <a:ext cx="809500" cy="221244"/>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606428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23"/>
        <p:cNvGrpSpPr/>
        <p:nvPr/>
      </p:nvGrpSpPr>
      <p:grpSpPr>
        <a:xfrm>
          <a:off x="0" y="0"/>
          <a:ext cx="0" cy="0"/>
          <a:chOff x="0" y="0"/>
          <a:chExt cx="0" cy="0"/>
        </a:xfrm>
      </p:grpSpPr>
      <p:sp>
        <p:nvSpPr>
          <p:cNvPr id="224" name="Google Shape;224;p10"/>
          <p:cNvSpPr/>
          <p:nvPr/>
        </p:nvSpPr>
        <p:spPr>
          <a:xfrm>
            <a:off x="7352401" y="69934"/>
            <a:ext cx="4036367" cy="4036367"/>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rgbClr val="B9CCEA"/>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10"/>
          <p:cNvSpPr/>
          <p:nvPr/>
        </p:nvSpPr>
        <p:spPr>
          <a:xfrm>
            <a:off x="9024501" y="276718"/>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10"/>
          <p:cNvSpPr/>
          <p:nvPr/>
        </p:nvSpPr>
        <p:spPr>
          <a:xfrm>
            <a:off x="10686300" y="79881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7" name="Google Shape;227;p10"/>
          <p:cNvSpPr/>
          <p:nvPr/>
        </p:nvSpPr>
        <p:spPr>
          <a:xfrm>
            <a:off x="7298467" y="1839601"/>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8" name="Google Shape;228;p10"/>
          <p:cNvSpPr/>
          <p:nvPr/>
        </p:nvSpPr>
        <p:spPr>
          <a:xfrm rot="526347">
            <a:off x="1948599" y="2520193"/>
            <a:ext cx="128515" cy="109953"/>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10"/>
          <p:cNvSpPr/>
          <p:nvPr/>
        </p:nvSpPr>
        <p:spPr>
          <a:xfrm rot="526347">
            <a:off x="1849810" y="2918775"/>
            <a:ext cx="304468" cy="320051"/>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10"/>
          <p:cNvSpPr/>
          <p:nvPr/>
        </p:nvSpPr>
        <p:spPr>
          <a:xfrm rot="526347">
            <a:off x="1098334" y="2962965"/>
            <a:ext cx="624519" cy="627727"/>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10"/>
          <p:cNvSpPr/>
          <p:nvPr/>
        </p:nvSpPr>
        <p:spPr>
          <a:xfrm>
            <a:off x="955688" y="2100435"/>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10"/>
          <p:cNvSpPr/>
          <p:nvPr/>
        </p:nvSpPr>
        <p:spPr>
          <a:xfrm rot="-125535">
            <a:off x="10423299" y="30156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3" name="Google Shape;233;p10"/>
          <p:cNvSpPr/>
          <p:nvPr/>
        </p:nvSpPr>
        <p:spPr>
          <a:xfrm rot="-125535">
            <a:off x="428632" y="571991"/>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10"/>
          <p:cNvSpPr txBox="1">
            <a:spLocks noGrp="1"/>
          </p:cNvSpPr>
          <p:nvPr>
            <p:ph type="body" idx="1"/>
          </p:nvPr>
        </p:nvSpPr>
        <p:spPr>
          <a:xfrm>
            <a:off x="7637984" y="1704116"/>
            <a:ext cx="3465200" cy="768000"/>
          </a:xfrm>
          <a:prstGeom prst="rect">
            <a:avLst/>
          </a:prstGeom>
        </p:spPr>
        <p:txBody>
          <a:bodyPr spcFirstLastPara="1" wrap="square" lIns="91425" tIns="91425" rIns="91425" bIns="91425" anchor="ctr" anchorCtr="0">
            <a:noAutofit/>
          </a:bodyPr>
          <a:lstStyle>
            <a:lvl1pPr marL="609585" lvl="0" indent="-304792" algn="ctr">
              <a:lnSpc>
                <a:spcPct val="100000"/>
              </a:lnSpc>
              <a:spcBef>
                <a:spcPts val="0"/>
              </a:spcBef>
              <a:spcAft>
                <a:spcPts val="0"/>
              </a:spcAft>
              <a:buSzPts val="2800"/>
              <a:buFont typeface="Candal"/>
              <a:buNone/>
              <a:defRPr sz="3067">
                <a:latin typeface="Candal"/>
                <a:ea typeface="Candal"/>
                <a:cs typeface="Candal"/>
                <a:sym typeface="Candal"/>
              </a:defRPr>
            </a:lvl1pPr>
          </a:lstStyle>
          <a:p>
            <a:endParaRPr/>
          </a:p>
        </p:txBody>
      </p:sp>
    </p:spTree>
    <p:extLst>
      <p:ext uri="{BB962C8B-B14F-4D97-AF65-F5344CB8AC3E}">
        <p14:creationId xmlns:p14="http://schemas.microsoft.com/office/powerpoint/2010/main" val="3835840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eader section 1">
  <p:cSld name="Header section 1">
    <p:bg>
      <p:bgPr>
        <a:solidFill>
          <a:schemeClr val="dk2"/>
        </a:solidFill>
        <a:effectLst/>
      </p:bgPr>
    </p:bg>
    <p:spTree>
      <p:nvGrpSpPr>
        <p:cNvPr id="1" name="Shape 780"/>
        <p:cNvGrpSpPr/>
        <p:nvPr/>
      </p:nvGrpSpPr>
      <p:grpSpPr>
        <a:xfrm>
          <a:off x="0" y="0"/>
          <a:ext cx="0" cy="0"/>
          <a:chOff x="0" y="0"/>
          <a:chExt cx="0" cy="0"/>
        </a:xfrm>
      </p:grpSpPr>
      <p:sp>
        <p:nvSpPr>
          <p:cNvPr id="781" name="Google Shape;781;p13"/>
          <p:cNvSpPr/>
          <p:nvPr/>
        </p:nvSpPr>
        <p:spPr>
          <a:xfrm>
            <a:off x="235800" y="-1549700"/>
            <a:ext cx="11720400" cy="10136800"/>
          </a:xfrm>
          <a:prstGeom prst="triangle">
            <a:avLst>
              <a:gd name="adj" fmla="val 50000"/>
            </a:avLst>
          </a:prstGeom>
          <a:solidFill>
            <a:schemeClr val="lt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2" name="Google Shape;782;p13"/>
          <p:cNvSpPr/>
          <p:nvPr/>
        </p:nvSpPr>
        <p:spPr>
          <a:xfrm>
            <a:off x="4206500" y="6010733"/>
            <a:ext cx="3697600" cy="252000"/>
          </a:xfrm>
          <a:prstGeom prst="ellipse">
            <a:avLst/>
          </a:prstGeom>
          <a:solidFill>
            <a:srgbClr val="404AA9">
              <a:alpha val="52679"/>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3" name="Google Shape;783;p13"/>
          <p:cNvSpPr/>
          <p:nvPr/>
        </p:nvSpPr>
        <p:spPr>
          <a:xfrm rot="-1333288">
            <a:off x="4582732" y="-414937"/>
            <a:ext cx="2823337" cy="1708209"/>
          </a:xfrm>
          <a:custGeom>
            <a:avLst/>
            <a:gdLst/>
            <a:ahLst/>
            <a:cxnLst/>
            <a:rect l="l" t="t" r="r" b="b"/>
            <a:pathLst>
              <a:path w="50437" h="30516" extrusionOk="0">
                <a:moveTo>
                  <a:pt x="21728" y="0"/>
                </a:moveTo>
                <a:cubicBezTo>
                  <a:pt x="13424" y="0"/>
                  <a:pt x="5337" y="3760"/>
                  <a:pt x="0" y="10601"/>
                </a:cubicBezTo>
                <a:lnTo>
                  <a:pt x="49102" y="30515"/>
                </a:lnTo>
                <a:cubicBezTo>
                  <a:pt x="50436" y="18273"/>
                  <a:pt x="43464" y="6632"/>
                  <a:pt x="32090" y="2028"/>
                </a:cubicBezTo>
                <a:cubicBezTo>
                  <a:pt x="28722" y="660"/>
                  <a:pt x="25206" y="0"/>
                  <a:pt x="2172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4" name="Google Shape;784;p13"/>
          <p:cNvSpPr/>
          <p:nvPr/>
        </p:nvSpPr>
        <p:spPr>
          <a:xfrm>
            <a:off x="1347006" y="1144832"/>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5" name="Google Shape;785;p13"/>
          <p:cNvSpPr/>
          <p:nvPr/>
        </p:nvSpPr>
        <p:spPr>
          <a:xfrm>
            <a:off x="9805712" y="25638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6" name="Google Shape;786;p13"/>
          <p:cNvSpPr/>
          <p:nvPr/>
        </p:nvSpPr>
        <p:spPr>
          <a:xfrm>
            <a:off x="716001" y="42042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13"/>
          <p:cNvSpPr/>
          <p:nvPr/>
        </p:nvSpPr>
        <p:spPr>
          <a:xfrm>
            <a:off x="11101167" y="778801"/>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13"/>
          <p:cNvGrpSpPr/>
          <p:nvPr/>
        </p:nvGrpSpPr>
        <p:grpSpPr>
          <a:xfrm>
            <a:off x="4189746" y="5542692"/>
            <a:ext cx="3563561" cy="602069"/>
            <a:chOff x="1918200" y="3040325"/>
            <a:chExt cx="3420800" cy="577950"/>
          </a:xfrm>
        </p:grpSpPr>
        <p:sp>
          <p:nvSpPr>
            <p:cNvPr id="789" name="Google Shape;789;p13"/>
            <p:cNvSpPr/>
            <p:nvPr/>
          </p:nvSpPr>
          <p:spPr>
            <a:xfrm>
              <a:off x="3628600" y="3040325"/>
              <a:ext cx="1710400" cy="471000"/>
            </a:xfrm>
            <a:custGeom>
              <a:avLst/>
              <a:gdLst/>
              <a:ahLst/>
              <a:cxnLst/>
              <a:rect l="l" t="t" r="r" b="b"/>
              <a:pathLst>
                <a:path w="68416" h="18840" extrusionOk="0">
                  <a:moveTo>
                    <a:pt x="11836" y="1"/>
                  </a:moveTo>
                  <a:cubicBezTo>
                    <a:pt x="1433" y="1"/>
                    <a:pt x="0" y="12268"/>
                    <a:pt x="0" y="12268"/>
                  </a:cubicBezTo>
                  <a:lnTo>
                    <a:pt x="11909" y="15570"/>
                  </a:lnTo>
                  <a:lnTo>
                    <a:pt x="64079" y="18839"/>
                  </a:lnTo>
                  <a:lnTo>
                    <a:pt x="68416" y="6630"/>
                  </a:lnTo>
                  <a:lnTo>
                    <a:pt x="68416" y="6630"/>
                  </a:lnTo>
                  <a:cubicBezTo>
                    <a:pt x="65365" y="9337"/>
                    <a:pt x="61146" y="10366"/>
                    <a:pt x="56349" y="10366"/>
                  </a:cubicBezTo>
                  <a:cubicBezTo>
                    <a:pt x="42109" y="10366"/>
                    <a:pt x="22768" y="1298"/>
                    <a:pt x="13710" y="126"/>
                  </a:cubicBezTo>
                  <a:cubicBezTo>
                    <a:pt x="13055" y="41"/>
                    <a:pt x="12431" y="1"/>
                    <a:pt x="11836"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13"/>
            <p:cNvSpPr/>
            <p:nvPr/>
          </p:nvSpPr>
          <p:spPr>
            <a:xfrm>
              <a:off x="1918200" y="3040325"/>
              <a:ext cx="1710425" cy="471000"/>
            </a:xfrm>
            <a:custGeom>
              <a:avLst/>
              <a:gdLst/>
              <a:ahLst/>
              <a:cxnLst/>
              <a:rect l="l" t="t" r="r" b="b"/>
              <a:pathLst>
                <a:path w="68417" h="18840" extrusionOk="0">
                  <a:moveTo>
                    <a:pt x="56576" y="1"/>
                  </a:moveTo>
                  <a:cubicBezTo>
                    <a:pt x="55982" y="1"/>
                    <a:pt x="55360" y="41"/>
                    <a:pt x="54707" y="126"/>
                  </a:cubicBezTo>
                  <a:cubicBezTo>
                    <a:pt x="45649" y="1298"/>
                    <a:pt x="26308" y="10366"/>
                    <a:pt x="12068" y="10366"/>
                  </a:cubicBezTo>
                  <a:cubicBezTo>
                    <a:pt x="7270" y="10366"/>
                    <a:pt x="3052" y="9337"/>
                    <a:pt x="1" y="6630"/>
                  </a:cubicBezTo>
                  <a:lnTo>
                    <a:pt x="1" y="6630"/>
                  </a:lnTo>
                  <a:lnTo>
                    <a:pt x="4304" y="18839"/>
                  </a:lnTo>
                  <a:lnTo>
                    <a:pt x="56474" y="15603"/>
                  </a:lnTo>
                  <a:lnTo>
                    <a:pt x="68416" y="12268"/>
                  </a:lnTo>
                  <a:cubicBezTo>
                    <a:pt x="68416" y="12268"/>
                    <a:pt x="66954" y="1"/>
                    <a:pt x="56576"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13"/>
            <p:cNvSpPr/>
            <p:nvPr/>
          </p:nvSpPr>
          <p:spPr>
            <a:xfrm>
              <a:off x="3308400" y="3347425"/>
              <a:ext cx="639425" cy="92900"/>
            </a:xfrm>
            <a:custGeom>
              <a:avLst/>
              <a:gdLst/>
              <a:ahLst/>
              <a:cxnLst/>
              <a:rect l="l" t="t" r="r" b="b"/>
              <a:pathLst>
                <a:path w="25577" h="3716" extrusionOk="0">
                  <a:moveTo>
                    <a:pt x="12792" y="0"/>
                  </a:moveTo>
                  <a:cubicBezTo>
                    <a:pt x="8772" y="0"/>
                    <a:pt x="4753" y="684"/>
                    <a:pt x="900" y="2052"/>
                  </a:cubicBezTo>
                  <a:cubicBezTo>
                    <a:pt x="1" y="2381"/>
                    <a:pt x="259" y="3707"/>
                    <a:pt x="1071" y="3707"/>
                  </a:cubicBezTo>
                  <a:cubicBezTo>
                    <a:pt x="1163" y="3707"/>
                    <a:pt x="1262" y="3690"/>
                    <a:pt x="1367" y="3653"/>
                  </a:cubicBezTo>
                  <a:cubicBezTo>
                    <a:pt x="5053" y="2335"/>
                    <a:pt x="8922" y="1677"/>
                    <a:pt x="12796" y="1677"/>
                  </a:cubicBezTo>
                  <a:cubicBezTo>
                    <a:pt x="16669" y="1677"/>
                    <a:pt x="20547" y="2335"/>
                    <a:pt x="24250" y="3653"/>
                  </a:cubicBezTo>
                  <a:cubicBezTo>
                    <a:pt x="24358" y="3696"/>
                    <a:pt x="24459" y="3716"/>
                    <a:pt x="24553" y="3716"/>
                  </a:cubicBezTo>
                  <a:cubicBezTo>
                    <a:pt x="25327" y="3716"/>
                    <a:pt x="25576" y="2379"/>
                    <a:pt x="24683" y="2052"/>
                  </a:cubicBezTo>
                  <a:cubicBezTo>
                    <a:pt x="20831" y="684"/>
                    <a:pt x="16811" y="0"/>
                    <a:pt x="12792" y="0"/>
                  </a:cubicBezTo>
                  <a:close/>
                </a:path>
              </a:pathLst>
            </a:custGeom>
            <a:solidFill>
              <a:srgbClr val="F4E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13"/>
            <p:cNvSpPr/>
            <p:nvPr/>
          </p:nvSpPr>
          <p:spPr>
            <a:xfrm>
              <a:off x="2025775" y="3407050"/>
              <a:ext cx="3204825" cy="211225"/>
            </a:xfrm>
            <a:custGeom>
              <a:avLst/>
              <a:gdLst/>
              <a:ahLst/>
              <a:cxnLst/>
              <a:rect l="l" t="t" r="r" b="b"/>
              <a:pathLst>
                <a:path w="128193" h="8449" extrusionOk="0">
                  <a:moveTo>
                    <a:pt x="52438" y="0"/>
                  </a:moveTo>
                  <a:lnTo>
                    <a:pt x="1" y="4170"/>
                  </a:lnTo>
                  <a:lnTo>
                    <a:pt x="1" y="7806"/>
                  </a:lnTo>
                  <a:lnTo>
                    <a:pt x="51004" y="3670"/>
                  </a:lnTo>
                  <a:cubicBezTo>
                    <a:pt x="54790" y="6855"/>
                    <a:pt x="59443" y="8448"/>
                    <a:pt x="64097" y="8448"/>
                  </a:cubicBezTo>
                  <a:cubicBezTo>
                    <a:pt x="68750" y="8448"/>
                    <a:pt x="73403" y="6855"/>
                    <a:pt x="77189" y="3670"/>
                  </a:cubicBezTo>
                  <a:lnTo>
                    <a:pt x="128192" y="7806"/>
                  </a:lnTo>
                  <a:lnTo>
                    <a:pt x="128192" y="4170"/>
                  </a:lnTo>
                  <a:lnTo>
                    <a:pt x="75755" y="0"/>
                  </a:lnTo>
                  <a:lnTo>
                    <a:pt x="75221" y="534"/>
                  </a:lnTo>
                  <a:cubicBezTo>
                    <a:pt x="72052" y="3369"/>
                    <a:pt x="68074" y="4787"/>
                    <a:pt x="64097" y="4787"/>
                  </a:cubicBezTo>
                  <a:cubicBezTo>
                    <a:pt x="60119" y="4787"/>
                    <a:pt x="56141" y="3369"/>
                    <a:pt x="52972" y="534"/>
                  </a:cubicBezTo>
                  <a:lnTo>
                    <a:pt x="5243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3" name="Google Shape;793;p13"/>
          <p:cNvSpPr txBox="1">
            <a:spLocks noGrp="1"/>
          </p:cNvSpPr>
          <p:nvPr>
            <p:ph type="title"/>
          </p:nvPr>
        </p:nvSpPr>
        <p:spPr>
          <a:xfrm>
            <a:off x="2698667" y="3420533"/>
            <a:ext cx="679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94" name="Google Shape;794;p13"/>
          <p:cNvSpPr txBox="1">
            <a:spLocks noGrp="1"/>
          </p:cNvSpPr>
          <p:nvPr>
            <p:ph type="subTitle" idx="1"/>
          </p:nvPr>
        </p:nvSpPr>
        <p:spPr>
          <a:xfrm>
            <a:off x="3947800" y="4332376"/>
            <a:ext cx="4296400" cy="103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795" name="Google Shape;795;p13"/>
          <p:cNvSpPr txBox="1">
            <a:spLocks noGrp="1"/>
          </p:cNvSpPr>
          <p:nvPr>
            <p:ph type="title" idx="2" hasCustomPrompt="1"/>
          </p:nvPr>
        </p:nvSpPr>
        <p:spPr>
          <a:xfrm>
            <a:off x="4247200" y="2174635"/>
            <a:ext cx="3697600" cy="88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7000"/>
              <a:buNone/>
              <a:defRPr sz="9333"/>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Tree>
    <p:extLst>
      <p:ext uri="{BB962C8B-B14F-4D97-AF65-F5344CB8AC3E}">
        <p14:creationId xmlns:p14="http://schemas.microsoft.com/office/powerpoint/2010/main" val="28845647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ne column text 1">
  <p:cSld name="One column text 1">
    <p:spTree>
      <p:nvGrpSpPr>
        <p:cNvPr id="1" name="Shape 934"/>
        <p:cNvGrpSpPr/>
        <p:nvPr/>
      </p:nvGrpSpPr>
      <p:grpSpPr>
        <a:xfrm>
          <a:off x="0" y="0"/>
          <a:ext cx="0" cy="0"/>
          <a:chOff x="0" y="0"/>
          <a:chExt cx="0" cy="0"/>
        </a:xfrm>
      </p:grpSpPr>
      <p:sp>
        <p:nvSpPr>
          <p:cNvPr id="935" name="Google Shape;935;p16"/>
          <p:cNvSpPr/>
          <p:nvPr/>
        </p:nvSpPr>
        <p:spPr>
          <a:xfrm>
            <a:off x="2082671"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6" name="Google Shape;936;p16"/>
          <p:cNvSpPr/>
          <p:nvPr/>
        </p:nvSpPr>
        <p:spPr>
          <a:xfrm>
            <a:off x="8116273" y="3534314"/>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7" name="Google Shape;937;p16"/>
          <p:cNvSpPr/>
          <p:nvPr/>
        </p:nvSpPr>
        <p:spPr>
          <a:xfrm>
            <a:off x="9373700" y="260991"/>
            <a:ext cx="634243" cy="173517"/>
          </a:xfrm>
          <a:custGeom>
            <a:avLst/>
            <a:gdLst/>
            <a:ahLst/>
            <a:cxnLst/>
            <a:rect l="l" t="t" r="r" b="b"/>
            <a:pathLst>
              <a:path w="15632" h="4277" extrusionOk="0">
                <a:moveTo>
                  <a:pt x="7908" y="1"/>
                </a:moveTo>
                <a:cubicBezTo>
                  <a:pt x="7727" y="1"/>
                  <a:pt x="7536" y="53"/>
                  <a:pt x="7351" y="173"/>
                </a:cubicBezTo>
                <a:cubicBezTo>
                  <a:pt x="6869" y="484"/>
                  <a:pt x="6600" y="1314"/>
                  <a:pt x="5961" y="1314"/>
                </a:cubicBezTo>
                <a:cubicBezTo>
                  <a:pt x="5950" y="1314"/>
                  <a:pt x="5938" y="1313"/>
                  <a:pt x="5926" y="1313"/>
                </a:cubicBezTo>
                <a:cubicBezTo>
                  <a:pt x="5371" y="1265"/>
                  <a:pt x="5134" y="569"/>
                  <a:pt x="4627" y="347"/>
                </a:cubicBezTo>
                <a:cubicBezTo>
                  <a:pt x="4519" y="297"/>
                  <a:pt x="4404" y="274"/>
                  <a:pt x="4287" y="274"/>
                </a:cubicBezTo>
                <a:cubicBezTo>
                  <a:pt x="3929" y="274"/>
                  <a:pt x="3560" y="491"/>
                  <a:pt x="3345" y="790"/>
                </a:cubicBezTo>
                <a:cubicBezTo>
                  <a:pt x="3044" y="1186"/>
                  <a:pt x="2965" y="1693"/>
                  <a:pt x="2901" y="2184"/>
                </a:cubicBezTo>
                <a:cubicBezTo>
                  <a:pt x="2506" y="1740"/>
                  <a:pt x="1999" y="1408"/>
                  <a:pt x="1429" y="1234"/>
                </a:cubicBezTo>
                <a:cubicBezTo>
                  <a:pt x="1350" y="1214"/>
                  <a:pt x="1274" y="1205"/>
                  <a:pt x="1201" y="1205"/>
                </a:cubicBezTo>
                <a:cubicBezTo>
                  <a:pt x="397" y="1205"/>
                  <a:pt x="1" y="2337"/>
                  <a:pt x="843" y="2975"/>
                </a:cubicBezTo>
                <a:cubicBezTo>
                  <a:pt x="1254" y="3291"/>
                  <a:pt x="1776" y="3389"/>
                  <a:pt x="2268" y="3389"/>
                </a:cubicBezTo>
                <a:cubicBezTo>
                  <a:pt x="3086" y="3389"/>
                  <a:pt x="3820" y="3118"/>
                  <a:pt x="3820" y="3118"/>
                </a:cubicBezTo>
                <a:cubicBezTo>
                  <a:pt x="3832" y="3659"/>
                  <a:pt x="4301" y="3926"/>
                  <a:pt x="4914" y="3926"/>
                </a:cubicBezTo>
                <a:cubicBezTo>
                  <a:pt x="5108" y="3926"/>
                  <a:pt x="5317" y="3900"/>
                  <a:pt x="5530" y="3846"/>
                </a:cubicBezTo>
                <a:cubicBezTo>
                  <a:pt x="6113" y="3704"/>
                  <a:pt x="6750" y="3211"/>
                  <a:pt x="7379" y="3211"/>
                </a:cubicBezTo>
                <a:cubicBezTo>
                  <a:pt x="7518" y="3211"/>
                  <a:pt x="7656" y="3235"/>
                  <a:pt x="7794" y="3292"/>
                </a:cubicBezTo>
                <a:cubicBezTo>
                  <a:pt x="7534" y="3775"/>
                  <a:pt x="8357" y="4276"/>
                  <a:pt x="9598" y="4276"/>
                </a:cubicBezTo>
                <a:cubicBezTo>
                  <a:pt x="9945" y="4276"/>
                  <a:pt x="10325" y="4237"/>
                  <a:pt x="10723" y="4147"/>
                </a:cubicBezTo>
                <a:cubicBezTo>
                  <a:pt x="11325" y="4005"/>
                  <a:pt x="11483" y="3435"/>
                  <a:pt x="11167" y="3181"/>
                </a:cubicBezTo>
                <a:lnTo>
                  <a:pt x="11167" y="3181"/>
                </a:lnTo>
                <a:cubicBezTo>
                  <a:pt x="11256" y="3190"/>
                  <a:pt x="11345" y="3195"/>
                  <a:pt x="11435" y="3195"/>
                </a:cubicBezTo>
                <a:cubicBezTo>
                  <a:pt x="11823" y="3195"/>
                  <a:pt x="12213" y="3111"/>
                  <a:pt x="12560" y="2944"/>
                </a:cubicBezTo>
                <a:cubicBezTo>
                  <a:pt x="13083" y="2721"/>
                  <a:pt x="13617" y="2445"/>
                  <a:pt x="14162" y="2445"/>
                </a:cubicBezTo>
                <a:cubicBezTo>
                  <a:pt x="14277" y="2445"/>
                  <a:pt x="14392" y="2457"/>
                  <a:pt x="14507" y="2485"/>
                </a:cubicBezTo>
                <a:cubicBezTo>
                  <a:pt x="14673" y="2526"/>
                  <a:pt x="14927" y="2642"/>
                  <a:pt x="15158" y="2642"/>
                </a:cubicBezTo>
                <a:cubicBezTo>
                  <a:pt x="15280" y="2642"/>
                  <a:pt x="15396" y="2609"/>
                  <a:pt x="15489" y="2516"/>
                </a:cubicBezTo>
                <a:cubicBezTo>
                  <a:pt x="15632" y="2390"/>
                  <a:pt x="15616" y="2184"/>
                  <a:pt x="15473" y="2073"/>
                </a:cubicBezTo>
                <a:cubicBezTo>
                  <a:pt x="15407" y="2048"/>
                  <a:pt x="15332" y="2038"/>
                  <a:pt x="15248" y="2038"/>
                </a:cubicBezTo>
                <a:cubicBezTo>
                  <a:pt x="14803" y="2038"/>
                  <a:pt x="14111" y="2329"/>
                  <a:pt x="13158" y="2329"/>
                </a:cubicBezTo>
                <a:cubicBezTo>
                  <a:pt x="12447" y="2329"/>
                  <a:pt x="11589" y="2166"/>
                  <a:pt x="10581" y="1598"/>
                </a:cubicBezTo>
                <a:cubicBezTo>
                  <a:pt x="10338" y="1466"/>
                  <a:pt x="10014" y="1395"/>
                  <a:pt x="9692" y="1395"/>
                </a:cubicBezTo>
                <a:cubicBezTo>
                  <a:pt x="9319" y="1395"/>
                  <a:pt x="8950" y="1489"/>
                  <a:pt x="8712" y="1693"/>
                </a:cubicBezTo>
                <a:cubicBezTo>
                  <a:pt x="9303" y="961"/>
                  <a:pt x="8686" y="1"/>
                  <a:pt x="790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8" name="Google Shape;938;p16"/>
          <p:cNvSpPr/>
          <p:nvPr/>
        </p:nvSpPr>
        <p:spPr>
          <a:xfrm>
            <a:off x="3221294" y="298269"/>
            <a:ext cx="1210140" cy="331376"/>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39" name="Google Shape;939;p16"/>
          <p:cNvSpPr/>
          <p:nvPr/>
        </p:nvSpPr>
        <p:spPr>
          <a:xfrm>
            <a:off x="220373" y="1667848"/>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0" name="Google Shape;940;p16"/>
          <p:cNvSpPr/>
          <p:nvPr/>
        </p:nvSpPr>
        <p:spPr>
          <a:xfrm>
            <a:off x="11639745" y="16402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1" name="Google Shape;941;p16"/>
          <p:cNvSpPr/>
          <p:nvPr/>
        </p:nvSpPr>
        <p:spPr>
          <a:xfrm>
            <a:off x="10109345" y="56370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2" name="Google Shape;942;p16"/>
          <p:cNvSpPr/>
          <p:nvPr/>
        </p:nvSpPr>
        <p:spPr>
          <a:xfrm>
            <a:off x="1246567" y="6182432"/>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43" name="Google Shape;943;p16"/>
          <p:cNvSpPr txBox="1">
            <a:spLocks noGrp="1"/>
          </p:cNvSpPr>
          <p:nvPr>
            <p:ph type="title"/>
          </p:nvPr>
        </p:nvSpPr>
        <p:spPr>
          <a:xfrm>
            <a:off x="3422800" y="723600"/>
            <a:ext cx="5346400" cy="178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4800"/>
              <a:buNone/>
              <a:defRPr sz="10533">
                <a:solidFill>
                  <a:schemeClr val="lt1"/>
                </a:solidFill>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endParaRPr/>
          </a:p>
        </p:txBody>
      </p:sp>
      <p:sp>
        <p:nvSpPr>
          <p:cNvPr id="944" name="Google Shape;944;p16"/>
          <p:cNvSpPr txBox="1">
            <a:spLocks noGrp="1"/>
          </p:cNvSpPr>
          <p:nvPr>
            <p:ph type="subTitle" idx="1"/>
          </p:nvPr>
        </p:nvSpPr>
        <p:spPr>
          <a:xfrm>
            <a:off x="2242500" y="2636433"/>
            <a:ext cx="7706800" cy="103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Tree>
    <p:extLst>
      <p:ext uri="{BB962C8B-B14F-4D97-AF65-F5344CB8AC3E}">
        <p14:creationId xmlns:p14="http://schemas.microsoft.com/office/powerpoint/2010/main" val="18867333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CF1FA-57F1-4B2E-8D76-EBD9EA1293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9733222-42FA-4788-B7EE-28964D4C40D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2969D47-8C3F-4373-BDF8-0450A1283945}"/>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5" name="Footer Placeholder 4">
            <a:extLst>
              <a:ext uri="{FF2B5EF4-FFF2-40B4-BE49-F238E27FC236}">
                <a16:creationId xmlns:a16="http://schemas.microsoft.com/office/drawing/2014/main" id="{ADF3BDFB-01FC-45A1-AB19-45E15A35B6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2D4B454-1DA8-4778-A5EA-4C36A2B235E5}"/>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10795743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102"/>
        <p:cNvGrpSpPr/>
        <p:nvPr/>
      </p:nvGrpSpPr>
      <p:grpSpPr>
        <a:xfrm>
          <a:off x="0" y="0"/>
          <a:ext cx="0" cy="0"/>
          <a:chOff x="0" y="0"/>
          <a:chExt cx="0" cy="0"/>
        </a:xfrm>
      </p:grpSpPr>
      <p:sp>
        <p:nvSpPr>
          <p:cNvPr id="1103" name="Google Shape;1103;p18"/>
          <p:cNvSpPr txBox="1">
            <a:spLocks noGrp="1"/>
          </p:cNvSpPr>
          <p:nvPr>
            <p:ph type="title"/>
          </p:nvPr>
        </p:nvSpPr>
        <p:spPr>
          <a:xfrm>
            <a:off x="947200" y="719333"/>
            <a:ext cx="10306000" cy="759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04" name="Google Shape;1104;p18"/>
          <p:cNvSpPr/>
          <p:nvPr/>
        </p:nvSpPr>
        <p:spPr>
          <a:xfrm rot="2202364">
            <a:off x="10320347" y="6424711"/>
            <a:ext cx="1077096" cy="391205"/>
          </a:xfrm>
          <a:custGeom>
            <a:avLst/>
            <a:gdLst/>
            <a:ahLst/>
            <a:cxnLst/>
            <a:rect l="l" t="t" r="r" b="b"/>
            <a:pathLst>
              <a:path w="68953" h="25044" extrusionOk="0">
                <a:moveTo>
                  <a:pt x="68952" y="1"/>
                </a:moveTo>
                <a:lnTo>
                  <a:pt x="68952" y="1"/>
                </a:lnTo>
                <a:cubicBezTo>
                  <a:pt x="67128" y="2654"/>
                  <a:pt x="65096" y="5183"/>
                  <a:pt x="62857" y="7547"/>
                </a:cubicBezTo>
                <a:cubicBezTo>
                  <a:pt x="60619" y="9910"/>
                  <a:pt x="58172" y="12025"/>
                  <a:pt x="55602" y="13973"/>
                </a:cubicBezTo>
                <a:cubicBezTo>
                  <a:pt x="52990" y="15839"/>
                  <a:pt x="50212" y="17415"/>
                  <a:pt x="47268" y="18659"/>
                </a:cubicBezTo>
                <a:cubicBezTo>
                  <a:pt x="44241" y="19861"/>
                  <a:pt x="41131" y="20649"/>
                  <a:pt x="37939" y="20981"/>
                </a:cubicBezTo>
                <a:cubicBezTo>
                  <a:pt x="36342" y="21188"/>
                  <a:pt x="34736" y="21291"/>
                  <a:pt x="33129" y="21291"/>
                </a:cubicBezTo>
                <a:cubicBezTo>
                  <a:pt x="31523" y="21291"/>
                  <a:pt x="29916" y="21188"/>
                  <a:pt x="28320" y="20981"/>
                </a:cubicBezTo>
                <a:cubicBezTo>
                  <a:pt x="26744" y="20773"/>
                  <a:pt x="25168" y="20442"/>
                  <a:pt x="23593" y="20110"/>
                </a:cubicBezTo>
                <a:cubicBezTo>
                  <a:pt x="21976" y="19737"/>
                  <a:pt x="20359" y="19446"/>
                  <a:pt x="18700" y="19322"/>
                </a:cubicBezTo>
                <a:cubicBezTo>
                  <a:pt x="18382" y="19299"/>
                  <a:pt x="18064" y="19287"/>
                  <a:pt x="17749" y="19287"/>
                </a:cubicBezTo>
                <a:cubicBezTo>
                  <a:pt x="16380" y="19287"/>
                  <a:pt x="15039" y="19506"/>
                  <a:pt x="13725" y="19944"/>
                </a:cubicBezTo>
                <a:cubicBezTo>
                  <a:pt x="12937" y="20193"/>
                  <a:pt x="12191" y="20483"/>
                  <a:pt x="11403" y="20815"/>
                </a:cubicBezTo>
                <a:lnTo>
                  <a:pt x="9164" y="21685"/>
                </a:lnTo>
                <a:cubicBezTo>
                  <a:pt x="6137" y="22888"/>
                  <a:pt x="3069" y="24007"/>
                  <a:pt x="1" y="25044"/>
                </a:cubicBezTo>
                <a:cubicBezTo>
                  <a:pt x="3152" y="24256"/>
                  <a:pt x="6262" y="23219"/>
                  <a:pt x="9330" y="22224"/>
                </a:cubicBezTo>
                <a:lnTo>
                  <a:pt x="11652" y="21437"/>
                </a:lnTo>
                <a:cubicBezTo>
                  <a:pt x="12440" y="21188"/>
                  <a:pt x="13227" y="20898"/>
                  <a:pt x="13974" y="20690"/>
                </a:cubicBezTo>
                <a:cubicBezTo>
                  <a:pt x="15108" y="20344"/>
                  <a:pt x="16289" y="20189"/>
                  <a:pt x="17482" y="20189"/>
                </a:cubicBezTo>
                <a:cubicBezTo>
                  <a:pt x="17860" y="20189"/>
                  <a:pt x="18239" y="20204"/>
                  <a:pt x="18617" y="20234"/>
                </a:cubicBezTo>
                <a:cubicBezTo>
                  <a:pt x="21769" y="20566"/>
                  <a:pt x="24920" y="21602"/>
                  <a:pt x="28154" y="22059"/>
                </a:cubicBezTo>
                <a:cubicBezTo>
                  <a:pt x="29827" y="22313"/>
                  <a:pt x="31522" y="22437"/>
                  <a:pt x="33217" y="22437"/>
                </a:cubicBezTo>
                <a:cubicBezTo>
                  <a:pt x="34839" y="22437"/>
                  <a:pt x="36461" y="22323"/>
                  <a:pt x="38063" y="22100"/>
                </a:cubicBezTo>
                <a:lnTo>
                  <a:pt x="39266" y="21976"/>
                </a:lnTo>
                <a:cubicBezTo>
                  <a:pt x="39680" y="21893"/>
                  <a:pt x="40095" y="21810"/>
                  <a:pt x="40509" y="21727"/>
                </a:cubicBezTo>
                <a:lnTo>
                  <a:pt x="41712" y="21520"/>
                </a:lnTo>
                <a:cubicBezTo>
                  <a:pt x="42126" y="21437"/>
                  <a:pt x="42500" y="21354"/>
                  <a:pt x="42914" y="21229"/>
                </a:cubicBezTo>
                <a:lnTo>
                  <a:pt x="45319" y="20566"/>
                </a:lnTo>
                <a:cubicBezTo>
                  <a:pt x="46107" y="20317"/>
                  <a:pt x="46853" y="19985"/>
                  <a:pt x="47641" y="19695"/>
                </a:cubicBezTo>
                <a:cubicBezTo>
                  <a:pt x="50668" y="18368"/>
                  <a:pt x="53529" y="16710"/>
                  <a:pt x="56141" y="14720"/>
                </a:cubicBezTo>
                <a:cubicBezTo>
                  <a:pt x="61282" y="10656"/>
                  <a:pt x="65635" y="5640"/>
                  <a:pt x="68952"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5" name="Google Shape;1105;p18"/>
          <p:cNvSpPr/>
          <p:nvPr/>
        </p:nvSpPr>
        <p:spPr>
          <a:xfrm rot="2202364">
            <a:off x="10046267" y="6329218"/>
            <a:ext cx="392503" cy="119545"/>
          </a:xfrm>
          <a:custGeom>
            <a:avLst/>
            <a:gdLst/>
            <a:ahLst/>
            <a:cxnLst/>
            <a:rect l="l" t="t" r="r" b="b"/>
            <a:pathLst>
              <a:path w="25127" h="7653" extrusionOk="0">
                <a:moveTo>
                  <a:pt x="25127" y="2312"/>
                </a:moveTo>
                <a:lnTo>
                  <a:pt x="25127" y="2312"/>
                </a:lnTo>
                <a:cubicBezTo>
                  <a:pt x="25124" y="2314"/>
                  <a:pt x="25121" y="2316"/>
                  <a:pt x="25118" y="2318"/>
                </a:cubicBezTo>
                <a:lnTo>
                  <a:pt x="25118" y="2318"/>
                </a:lnTo>
                <a:cubicBezTo>
                  <a:pt x="25124" y="2314"/>
                  <a:pt x="25127" y="2312"/>
                  <a:pt x="25127" y="2312"/>
                </a:cubicBezTo>
                <a:close/>
                <a:moveTo>
                  <a:pt x="25118" y="2318"/>
                </a:moveTo>
                <a:lnTo>
                  <a:pt x="25118" y="2318"/>
                </a:lnTo>
                <a:cubicBezTo>
                  <a:pt x="25105" y="2327"/>
                  <a:pt x="25080" y="2344"/>
                  <a:pt x="25042" y="2369"/>
                </a:cubicBezTo>
                <a:lnTo>
                  <a:pt x="25042" y="2369"/>
                </a:lnTo>
                <a:cubicBezTo>
                  <a:pt x="25068" y="2352"/>
                  <a:pt x="25093" y="2335"/>
                  <a:pt x="25118" y="2318"/>
                </a:cubicBezTo>
                <a:close/>
                <a:moveTo>
                  <a:pt x="7774" y="1"/>
                </a:moveTo>
                <a:cubicBezTo>
                  <a:pt x="6201" y="1"/>
                  <a:pt x="4708" y="423"/>
                  <a:pt x="3359" y="1566"/>
                </a:cubicBezTo>
                <a:cubicBezTo>
                  <a:pt x="1" y="4385"/>
                  <a:pt x="2364" y="7163"/>
                  <a:pt x="6137" y="7536"/>
                </a:cubicBezTo>
                <a:cubicBezTo>
                  <a:pt x="6892" y="7615"/>
                  <a:pt x="7642" y="7652"/>
                  <a:pt x="8384" y="7652"/>
                </a:cubicBezTo>
                <a:cubicBezTo>
                  <a:pt x="16803" y="7652"/>
                  <a:pt x="24178" y="2940"/>
                  <a:pt x="25042" y="2369"/>
                </a:cubicBezTo>
                <a:lnTo>
                  <a:pt x="25042" y="2369"/>
                </a:lnTo>
                <a:cubicBezTo>
                  <a:pt x="23973" y="3072"/>
                  <a:pt x="22807" y="3346"/>
                  <a:pt x="21578" y="3346"/>
                </a:cubicBezTo>
                <a:cubicBezTo>
                  <a:pt x="17279" y="3346"/>
                  <a:pt x="12206" y="1"/>
                  <a:pt x="7774"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6" name="Google Shape;1106;p18"/>
          <p:cNvSpPr/>
          <p:nvPr/>
        </p:nvSpPr>
        <p:spPr>
          <a:xfrm rot="2202364">
            <a:off x="10139688" y="6445699"/>
            <a:ext cx="464608" cy="274612"/>
          </a:xfrm>
          <a:custGeom>
            <a:avLst/>
            <a:gdLst/>
            <a:ahLst/>
            <a:cxnLst/>
            <a:rect l="l" t="t" r="r" b="b"/>
            <a:pathLst>
              <a:path w="29743" h="17580" extrusionOk="0">
                <a:moveTo>
                  <a:pt x="29327" y="1"/>
                </a:moveTo>
                <a:cubicBezTo>
                  <a:pt x="23652" y="1"/>
                  <a:pt x="0" y="14772"/>
                  <a:pt x="2585" y="17074"/>
                </a:cubicBezTo>
                <a:cubicBezTo>
                  <a:pt x="2989" y="17422"/>
                  <a:pt x="3524" y="17579"/>
                  <a:pt x="4154" y="17579"/>
                </a:cubicBezTo>
                <a:cubicBezTo>
                  <a:pt x="7724" y="17579"/>
                  <a:pt x="14352" y="12534"/>
                  <a:pt x="17594" y="8657"/>
                </a:cubicBezTo>
                <a:cubicBezTo>
                  <a:pt x="21367" y="4096"/>
                  <a:pt x="29742" y="33"/>
                  <a:pt x="29742" y="33"/>
                </a:cubicBezTo>
                <a:cubicBezTo>
                  <a:pt x="29617" y="11"/>
                  <a:pt x="29479" y="1"/>
                  <a:pt x="2932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7" name="Google Shape;1107;p18"/>
          <p:cNvSpPr/>
          <p:nvPr/>
        </p:nvSpPr>
        <p:spPr>
          <a:xfrm rot="2202364">
            <a:off x="10370111" y="6361204"/>
            <a:ext cx="268052" cy="121029"/>
          </a:xfrm>
          <a:custGeom>
            <a:avLst/>
            <a:gdLst/>
            <a:ahLst/>
            <a:cxnLst/>
            <a:rect l="l" t="t" r="r" b="b"/>
            <a:pathLst>
              <a:path w="17160" h="7748" extrusionOk="0">
                <a:moveTo>
                  <a:pt x="1327" y="1"/>
                </a:moveTo>
                <a:cubicBezTo>
                  <a:pt x="435" y="1"/>
                  <a:pt x="0" y="429"/>
                  <a:pt x="284" y="1486"/>
                </a:cubicBezTo>
                <a:cubicBezTo>
                  <a:pt x="1777" y="7042"/>
                  <a:pt x="17159" y="7747"/>
                  <a:pt x="17159" y="7747"/>
                </a:cubicBezTo>
                <a:cubicBezTo>
                  <a:pt x="17159" y="7747"/>
                  <a:pt x="5118" y="1"/>
                  <a:pt x="1327"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8" name="Google Shape;1108;p18"/>
          <p:cNvSpPr/>
          <p:nvPr/>
        </p:nvSpPr>
        <p:spPr>
          <a:xfrm rot="2202364">
            <a:off x="10291555" y="6594182"/>
            <a:ext cx="495880" cy="288577"/>
          </a:xfrm>
          <a:custGeom>
            <a:avLst/>
            <a:gdLst/>
            <a:ahLst/>
            <a:cxnLst/>
            <a:rect l="l" t="t" r="r" b="b"/>
            <a:pathLst>
              <a:path w="31745" h="18474" extrusionOk="0">
                <a:moveTo>
                  <a:pt x="30735" y="0"/>
                </a:moveTo>
                <a:cubicBezTo>
                  <a:pt x="21509" y="0"/>
                  <a:pt x="0" y="15498"/>
                  <a:pt x="2555" y="17734"/>
                </a:cubicBezTo>
                <a:cubicBezTo>
                  <a:pt x="3114" y="18232"/>
                  <a:pt x="3865" y="18474"/>
                  <a:pt x="4755" y="18474"/>
                </a:cubicBezTo>
                <a:cubicBezTo>
                  <a:pt x="8092" y="18474"/>
                  <a:pt x="13397" y="15073"/>
                  <a:pt x="17979" y="8985"/>
                </a:cubicBezTo>
                <a:cubicBezTo>
                  <a:pt x="21338" y="4466"/>
                  <a:pt x="26230" y="1273"/>
                  <a:pt x="31745" y="71"/>
                </a:cubicBezTo>
                <a:cubicBezTo>
                  <a:pt x="31428" y="23"/>
                  <a:pt x="31090" y="0"/>
                  <a:pt x="3073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9" name="Google Shape;1109;p18"/>
          <p:cNvSpPr/>
          <p:nvPr/>
        </p:nvSpPr>
        <p:spPr>
          <a:xfrm rot="2202364">
            <a:off x="10579691" y="6510098"/>
            <a:ext cx="430523" cy="192837"/>
          </a:xfrm>
          <a:custGeom>
            <a:avLst/>
            <a:gdLst/>
            <a:ahLst/>
            <a:cxnLst/>
            <a:rect l="l" t="t" r="r" b="b"/>
            <a:pathLst>
              <a:path w="27561" h="12345" extrusionOk="0">
                <a:moveTo>
                  <a:pt x="4252" y="0"/>
                </a:moveTo>
                <a:cubicBezTo>
                  <a:pt x="1748" y="0"/>
                  <a:pt x="0" y="4595"/>
                  <a:pt x="6373" y="8662"/>
                </a:cubicBezTo>
                <a:cubicBezTo>
                  <a:pt x="11255" y="11769"/>
                  <a:pt x="18389" y="12344"/>
                  <a:pt x="23003" y="12344"/>
                </a:cubicBezTo>
                <a:cubicBezTo>
                  <a:pt x="25717" y="12344"/>
                  <a:pt x="27560" y="12145"/>
                  <a:pt x="27560" y="12145"/>
                </a:cubicBezTo>
                <a:lnTo>
                  <a:pt x="27560" y="12145"/>
                </a:lnTo>
                <a:cubicBezTo>
                  <a:pt x="27424" y="12149"/>
                  <a:pt x="27287" y="12150"/>
                  <a:pt x="27151" y="12150"/>
                </a:cubicBezTo>
                <a:cubicBezTo>
                  <a:pt x="17413" y="12150"/>
                  <a:pt x="8944" y="3483"/>
                  <a:pt x="5959" y="743"/>
                </a:cubicBezTo>
                <a:cubicBezTo>
                  <a:pt x="5406" y="229"/>
                  <a:pt x="4810" y="0"/>
                  <a:pt x="4252"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0" name="Google Shape;1110;p18"/>
          <p:cNvSpPr/>
          <p:nvPr/>
        </p:nvSpPr>
        <p:spPr>
          <a:xfrm rot="2202364">
            <a:off x="10868015" y="6669264"/>
            <a:ext cx="313259" cy="91569"/>
          </a:xfrm>
          <a:custGeom>
            <a:avLst/>
            <a:gdLst/>
            <a:ahLst/>
            <a:cxnLst/>
            <a:rect l="l" t="t" r="r" b="b"/>
            <a:pathLst>
              <a:path w="20054" h="5862" extrusionOk="0">
                <a:moveTo>
                  <a:pt x="1757" y="0"/>
                </a:moveTo>
                <a:cubicBezTo>
                  <a:pt x="634" y="0"/>
                  <a:pt x="1" y="327"/>
                  <a:pt x="151" y="1135"/>
                </a:cubicBezTo>
                <a:cubicBezTo>
                  <a:pt x="981" y="5364"/>
                  <a:pt x="20053" y="5861"/>
                  <a:pt x="20053" y="5861"/>
                </a:cubicBezTo>
                <a:cubicBezTo>
                  <a:pt x="20053" y="5861"/>
                  <a:pt x="6513" y="0"/>
                  <a:pt x="1757"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1" name="Google Shape;1111;p18"/>
          <p:cNvSpPr/>
          <p:nvPr/>
        </p:nvSpPr>
        <p:spPr>
          <a:xfrm>
            <a:off x="11125000" y="5593653"/>
            <a:ext cx="210352" cy="1257388"/>
          </a:xfrm>
          <a:custGeom>
            <a:avLst/>
            <a:gdLst/>
            <a:ahLst/>
            <a:cxnLst/>
            <a:rect l="l" t="t" r="r" b="b"/>
            <a:pathLst>
              <a:path w="8322" h="49745" extrusionOk="0">
                <a:moveTo>
                  <a:pt x="1" y="0"/>
                </a:moveTo>
                <a:lnTo>
                  <a:pt x="1" y="49744"/>
                </a:lnTo>
                <a:lnTo>
                  <a:pt x="8322" y="49744"/>
                </a:lnTo>
                <a:lnTo>
                  <a:pt x="8322" y="0"/>
                </a:ln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2" name="Google Shape;1112;p18"/>
          <p:cNvSpPr/>
          <p:nvPr/>
        </p:nvSpPr>
        <p:spPr>
          <a:xfrm>
            <a:off x="11184755" y="6044593"/>
            <a:ext cx="91628" cy="355491"/>
          </a:xfrm>
          <a:custGeom>
            <a:avLst/>
            <a:gdLst/>
            <a:ahLst/>
            <a:cxnLst/>
            <a:rect l="l" t="t" r="r" b="b"/>
            <a:pathLst>
              <a:path w="3625" h="14064" extrusionOk="0">
                <a:moveTo>
                  <a:pt x="1813" y="1"/>
                </a:moveTo>
                <a:cubicBezTo>
                  <a:pt x="799" y="1"/>
                  <a:pt x="1" y="3163"/>
                  <a:pt x="1" y="7032"/>
                </a:cubicBezTo>
                <a:cubicBezTo>
                  <a:pt x="1" y="10932"/>
                  <a:pt x="799" y="14064"/>
                  <a:pt x="1813" y="14064"/>
                </a:cubicBezTo>
                <a:cubicBezTo>
                  <a:pt x="2795" y="14064"/>
                  <a:pt x="3624" y="10932"/>
                  <a:pt x="3624" y="7032"/>
                </a:cubicBezTo>
                <a:cubicBezTo>
                  <a:pt x="3624" y="3163"/>
                  <a:pt x="2795" y="1"/>
                  <a:pt x="1813"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3" name="Google Shape;1113;p18"/>
          <p:cNvSpPr/>
          <p:nvPr/>
        </p:nvSpPr>
        <p:spPr>
          <a:xfrm>
            <a:off x="11123458" y="5659625"/>
            <a:ext cx="214245" cy="33391"/>
          </a:xfrm>
          <a:custGeom>
            <a:avLst/>
            <a:gdLst/>
            <a:ahLst/>
            <a:cxnLst/>
            <a:rect l="l" t="t" r="r" b="b"/>
            <a:pathLst>
              <a:path w="8476" h="1321" extrusionOk="0">
                <a:moveTo>
                  <a:pt x="0" y="0"/>
                </a:moveTo>
                <a:lnTo>
                  <a:pt x="0" y="1321"/>
                </a:lnTo>
                <a:lnTo>
                  <a:pt x="8475" y="1321"/>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4" name="Google Shape;1114;p18"/>
          <p:cNvSpPr/>
          <p:nvPr/>
        </p:nvSpPr>
        <p:spPr>
          <a:xfrm>
            <a:off x="11123458" y="6742366"/>
            <a:ext cx="214245" cy="32607"/>
          </a:xfrm>
          <a:custGeom>
            <a:avLst/>
            <a:gdLst/>
            <a:ahLst/>
            <a:cxnLst/>
            <a:rect l="l" t="t" r="r" b="b"/>
            <a:pathLst>
              <a:path w="8476" h="1290" extrusionOk="0">
                <a:moveTo>
                  <a:pt x="0" y="0"/>
                </a:moveTo>
                <a:lnTo>
                  <a:pt x="0" y="1290"/>
                </a:lnTo>
                <a:lnTo>
                  <a:pt x="8475" y="1290"/>
                </a:lnTo>
                <a:lnTo>
                  <a:pt x="8475" y="0"/>
                </a:ln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5" name="Google Shape;1115;p18"/>
          <p:cNvSpPr/>
          <p:nvPr/>
        </p:nvSpPr>
        <p:spPr>
          <a:xfrm>
            <a:off x="11123458" y="5708511"/>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6" name="Google Shape;1116;p18"/>
          <p:cNvSpPr/>
          <p:nvPr/>
        </p:nvSpPr>
        <p:spPr>
          <a:xfrm>
            <a:off x="11123458" y="6705109"/>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7" name="Google Shape;1117;p18"/>
          <p:cNvSpPr/>
          <p:nvPr/>
        </p:nvSpPr>
        <p:spPr>
          <a:xfrm>
            <a:off x="11346200" y="5593653"/>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8" name="Google Shape;1118;p18"/>
          <p:cNvSpPr/>
          <p:nvPr/>
        </p:nvSpPr>
        <p:spPr>
          <a:xfrm>
            <a:off x="11344658" y="5692991"/>
            <a:ext cx="214245" cy="33416"/>
          </a:xfrm>
          <a:custGeom>
            <a:avLst/>
            <a:gdLst/>
            <a:ahLst/>
            <a:cxnLst/>
            <a:rect l="l" t="t" r="r" b="b"/>
            <a:pathLst>
              <a:path w="8476" h="1322" extrusionOk="0">
                <a:moveTo>
                  <a:pt x="0" y="1"/>
                </a:moveTo>
                <a:lnTo>
                  <a:pt x="0" y="1321"/>
                </a:lnTo>
                <a:lnTo>
                  <a:pt x="8475" y="1321"/>
                </a:lnTo>
                <a:lnTo>
                  <a:pt x="8475"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9" name="Google Shape;1119;p18"/>
          <p:cNvSpPr/>
          <p:nvPr/>
        </p:nvSpPr>
        <p:spPr>
          <a:xfrm>
            <a:off x="11344658" y="6178107"/>
            <a:ext cx="214245" cy="33391"/>
          </a:xfrm>
          <a:custGeom>
            <a:avLst/>
            <a:gdLst/>
            <a:ahLst/>
            <a:cxnLst/>
            <a:rect l="l" t="t" r="r" b="b"/>
            <a:pathLst>
              <a:path w="8476" h="1321" extrusionOk="0">
                <a:moveTo>
                  <a:pt x="0" y="0"/>
                </a:moveTo>
                <a:lnTo>
                  <a:pt x="0" y="1320"/>
                </a:lnTo>
                <a:lnTo>
                  <a:pt x="8475" y="1320"/>
                </a:lnTo>
                <a:lnTo>
                  <a:pt x="8475"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0" name="Google Shape;1120;p18"/>
          <p:cNvSpPr/>
          <p:nvPr/>
        </p:nvSpPr>
        <p:spPr>
          <a:xfrm>
            <a:off x="11344658" y="5741902"/>
            <a:ext cx="214245" cy="17871"/>
          </a:xfrm>
          <a:custGeom>
            <a:avLst/>
            <a:gdLst/>
            <a:ahLst/>
            <a:cxnLst/>
            <a:rect l="l" t="t" r="r" b="b"/>
            <a:pathLst>
              <a:path w="8476" h="707" extrusionOk="0">
                <a:moveTo>
                  <a:pt x="0" y="0"/>
                </a:moveTo>
                <a:lnTo>
                  <a:pt x="0" y="707"/>
                </a:lnTo>
                <a:lnTo>
                  <a:pt x="8475" y="707"/>
                </a:lnTo>
                <a:lnTo>
                  <a:pt x="8475" y="0"/>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1" name="Google Shape;1121;p18"/>
          <p:cNvSpPr/>
          <p:nvPr/>
        </p:nvSpPr>
        <p:spPr>
          <a:xfrm>
            <a:off x="11344658" y="5655732"/>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2" name="Google Shape;1122;p18"/>
          <p:cNvSpPr/>
          <p:nvPr/>
        </p:nvSpPr>
        <p:spPr>
          <a:xfrm>
            <a:off x="11344658" y="6141607"/>
            <a:ext cx="214245" cy="17896"/>
          </a:xfrm>
          <a:custGeom>
            <a:avLst/>
            <a:gdLst/>
            <a:ahLst/>
            <a:cxnLst/>
            <a:rect l="l" t="t" r="r" b="b"/>
            <a:pathLst>
              <a:path w="8476" h="708"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3" name="Google Shape;1123;p18"/>
          <p:cNvSpPr/>
          <p:nvPr/>
        </p:nvSpPr>
        <p:spPr>
          <a:xfrm>
            <a:off x="11344658" y="6231645"/>
            <a:ext cx="214245" cy="17871"/>
          </a:xfrm>
          <a:custGeom>
            <a:avLst/>
            <a:gdLst/>
            <a:ahLst/>
            <a:cxnLst/>
            <a:rect l="l" t="t" r="r" b="b"/>
            <a:pathLst>
              <a:path w="8476" h="707" extrusionOk="0">
                <a:moveTo>
                  <a:pt x="0" y="1"/>
                </a:moveTo>
                <a:lnTo>
                  <a:pt x="0" y="707"/>
                </a:lnTo>
                <a:lnTo>
                  <a:pt x="8475" y="707"/>
                </a:lnTo>
                <a:lnTo>
                  <a:pt x="8475" y="1"/>
                </a:ln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4" name="Google Shape;1124;p18"/>
          <p:cNvSpPr/>
          <p:nvPr/>
        </p:nvSpPr>
        <p:spPr>
          <a:xfrm>
            <a:off x="11568182" y="5593653"/>
            <a:ext cx="210377" cy="1257388"/>
          </a:xfrm>
          <a:custGeom>
            <a:avLst/>
            <a:gdLst/>
            <a:ahLst/>
            <a:cxnLst/>
            <a:rect l="l" t="t" r="r" b="b"/>
            <a:pathLst>
              <a:path w="8323" h="49745" extrusionOk="0">
                <a:moveTo>
                  <a:pt x="1" y="0"/>
                </a:moveTo>
                <a:lnTo>
                  <a:pt x="1" y="49744"/>
                </a:lnTo>
                <a:lnTo>
                  <a:pt x="8322" y="49744"/>
                </a:lnTo>
                <a:lnTo>
                  <a:pt x="8322"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5" name="Google Shape;1125;p18"/>
          <p:cNvSpPr/>
          <p:nvPr/>
        </p:nvSpPr>
        <p:spPr>
          <a:xfrm>
            <a:off x="11565856" y="5664276"/>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6" name="Google Shape;1126;p18"/>
          <p:cNvSpPr/>
          <p:nvPr/>
        </p:nvSpPr>
        <p:spPr>
          <a:xfrm>
            <a:off x="11565856" y="5798547"/>
            <a:ext cx="214245" cy="33416"/>
          </a:xfrm>
          <a:custGeom>
            <a:avLst/>
            <a:gdLst/>
            <a:ahLst/>
            <a:cxnLst/>
            <a:rect l="l" t="t" r="r" b="b"/>
            <a:pathLst>
              <a:path w="8476" h="1322" extrusionOk="0">
                <a:moveTo>
                  <a:pt x="1" y="1"/>
                </a:moveTo>
                <a:lnTo>
                  <a:pt x="1" y="1321"/>
                </a:lnTo>
                <a:lnTo>
                  <a:pt x="8475" y="1321"/>
                </a:lnTo>
                <a:lnTo>
                  <a:pt x="8475" y="1"/>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7" name="Google Shape;1127;p18"/>
          <p:cNvSpPr/>
          <p:nvPr/>
        </p:nvSpPr>
        <p:spPr>
          <a:xfrm>
            <a:off x="11565856" y="5715512"/>
            <a:ext cx="214245" cy="65213"/>
          </a:xfrm>
          <a:custGeom>
            <a:avLst/>
            <a:gdLst/>
            <a:ahLst/>
            <a:cxnLst/>
            <a:rect l="l" t="t" r="r" b="b"/>
            <a:pathLst>
              <a:path w="8476" h="2580" extrusionOk="0">
                <a:moveTo>
                  <a:pt x="1" y="0"/>
                </a:moveTo>
                <a:lnTo>
                  <a:pt x="1" y="2580"/>
                </a:lnTo>
                <a:lnTo>
                  <a:pt x="8475" y="2580"/>
                </a:lnTo>
                <a:lnTo>
                  <a:pt x="8475" y="0"/>
                </a:ln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8" name="Google Shape;1128;p18"/>
          <p:cNvSpPr/>
          <p:nvPr/>
        </p:nvSpPr>
        <p:spPr>
          <a:xfrm>
            <a:off x="11619419" y="6500213"/>
            <a:ext cx="113340" cy="291844"/>
          </a:xfrm>
          <a:custGeom>
            <a:avLst/>
            <a:gdLst/>
            <a:ahLst/>
            <a:cxnLst/>
            <a:rect l="l" t="t" r="r" b="b"/>
            <a:pathLst>
              <a:path w="4484" h="11546" extrusionOk="0">
                <a:moveTo>
                  <a:pt x="2119" y="0"/>
                </a:moveTo>
                <a:cubicBezTo>
                  <a:pt x="952" y="0"/>
                  <a:pt x="0" y="952"/>
                  <a:pt x="0" y="2119"/>
                </a:cubicBezTo>
                <a:lnTo>
                  <a:pt x="0" y="9427"/>
                </a:lnTo>
                <a:cubicBezTo>
                  <a:pt x="0" y="10594"/>
                  <a:pt x="952" y="11545"/>
                  <a:pt x="2119" y="11545"/>
                </a:cubicBezTo>
                <a:lnTo>
                  <a:pt x="2365" y="11545"/>
                </a:lnTo>
                <a:cubicBezTo>
                  <a:pt x="3531" y="11545"/>
                  <a:pt x="4483" y="10594"/>
                  <a:pt x="4483" y="9427"/>
                </a:cubicBezTo>
                <a:lnTo>
                  <a:pt x="4483" y="2119"/>
                </a:lnTo>
                <a:cubicBezTo>
                  <a:pt x="4483" y="952"/>
                  <a:pt x="3531" y="0"/>
                  <a:pt x="2365"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9" name="Google Shape;1129;p18"/>
          <p:cNvSpPr/>
          <p:nvPr/>
        </p:nvSpPr>
        <p:spPr>
          <a:xfrm>
            <a:off x="11797925" y="5587434"/>
            <a:ext cx="413703" cy="1270583"/>
          </a:xfrm>
          <a:custGeom>
            <a:avLst/>
            <a:gdLst/>
            <a:ahLst/>
            <a:cxnLst/>
            <a:rect l="l" t="t" r="r" b="b"/>
            <a:pathLst>
              <a:path w="16367" h="50267" extrusionOk="0">
                <a:moveTo>
                  <a:pt x="8261" y="1"/>
                </a:moveTo>
                <a:lnTo>
                  <a:pt x="1" y="1045"/>
                </a:lnTo>
                <a:lnTo>
                  <a:pt x="8107" y="50266"/>
                </a:lnTo>
                <a:lnTo>
                  <a:pt x="16367" y="49222"/>
                </a:lnTo>
                <a:lnTo>
                  <a:pt x="8261" y="1"/>
                </a:ln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0" name="Google Shape;1130;p18"/>
          <p:cNvSpPr/>
          <p:nvPr/>
        </p:nvSpPr>
        <p:spPr>
          <a:xfrm>
            <a:off x="11829748" y="5622367"/>
            <a:ext cx="349299" cy="1200717"/>
          </a:xfrm>
          <a:custGeom>
            <a:avLst/>
            <a:gdLst/>
            <a:ahLst/>
            <a:cxnLst/>
            <a:rect l="l" t="t" r="r" b="b"/>
            <a:pathLst>
              <a:path w="13819" h="47503" fill="none" extrusionOk="0">
                <a:moveTo>
                  <a:pt x="13818" y="46735"/>
                </a:moveTo>
                <a:lnTo>
                  <a:pt x="7708" y="47503"/>
                </a:lnTo>
                <a:lnTo>
                  <a:pt x="1" y="768"/>
                </a:lnTo>
                <a:lnTo>
                  <a:pt x="6142" y="1"/>
                </a:lnTo>
                <a:close/>
              </a:path>
            </a:pathLst>
          </a:custGeom>
          <a:noFill/>
          <a:ln w="9975" cap="flat" cmpd="sng">
            <a:solidFill>
              <a:srgbClr val="FFE18D"/>
            </a:solidFill>
            <a:prstDash val="solid"/>
            <a:miter lim="30706"/>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1" name="Google Shape;1131;p18"/>
          <p:cNvSpPr/>
          <p:nvPr/>
        </p:nvSpPr>
        <p:spPr>
          <a:xfrm>
            <a:off x="11805684" y="5642538"/>
            <a:ext cx="214245" cy="41959"/>
          </a:xfrm>
          <a:custGeom>
            <a:avLst/>
            <a:gdLst/>
            <a:ahLst/>
            <a:cxnLst/>
            <a:rect l="l" t="t" r="r" b="b"/>
            <a:pathLst>
              <a:path w="8476" h="1660" extrusionOk="0">
                <a:moveTo>
                  <a:pt x="8383" y="1"/>
                </a:moveTo>
                <a:lnTo>
                  <a:pt x="1" y="1076"/>
                </a:lnTo>
                <a:lnTo>
                  <a:pt x="93" y="1659"/>
                </a:lnTo>
                <a:lnTo>
                  <a:pt x="8476" y="584"/>
                </a:lnTo>
                <a:lnTo>
                  <a:pt x="8383" y="1"/>
                </a:lnTo>
                <a:close/>
              </a:path>
            </a:pathLst>
          </a:custGeom>
          <a:solidFill>
            <a:srgbClr val="FFE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2" name="Google Shape;1132;p18"/>
          <p:cNvSpPr/>
          <p:nvPr/>
        </p:nvSpPr>
        <p:spPr>
          <a:xfrm>
            <a:off x="11815770" y="5702318"/>
            <a:ext cx="214245" cy="41933"/>
          </a:xfrm>
          <a:custGeom>
            <a:avLst/>
            <a:gdLst/>
            <a:ahLst/>
            <a:cxnLst/>
            <a:rect l="l" t="t" r="r" b="b"/>
            <a:pathLst>
              <a:path w="8476" h="1659" extrusionOk="0">
                <a:moveTo>
                  <a:pt x="8384" y="0"/>
                </a:moveTo>
                <a:lnTo>
                  <a:pt x="1" y="1075"/>
                </a:lnTo>
                <a:lnTo>
                  <a:pt x="93" y="1658"/>
                </a:lnTo>
                <a:lnTo>
                  <a:pt x="8476" y="584"/>
                </a:lnTo>
                <a:lnTo>
                  <a:pt x="8384" y="0"/>
                </a:lnTo>
                <a:close/>
              </a:path>
            </a:pathLst>
          </a:custGeom>
          <a:solidFill>
            <a:srgbClr val="FFE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3" name="Google Shape;1133;p18"/>
          <p:cNvSpPr/>
          <p:nvPr/>
        </p:nvSpPr>
        <p:spPr>
          <a:xfrm>
            <a:off x="11809577" y="5665059"/>
            <a:ext cx="216571" cy="55912"/>
          </a:xfrm>
          <a:custGeom>
            <a:avLst/>
            <a:gdLst/>
            <a:ahLst/>
            <a:cxnLst/>
            <a:rect l="l" t="t" r="r" b="b"/>
            <a:pathLst>
              <a:path w="8568" h="2212" extrusionOk="0">
                <a:moveTo>
                  <a:pt x="8383" y="0"/>
                </a:moveTo>
                <a:lnTo>
                  <a:pt x="0" y="1075"/>
                </a:lnTo>
                <a:lnTo>
                  <a:pt x="185" y="2211"/>
                </a:lnTo>
                <a:lnTo>
                  <a:pt x="8567" y="1167"/>
                </a:lnTo>
                <a:lnTo>
                  <a:pt x="8383" y="0"/>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4" name="Google Shape;1134;p18"/>
          <p:cNvSpPr/>
          <p:nvPr/>
        </p:nvSpPr>
        <p:spPr>
          <a:xfrm>
            <a:off x="11977998" y="6692696"/>
            <a:ext cx="215028" cy="41933"/>
          </a:xfrm>
          <a:custGeom>
            <a:avLst/>
            <a:gdLst/>
            <a:ahLst/>
            <a:cxnLst/>
            <a:rect l="l" t="t" r="r" b="b"/>
            <a:pathLst>
              <a:path w="8507" h="1659" extrusionOk="0">
                <a:moveTo>
                  <a:pt x="8383" y="0"/>
                </a:moveTo>
                <a:lnTo>
                  <a:pt x="0" y="1075"/>
                </a:lnTo>
                <a:lnTo>
                  <a:pt x="123" y="1658"/>
                </a:lnTo>
                <a:lnTo>
                  <a:pt x="8506" y="583"/>
                </a:lnTo>
                <a:lnTo>
                  <a:pt x="8383" y="0"/>
                </a:lnTo>
                <a:close/>
              </a:path>
            </a:pathLst>
          </a:custGeom>
          <a:solidFill>
            <a:srgbClr val="FFE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5" name="Google Shape;1135;p18"/>
          <p:cNvSpPr/>
          <p:nvPr/>
        </p:nvSpPr>
        <p:spPr>
          <a:xfrm>
            <a:off x="11988084" y="6752451"/>
            <a:ext cx="214245" cy="41933"/>
          </a:xfrm>
          <a:custGeom>
            <a:avLst/>
            <a:gdLst/>
            <a:ahLst/>
            <a:cxnLst/>
            <a:rect l="l" t="t" r="r" b="b"/>
            <a:pathLst>
              <a:path w="8476" h="1659" extrusionOk="0">
                <a:moveTo>
                  <a:pt x="8383" y="0"/>
                </a:moveTo>
                <a:lnTo>
                  <a:pt x="1" y="1075"/>
                </a:lnTo>
                <a:lnTo>
                  <a:pt x="93" y="1659"/>
                </a:lnTo>
                <a:lnTo>
                  <a:pt x="8476" y="584"/>
                </a:lnTo>
                <a:lnTo>
                  <a:pt x="8383" y="0"/>
                </a:lnTo>
                <a:close/>
              </a:path>
            </a:pathLst>
          </a:custGeom>
          <a:solidFill>
            <a:srgbClr val="FFE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6" name="Google Shape;1136;p18"/>
          <p:cNvSpPr/>
          <p:nvPr/>
        </p:nvSpPr>
        <p:spPr>
          <a:xfrm>
            <a:off x="11981892" y="6715193"/>
            <a:ext cx="216545" cy="55912"/>
          </a:xfrm>
          <a:custGeom>
            <a:avLst/>
            <a:gdLst/>
            <a:ahLst/>
            <a:cxnLst/>
            <a:rect l="l" t="t" r="r" b="b"/>
            <a:pathLst>
              <a:path w="8567" h="2212" extrusionOk="0">
                <a:moveTo>
                  <a:pt x="8383" y="1"/>
                </a:moveTo>
                <a:lnTo>
                  <a:pt x="0" y="1075"/>
                </a:lnTo>
                <a:lnTo>
                  <a:pt x="184" y="2211"/>
                </a:lnTo>
                <a:lnTo>
                  <a:pt x="8567" y="1167"/>
                </a:lnTo>
                <a:lnTo>
                  <a:pt x="8383" y="1"/>
                </a:ln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7" name="Google Shape;1137;p18"/>
          <p:cNvSpPr/>
          <p:nvPr/>
        </p:nvSpPr>
        <p:spPr>
          <a:xfrm>
            <a:off x="11877093" y="5804918"/>
            <a:ext cx="254612" cy="832537"/>
          </a:xfrm>
          <a:custGeom>
            <a:avLst/>
            <a:gdLst/>
            <a:ahLst/>
            <a:cxnLst/>
            <a:rect l="l" t="t" r="r" b="b"/>
            <a:pathLst>
              <a:path w="10073" h="32937" extrusionOk="0">
                <a:moveTo>
                  <a:pt x="2709" y="0"/>
                </a:moveTo>
                <a:cubicBezTo>
                  <a:pt x="2585" y="0"/>
                  <a:pt x="2460" y="8"/>
                  <a:pt x="2334" y="25"/>
                </a:cubicBezTo>
                <a:cubicBezTo>
                  <a:pt x="953" y="209"/>
                  <a:pt x="1" y="1315"/>
                  <a:pt x="185" y="2543"/>
                </a:cubicBezTo>
                <a:lnTo>
                  <a:pt x="4883" y="31038"/>
                </a:lnTo>
                <a:cubicBezTo>
                  <a:pt x="5078" y="32127"/>
                  <a:pt x="6136" y="32936"/>
                  <a:pt x="7365" y="32936"/>
                </a:cubicBezTo>
                <a:cubicBezTo>
                  <a:pt x="7488" y="32936"/>
                  <a:pt x="7613" y="32928"/>
                  <a:pt x="7739" y="32911"/>
                </a:cubicBezTo>
                <a:cubicBezTo>
                  <a:pt x="9120" y="32727"/>
                  <a:pt x="10072" y="31622"/>
                  <a:pt x="9888" y="30393"/>
                </a:cubicBezTo>
                <a:lnTo>
                  <a:pt x="5190" y="1898"/>
                </a:lnTo>
                <a:cubicBezTo>
                  <a:pt x="5023" y="810"/>
                  <a:pt x="3942" y="0"/>
                  <a:pt x="2709" y="0"/>
                </a:cubicBezTo>
                <a:close/>
              </a:path>
            </a:pathLst>
          </a:custGeom>
          <a:solidFill>
            <a:srgbClr val="FFE18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8" name="Google Shape;1138;p18"/>
          <p:cNvSpPr/>
          <p:nvPr/>
        </p:nvSpPr>
        <p:spPr>
          <a:xfrm>
            <a:off x="420173" y="338481"/>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39" name="Google Shape;1139;p18"/>
          <p:cNvSpPr/>
          <p:nvPr/>
        </p:nvSpPr>
        <p:spPr>
          <a:xfrm>
            <a:off x="11654096" y="6427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0" name="Google Shape;1140;p18"/>
          <p:cNvSpPr/>
          <p:nvPr/>
        </p:nvSpPr>
        <p:spPr>
          <a:xfrm>
            <a:off x="11152178" y="4215417"/>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1" name="Google Shape;1141;p18"/>
          <p:cNvSpPr/>
          <p:nvPr/>
        </p:nvSpPr>
        <p:spPr>
          <a:xfrm>
            <a:off x="-243333" y="64000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687400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p:cSld name="Title and text">
    <p:bg>
      <p:bgPr>
        <a:solidFill>
          <a:schemeClr val="dk2"/>
        </a:solidFill>
        <a:effectLst/>
      </p:bgPr>
    </p:bg>
    <p:spTree>
      <p:nvGrpSpPr>
        <p:cNvPr id="1" name="Shape 1142"/>
        <p:cNvGrpSpPr/>
        <p:nvPr/>
      </p:nvGrpSpPr>
      <p:grpSpPr>
        <a:xfrm>
          <a:off x="0" y="0"/>
          <a:ext cx="0" cy="0"/>
          <a:chOff x="0" y="0"/>
          <a:chExt cx="0" cy="0"/>
        </a:xfrm>
      </p:grpSpPr>
      <p:sp>
        <p:nvSpPr>
          <p:cNvPr id="1143" name="Google Shape;1143;p19"/>
          <p:cNvSpPr txBox="1">
            <a:spLocks noGrp="1"/>
          </p:cNvSpPr>
          <p:nvPr>
            <p:ph type="title"/>
          </p:nvPr>
        </p:nvSpPr>
        <p:spPr>
          <a:xfrm>
            <a:off x="955700" y="723600"/>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144" name="Google Shape;1144;p19"/>
          <p:cNvSpPr txBox="1">
            <a:spLocks noGrp="1"/>
          </p:cNvSpPr>
          <p:nvPr>
            <p:ph type="subTitle" idx="1"/>
          </p:nvPr>
        </p:nvSpPr>
        <p:spPr>
          <a:xfrm>
            <a:off x="955700" y="1917300"/>
            <a:ext cx="4304000" cy="1189200"/>
          </a:xfrm>
          <a:prstGeom prst="rect">
            <a:avLst/>
          </a:prstGeom>
        </p:spPr>
        <p:txBody>
          <a:bodyPr spcFirstLastPara="1" wrap="square" lIns="91425" tIns="91425" rIns="91425" bIns="91425" anchor="t" anchorCtr="0">
            <a:noAutofit/>
          </a:bodyPr>
          <a:lstStyle>
            <a:lvl1pPr lvl="0">
              <a:spcBef>
                <a:spcPts val="0"/>
              </a:spcBef>
              <a:spcAft>
                <a:spcPts val="0"/>
              </a:spcAft>
              <a:buSzPts val="1500"/>
              <a:buNone/>
              <a:defRPr>
                <a:latin typeface="Candal"/>
                <a:ea typeface="Candal"/>
                <a:cs typeface="Candal"/>
                <a:sym typeface="Candal"/>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1145" name="Google Shape;1145;p19"/>
          <p:cNvSpPr txBox="1">
            <a:spLocks noGrp="1"/>
          </p:cNvSpPr>
          <p:nvPr>
            <p:ph type="subTitle" idx="2"/>
          </p:nvPr>
        </p:nvSpPr>
        <p:spPr>
          <a:xfrm>
            <a:off x="6101772" y="3479403"/>
            <a:ext cx="51516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46" name="Google Shape;1146;p19"/>
          <p:cNvSpPr txBox="1">
            <a:spLocks noGrp="1"/>
          </p:cNvSpPr>
          <p:nvPr>
            <p:ph type="subTitle" idx="3"/>
          </p:nvPr>
        </p:nvSpPr>
        <p:spPr>
          <a:xfrm>
            <a:off x="6101780" y="5041004"/>
            <a:ext cx="5151600" cy="11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47" name="Google Shape;1147;p19"/>
          <p:cNvSpPr txBox="1">
            <a:spLocks noGrp="1"/>
          </p:cNvSpPr>
          <p:nvPr>
            <p:ph type="subTitle" idx="4"/>
          </p:nvPr>
        </p:nvSpPr>
        <p:spPr>
          <a:xfrm>
            <a:off x="6101772" y="1917800"/>
            <a:ext cx="5151600" cy="110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500"/>
              <a:buNone/>
              <a:defRPr sz="1867"/>
            </a:lvl1pPr>
            <a:lvl2pPr lvl="1" rtl="0">
              <a:spcBef>
                <a:spcPts val="2133"/>
              </a:spcBef>
              <a:spcAft>
                <a:spcPts val="0"/>
              </a:spcAft>
              <a:buSzPts val="1400"/>
              <a:buNone/>
              <a:defRPr/>
            </a:lvl2pPr>
            <a:lvl3pPr lvl="2" rtl="0">
              <a:spcBef>
                <a:spcPts val="2133"/>
              </a:spcBef>
              <a:spcAft>
                <a:spcPts val="0"/>
              </a:spcAft>
              <a:buSzPts val="1400"/>
              <a:buNone/>
              <a:defRPr/>
            </a:lvl3pPr>
            <a:lvl4pPr lvl="3" rtl="0">
              <a:spcBef>
                <a:spcPts val="2133"/>
              </a:spcBef>
              <a:spcAft>
                <a:spcPts val="0"/>
              </a:spcAft>
              <a:buSzPts val="1400"/>
              <a:buNone/>
              <a:defRPr/>
            </a:lvl4pPr>
            <a:lvl5pPr lvl="4" rtl="0">
              <a:spcBef>
                <a:spcPts val="2133"/>
              </a:spcBef>
              <a:spcAft>
                <a:spcPts val="0"/>
              </a:spcAft>
              <a:buSzPts val="1400"/>
              <a:buNone/>
              <a:defRPr/>
            </a:lvl5pPr>
            <a:lvl6pPr lvl="5" rtl="0">
              <a:spcBef>
                <a:spcPts val="2133"/>
              </a:spcBef>
              <a:spcAft>
                <a:spcPts val="0"/>
              </a:spcAft>
              <a:buSzPts val="14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1148" name="Google Shape;1148;p19"/>
          <p:cNvSpPr/>
          <p:nvPr/>
        </p:nvSpPr>
        <p:spPr>
          <a:xfrm flipH="1">
            <a:off x="1834996" y="6120521"/>
            <a:ext cx="238312" cy="579601"/>
          </a:xfrm>
          <a:custGeom>
            <a:avLst/>
            <a:gdLst/>
            <a:ahLst/>
            <a:cxnLst/>
            <a:rect l="l" t="t" r="r" b="b"/>
            <a:pathLst>
              <a:path w="8646" h="21028" extrusionOk="0">
                <a:moveTo>
                  <a:pt x="1822" y="14424"/>
                </a:moveTo>
                <a:cubicBezTo>
                  <a:pt x="1489" y="15580"/>
                  <a:pt x="2091" y="12556"/>
                  <a:pt x="5606" y="4750"/>
                </a:cubicBezTo>
                <a:cubicBezTo>
                  <a:pt x="6033" y="3800"/>
                  <a:pt x="6508" y="2423"/>
                  <a:pt x="7252" y="1393"/>
                </a:cubicBezTo>
                <a:cubicBezTo>
                  <a:pt x="8187" y="0"/>
                  <a:pt x="8646" y="79"/>
                  <a:pt x="7379" y="507"/>
                </a:cubicBezTo>
                <a:cubicBezTo>
                  <a:pt x="460" y="2803"/>
                  <a:pt x="3611" y="649"/>
                  <a:pt x="4007" y="5225"/>
                </a:cubicBezTo>
                <a:cubicBezTo>
                  <a:pt x="4102" y="6191"/>
                  <a:pt x="4117" y="4386"/>
                  <a:pt x="2360" y="2359"/>
                </a:cubicBezTo>
                <a:cubicBezTo>
                  <a:pt x="1" y="4228"/>
                  <a:pt x="2613" y="7838"/>
                  <a:pt x="2471" y="11495"/>
                </a:cubicBezTo>
                <a:cubicBezTo>
                  <a:pt x="2455" y="12319"/>
                  <a:pt x="935" y="15691"/>
                  <a:pt x="777" y="21011"/>
                </a:cubicBezTo>
                <a:cubicBezTo>
                  <a:pt x="1426" y="21027"/>
                  <a:pt x="444" y="19254"/>
                  <a:pt x="2265" y="13142"/>
                </a:cubicBezTo>
                <a:cubicBezTo>
                  <a:pt x="2075" y="13554"/>
                  <a:pt x="1917" y="13981"/>
                  <a:pt x="1822" y="14424"/>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49" name="Google Shape;1149;p19"/>
          <p:cNvSpPr/>
          <p:nvPr/>
        </p:nvSpPr>
        <p:spPr>
          <a:xfrm flipH="1">
            <a:off x="2014350" y="6488420"/>
            <a:ext cx="10943" cy="36245"/>
          </a:xfrm>
          <a:custGeom>
            <a:avLst/>
            <a:gdLst/>
            <a:ahLst/>
            <a:cxnLst/>
            <a:rect l="l" t="t" r="r" b="b"/>
            <a:pathLst>
              <a:path w="397" h="1315" extrusionOk="0">
                <a:moveTo>
                  <a:pt x="80" y="1077"/>
                </a:moveTo>
                <a:cubicBezTo>
                  <a:pt x="396" y="1"/>
                  <a:pt x="254" y="349"/>
                  <a:pt x="0" y="1315"/>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0" name="Google Shape;1150;p19"/>
          <p:cNvSpPr/>
          <p:nvPr/>
        </p:nvSpPr>
        <p:spPr>
          <a:xfrm flipH="1">
            <a:off x="1650816" y="6057234"/>
            <a:ext cx="382331" cy="477039"/>
          </a:xfrm>
          <a:custGeom>
            <a:avLst/>
            <a:gdLst/>
            <a:ahLst/>
            <a:cxnLst/>
            <a:rect l="l" t="t" r="r" b="b"/>
            <a:pathLst>
              <a:path w="13871" h="17307" extrusionOk="0">
                <a:moveTo>
                  <a:pt x="10989" y="174"/>
                </a:moveTo>
                <a:cubicBezTo>
                  <a:pt x="9896" y="349"/>
                  <a:pt x="10261" y="143"/>
                  <a:pt x="10340" y="1663"/>
                </a:cubicBezTo>
                <a:cubicBezTo>
                  <a:pt x="10371" y="2011"/>
                  <a:pt x="10356" y="2375"/>
                  <a:pt x="10261" y="2724"/>
                </a:cubicBezTo>
                <a:cubicBezTo>
                  <a:pt x="10308" y="2185"/>
                  <a:pt x="10102" y="1219"/>
                  <a:pt x="9786" y="475"/>
                </a:cubicBezTo>
                <a:cubicBezTo>
                  <a:pt x="7933" y="1077"/>
                  <a:pt x="6001" y="2692"/>
                  <a:pt x="4703" y="5748"/>
                </a:cubicBezTo>
                <a:cubicBezTo>
                  <a:pt x="840" y="14567"/>
                  <a:pt x="0" y="17306"/>
                  <a:pt x="808" y="15454"/>
                </a:cubicBezTo>
                <a:cubicBezTo>
                  <a:pt x="2565" y="11400"/>
                  <a:pt x="6223" y="9231"/>
                  <a:pt x="8614" y="6793"/>
                </a:cubicBezTo>
                <a:cubicBezTo>
                  <a:pt x="11021" y="4529"/>
                  <a:pt x="10910" y="1789"/>
                  <a:pt x="13871" y="507"/>
                </a:cubicBezTo>
                <a:cubicBezTo>
                  <a:pt x="13301" y="222"/>
                  <a:pt x="12050" y="0"/>
                  <a:pt x="10989" y="174"/>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1" name="Google Shape;1151;p19"/>
          <p:cNvSpPr/>
          <p:nvPr/>
        </p:nvSpPr>
        <p:spPr>
          <a:xfrm flipH="1">
            <a:off x="3318889" y="5975175"/>
            <a:ext cx="314249" cy="591371"/>
          </a:xfrm>
          <a:custGeom>
            <a:avLst/>
            <a:gdLst/>
            <a:ahLst/>
            <a:cxnLst/>
            <a:rect l="l" t="t" r="r" b="b"/>
            <a:pathLst>
              <a:path w="11401" h="21455" extrusionOk="0">
                <a:moveTo>
                  <a:pt x="3325" y="3880"/>
                </a:moveTo>
                <a:cubicBezTo>
                  <a:pt x="0" y="808"/>
                  <a:pt x="792" y="0"/>
                  <a:pt x="871" y="2613"/>
                </a:cubicBezTo>
                <a:cubicBezTo>
                  <a:pt x="903" y="4355"/>
                  <a:pt x="681" y="5146"/>
                  <a:pt x="713" y="6286"/>
                </a:cubicBezTo>
                <a:cubicBezTo>
                  <a:pt x="1821" y="6065"/>
                  <a:pt x="2961" y="6160"/>
                  <a:pt x="4022" y="6571"/>
                </a:cubicBezTo>
                <a:cubicBezTo>
                  <a:pt x="4893" y="6951"/>
                  <a:pt x="3404" y="6001"/>
                  <a:pt x="776" y="6888"/>
                </a:cubicBezTo>
                <a:cubicBezTo>
                  <a:pt x="1378" y="9564"/>
                  <a:pt x="5684" y="8551"/>
                  <a:pt x="8297" y="12034"/>
                </a:cubicBezTo>
                <a:cubicBezTo>
                  <a:pt x="11195" y="18858"/>
                  <a:pt x="10830" y="21455"/>
                  <a:pt x="11400" y="21344"/>
                </a:cubicBezTo>
                <a:cubicBezTo>
                  <a:pt x="10276" y="15723"/>
                  <a:pt x="7474" y="7854"/>
                  <a:pt x="3325" y="3880"/>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2" name="Google Shape;1152;p19"/>
          <p:cNvSpPr/>
          <p:nvPr/>
        </p:nvSpPr>
        <p:spPr>
          <a:xfrm flipH="1">
            <a:off x="3371251" y="6345279"/>
            <a:ext cx="12239" cy="38423"/>
          </a:xfrm>
          <a:custGeom>
            <a:avLst/>
            <a:gdLst/>
            <a:ahLst/>
            <a:cxnLst/>
            <a:rect l="l" t="t" r="r" b="b"/>
            <a:pathLst>
              <a:path w="444" h="1394" extrusionOk="0">
                <a:moveTo>
                  <a:pt x="364" y="1140"/>
                </a:moveTo>
                <a:cubicBezTo>
                  <a:pt x="0" y="0"/>
                  <a:pt x="95" y="428"/>
                  <a:pt x="443" y="1394"/>
                </a:cubicBezTo>
                <a:cubicBezTo>
                  <a:pt x="443" y="1394"/>
                  <a:pt x="412" y="1315"/>
                  <a:pt x="364" y="1140"/>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3" name="Google Shape;1153;p19"/>
          <p:cNvSpPr/>
          <p:nvPr/>
        </p:nvSpPr>
        <p:spPr>
          <a:xfrm flipH="1">
            <a:off x="3369524" y="5793169"/>
            <a:ext cx="316427" cy="602313"/>
          </a:xfrm>
          <a:custGeom>
            <a:avLst/>
            <a:gdLst/>
            <a:ahLst/>
            <a:cxnLst/>
            <a:rect l="l" t="t" r="r" b="b"/>
            <a:pathLst>
              <a:path w="11480" h="21852" extrusionOk="0">
                <a:moveTo>
                  <a:pt x="8946" y="15549"/>
                </a:moveTo>
                <a:cubicBezTo>
                  <a:pt x="10720" y="18732"/>
                  <a:pt x="11480" y="21851"/>
                  <a:pt x="10941" y="19856"/>
                </a:cubicBezTo>
                <a:cubicBezTo>
                  <a:pt x="9785" y="15597"/>
                  <a:pt x="9580" y="10736"/>
                  <a:pt x="7379" y="6936"/>
                </a:cubicBezTo>
                <a:cubicBezTo>
                  <a:pt x="5020" y="3057"/>
                  <a:pt x="2375" y="3247"/>
                  <a:pt x="95" y="1"/>
                </a:cubicBezTo>
                <a:cubicBezTo>
                  <a:pt x="0" y="777"/>
                  <a:pt x="48" y="1584"/>
                  <a:pt x="206" y="2360"/>
                </a:cubicBezTo>
                <a:cubicBezTo>
                  <a:pt x="634" y="4466"/>
                  <a:pt x="444" y="3785"/>
                  <a:pt x="1979" y="3785"/>
                </a:cubicBezTo>
                <a:cubicBezTo>
                  <a:pt x="2375" y="3785"/>
                  <a:pt x="2755" y="3848"/>
                  <a:pt x="3120" y="3991"/>
                </a:cubicBezTo>
                <a:cubicBezTo>
                  <a:pt x="2312" y="3880"/>
                  <a:pt x="1504" y="4007"/>
                  <a:pt x="776" y="4323"/>
                </a:cubicBezTo>
                <a:cubicBezTo>
                  <a:pt x="3072" y="9818"/>
                  <a:pt x="5621" y="9438"/>
                  <a:pt x="8946" y="15549"/>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4" name="Google Shape;1154;p19"/>
          <p:cNvSpPr/>
          <p:nvPr/>
        </p:nvSpPr>
        <p:spPr>
          <a:xfrm flipH="1">
            <a:off x="3306234" y="5617282"/>
            <a:ext cx="258379" cy="809177"/>
          </a:xfrm>
          <a:custGeom>
            <a:avLst/>
            <a:gdLst/>
            <a:ahLst/>
            <a:cxnLst/>
            <a:rect l="l" t="t" r="r" b="b"/>
            <a:pathLst>
              <a:path w="9374" h="29357" extrusionOk="0">
                <a:moveTo>
                  <a:pt x="5241" y="7316"/>
                </a:moveTo>
                <a:cubicBezTo>
                  <a:pt x="5178" y="6018"/>
                  <a:pt x="4988" y="4529"/>
                  <a:pt x="5114" y="2962"/>
                </a:cubicBezTo>
                <a:cubicBezTo>
                  <a:pt x="5288" y="397"/>
                  <a:pt x="5859" y="1"/>
                  <a:pt x="4861" y="1426"/>
                </a:cubicBezTo>
                <a:cubicBezTo>
                  <a:pt x="253" y="7902"/>
                  <a:pt x="1251" y="4529"/>
                  <a:pt x="3563" y="8124"/>
                </a:cubicBezTo>
                <a:cubicBezTo>
                  <a:pt x="3800" y="8472"/>
                  <a:pt x="4006" y="8836"/>
                  <a:pt x="4196" y="9232"/>
                </a:cubicBezTo>
                <a:cubicBezTo>
                  <a:pt x="3848" y="8583"/>
                  <a:pt x="2771" y="7443"/>
                  <a:pt x="1235" y="6762"/>
                </a:cubicBezTo>
                <a:cubicBezTo>
                  <a:pt x="0" y="10388"/>
                  <a:pt x="4449" y="13000"/>
                  <a:pt x="5906" y="17640"/>
                </a:cubicBezTo>
                <a:cubicBezTo>
                  <a:pt x="6492" y="21677"/>
                  <a:pt x="7600" y="25604"/>
                  <a:pt x="9199" y="29356"/>
                </a:cubicBezTo>
                <a:lnTo>
                  <a:pt x="9374" y="29277"/>
                </a:lnTo>
                <a:cubicBezTo>
                  <a:pt x="6334" y="22136"/>
                  <a:pt x="5684" y="16690"/>
                  <a:pt x="5241" y="7316"/>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5" name="Google Shape;1155;p19"/>
          <p:cNvSpPr/>
          <p:nvPr/>
        </p:nvSpPr>
        <p:spPr>
          <a:xfrm flipH="1">
            <a:off x="3379989" y="6155416"/>
            <a:ext cx="8737" cy="48043"/>
          </a:xfrm>
          <a:custGeom>
            <a:avLst/>
            <a:gdLst/>
            <a:ahLst/>
            <a:cxnLst/>
            <a:rect l="l" t="t" r="r" b="b"/>
            <a:pathLst>
              <a:path w="317" h="1743" extrusionOk="0">
                <a:moveTo>
                  <a:pt x="253" y="1426"/>
                </a:moveTo>
                <a:cubicBezTo>
                  <a:pt x="0" y="1"/>
                  <a:pt x="32" y="428"/>
                  <a:pt x="317" y="1742"/>
                </a:cubicBezTo>
                <a:cubicBezTo>
                  <a:pt x="317" y="1742"/>
                  <a:pt x="301" y="1632"/>
                  <a:pt x="253" y="1426"/>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6" name="Google Shape;1156;p19"/>
          <p:cNvSpPr/>
          <p:nvPr/>
        </p:nvSpPr>
        <p:spPr>
          <a:xfrm flipH="1">
            <a:off x="3256479" y="5426565"/>
            <a:ext cx="172408" cy="801321"/>
          </a:xfrm>
          <a:custGeom>
            <a:avLst/>
            <a:gdLst/>
            <a:ahLst/>
            <a:cxnLst/>
            <a:rect l="l" t="t" r="r" b="b"/>
            <a:pathLst>
              <a:path w="6255" h="29072" extrusionOk="0">
                <a:moveTo>
                  <a:pt x="2724" y="2645"/>
                </a:moveTo>
                <a:cubicBezTo>
                  <a:pt x="3167" y="3389"/>
                  <a:pt x="3753" y="4387"/>
                  <a:pt x="3848" y="5162"/>
                </a:cubicBezTo>
                <a:cubicBezTo>
                  <a:pt x="3531" y="4371"/>
                  <a:pt x="3040" y="3658"/>
                  <a:pt x="2391" y="3088"/>
                </a:cubicBezTo>
                <a:cubicBezTo>
                  <a:pt x="491" y="5748"/>
                  <a:pt x="0" y="9200"/>
                  <a:pt x="190" y="12446"/>
                </a:cubicBezTo>
                <a:cubicBezTo>
                  <a:pt x="744" y="23308"/>
                  <a:pt x="1710" y="29071"/>
                  <a:pt x="1457" y="26142"/>
                </a:cubicBezTo>
                <a:cubicBezTo>
                  <a:pt x="776" y="18653"/>
                  <a:pt x="4434" y="13792"/>
                  <a:pt x="4766" y="6461"/>
                </a:cubicBezTo>
                <a:cubicBezTo>
                  <a:pt x="4893" y="4434"/>
                  <a:pt x="4750" y="2471"/>
                  <a:pt x="6255" y="1"/>
                </a:cubicBezTo>
                <a:cubicBezTo>
                  <a:pt x="5431" y="206"/>
                  <a:pt x="3959" y="1077"/>
                  <a:pt x="2724" y="2645"/>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7" name="Google Shape;1157;p19"/>
          <p:cNvSpPr/>
          <p:nvPr/>
        </p:nvSpPr>
        <p:spPr>
          <a:xfrm flipH="1">
            <a:off x="2116916" y="5665188"/>
            <a:ext cx="12265" cy="12459"/>
          </a:xfrm>
          <a:custGeom>
            <a:avLst/>
            <a:gdLst/>
            <a:ahLst/>
            <a:cxnLst/>
            <a:rect l="l" t="t" r="r" b="b"/>
            <a:pathLst>
              <a:path w="445" h="452" extrusionOk="0">
                <a:moveTo>
                  <a:pt x="223" y="1"/>
                </a:moveTo>
                <a:cubicBezTo>
                  <a:pt x="112" y="1"/>
                  <a:pt x="1" y="76"/>
                  <a:pt x="1" y="226"/>
                </a:cubicBezTo>
                <a:cubicBezTo>
                  <a:pt x="1" y="377"/>
                  <a:pt x="112" y="452"/>
                  <a:pt x="223" y="452"/>
                </a:cubicBezTo>
                <a:cubicBezTo>
                  <a:pt x="333" y="452"/>
                  <a:pt x="444" y="377"/>
                  <a:pt x="444" y="226"/>
                </a:cubicBezTo>
                <a:cubicBezTo>
                  <a:pt x="444" y="76"/>
                  <a:pt x="333" y="1"/>
                  <a:pt x="223" y="1"/>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8" name="Google Shape;1158;p19"/>
          <p:cNvSpPr/>
          <p:nvPr/>
        </p:nvSpPr>
        <p:spPr>
          <a:xfrm flipH="1">
            <a:off x="2124771" y="5614028"/>
            <a:ext cx="11384" cy="11467"/>
          </a:xfrm>
          <a:custGeom>
            <a:avLst/>
            <a:gdLst/>
            <a:ahLst/>
            <a:cxnLst/>
            <a:rect l="l" t="t" r="r" b="b"/>
            <a:pathLst>
              <a:path w="413" h="416" extrusionOk="0">
                <a:moveTo>
                  <a:pt x="206" y="0"/>
                </a:moveTo>
                <a:cubicBezTo>
                  <a:pt x="104" y="0"/>
                  <a:pt x="1" y="71"/>
                  <a:pt x="1" y="214"/>
                </a:cubicBezTo>
                <a:cubicBezTo>
                  <a:pt x="1" y="349"/>
                  <a:pt x="104" y="416"/>
                  <a:pt x="206" y="416"/>
                </a:cubicBezTo>
                <a:cubicBezTo>
                  <a:pt x="309" y="416"/>
                  <a:pt x="412" y="349"/>
                  <a:pt x="412" y="214"/>
                </a:cubicBezTo>
                <a:cubicBezTo>
                  <a:pt x="412" y="71"/>
                  <a:pt x="309" y="0"/>
                  <a:pt x="206"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9" name="Google Shape;1159;p19"/>
          <p:cNvSpPr/>
          <p:nvPr/>
        </p:nvSpPr>
        <p:spPr>
          <a:xfrm flipH="1">
            <a:off x="2340819" y="5723790"/>
            <a:ext cx="13120" cy="10777"/>
          </a:xfrm>
          <a:custGeom>
            <a:avLst/>
            <a:gdLst/>
            <a:ahLst/>
            <a:cxnLst/>
            <a:rect l="l" t="t" r="r" b="b"/>
            <a:pathLst>
              <a:path w="476" h="391" extrusionOk="0">
                <a:moveTo>
                  <a:pt x="270" y="0"/>
                </a:moveTo>
                <a:cubicBezTo>
                  <a:pt x="96" y="0"/>
                  <a:pt x="1" y="206"/>
                  <a:pt x="127" y="333"/>
                </a:cubicBezTo>
                <a:cubicBezTo>
                  <a:pt x="168" y="373"/>
                  <a:pt x="218" y="391"/>
                  <a:pt x="267" y="391"/>
                </a:cubicBezTo>
                <a:cubicBezTo>
                  <a:pt x="373" y="391"/>
                  <a:pt x="476" y="309"/>
                  <a:pt x="476" y="190"/>
                </a:cubicBezTo>
                <a:cubicBezTo>
                  <a:pt x="476" y="79"/>
                  <a:pt x="381" y="0"/>
                  <a:pt x="270"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0" name="Google Shape;1160;p19"/>
          <p:cNvSpPr/>
          <p:nvPr/>
        </p:nvSpPr>
        <p:spPr>
          <a:xfrm flipH="1">
            <a:off x="2493139" y="5623842"/>
            <a:ext cx="17035" cy="14719"/>
          </a:xfrm>
          <a:custGeom>
            <a:avLst/>
            <a:gdLst/>
            <a:ahLst/>
            <a:cxnLst/>
            <a:rect l="l" t="t" r="r" b="b"/>
            <a:pathLst>
              <a:path w="618" h="534" extrusionOk="0">
                <a:moveTo>
                  <a:pt x="349" y="0"/>
                </a:moveTo>
                <a:cubicBezTo>
                  <a:pt x="111" y="0"/>
                  <a:pt x="0" y="285"/>
                  <a:pt x="159" y="460"/>
                </a:cubicBezTo>
                <a:cubicBezTo>
                  <a:pt x="214" y="510"/>
                  <a:pt x="282" y="534"/>
                  <a:pt x="348" y="534"/>
                </a:cubicBezTo>
                <a:cubicBezTo>
                  <a:pt x="486" y="534"/>
                  <a:pt x="618" y="431"/>
                  <a:pt x="618" y="270"/>
                </a:cubicBezTo>
                <a:cubicBezTo>
                  <a:pt x="618" y="127"/>
                  <a:pt x="491" y="0"/>
                  <a:pt x="349"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1" name="Google Shape;1161;p19"/>
          <p:cNvSpPr/>
          <p:nvPr/>
        </p:nvSpPr>
        <p:spPr>
          <a:xfrm flipH="1">
            <a:off x="2297186" y="5728585"/>
            <a:ext cx="11797" cy="11384"/>
          </a:xfrm>
          <a:custGeom>
            <a:avLst/>
            <a:gdLst/>
            <a:ahLst/>
            <a:cxnLst/>
            <a:rect l="l" t="t" r="r" b="b"/>
            <a:pathLst>
              <a:path w="428" h="413" extrusionOk="0">
                <a:moveTo>
                  <a:pt x="206" y="0"/>
                </a:moveTo>
                <a:cubicBezTo>
                  <a:pt x="95" y="0"/>
                  <a:pt x="0" y="80"/>
                  <a:pt x="0" y="206"/>
                </a:cubicBezTo>
                <a:cubicBezTo>
                  <a:pt x="0" y="317"/>
                  <a:pt x="95" y="412"/>
                  <a:pt x="206" y="412"/>
                </a:cubicBezTo>
                <a:cubicBezTo>
                  <a:pt x="333" y="412"/>
                  <a:pt x="428" y="317"/>
                  <a:pt x="428" y="206"/>
                </a:cubicBezTo>
                <a:cubicBezTo>
                  <a:pt x="428" y="80"/>
                  <a:pt x="333" y="0"/>
                  <a:pt x="206"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2" name="Google Shape;1162;p19"/>
          <p:cNvSpPr/>
          <p:nvPr/>
        </p:nvSpPr>
        <p:spPr>
          <a:xfrm flipH="1">
            <a:off x="2238253" y="5613808"/>
            <a:ext cx="14856" cy="12789"/>
          </a:xfrm>
          <a:custGeom>
            <a:avLst/>
            <a:gdLst/>
            <a:ahLst/>
            <a:cxnLst/>
            <a:rect l="l" t="t" r="r" b="b"/>
            <a:pathLst>
              <a:path w="539" h="464" extrusionOk="0">
                <a:moveTo>
                  <a:pt x="317" y="0"/>
                </a:moveTo>
                <a:cubicBezTo>
                  <a:pt x="95" y="0"/>
                  <a:pt x="0" y="254"/>
                  <a:pt x="143" y="396"/>
                </a:cubicBezTo>
                <a:cubicBezTo>
                  <a:pt x="189" y="442"/>
                  <a:pt x="247" y="464"/>
                  <a:pt x="304" y="464"/>
                </a:cubicBezTo>
                <a:cubicBezTo>
                  <a:pt x="423" y="464"/>
                  <a:pt x="539" y="372"/>
                  <a:pt x="539" y="222"/>
                </a:cubicBezTo>
                <a:cubicBezTo>
                  <a:pt x="539" y="95"/>
                  <a:pt x="444" y="0"/>
                  <a:pt x="317"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3" name="Google Shape;1163;p19"/>
          <p:cNvSpPr/>
          <p:nvPr/>
        </p:nvSpPr>
        <p:spPr>
          <a:xfrm flipH="1">
            <a:off x="2572992" y="5616868"/>
            <a:ext cx="16621" cy="14277"/>
          </a:xfrm>
          <a:custGeom>
            <a:avLst/>
            <a:gdLst/>
            <a:ahLst/>
            <a:cxnLst/>
            <a:rect l="l" t="t" r="r" b="b"/>
            <a:pathLst>
              <a:path w="603" h="518" extrusionOk="0">
                <a:moveTo>
                  <a:pt x="333" y="0"/>
                </a:moveTo>
                <a:cubicBezTo>
                  <a:pt x="111" y="0"/>
                  <a:pt x="0" y="285"/>
                  <a:pt x="159" y="443"/>
                </a:cubicBezTo>
                <a:cubicBezTo>
                  <a:pt x="210" y="495"/>
                  <a:pt x="275" y="518"/>
                  <a:pt x="339" y="518"/>
                </a:cubicBezTo>
                <a:cubicBezTo>
                  <a:pt x="472" y="518"/>
                  <a:pt x="602" y="419"/>
                  <a:pt x="602" y="269"/>
                </a:cubicBezTo>
                <a:cubicBezTo>
                  <a:pt x="586" y="127"/>
                  <a:pt x="475" y="0"/>
                  <a:pt x="333"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4" name="Google Shape;1164;p19"/>
          <p:cNvSpPr/>
          <p:nvPr/>
        </p:nvSpPr>
        <p:spPr>
          <a:xfrm flipH="1">
            <a:off x="2814345" y="5644900"/>
            <a:ext cx="15959" cy="15077"/>
          </a:xfrm>
          <a:custGeom>
            <a:avLst/>
            <a:gdLst/>
            <a:ahLst/>
            <a:cxnLst/>
            <a:rect l="l" t="t" r="r" b="b"/>
            <a:pathLst>
              <a:path w="579" h="547" extrusionOk="0">
                <a:moveTo>
                  <a:pt x="287" y="0"/>
                </a:moveTo>
                <a:cubicBezTo>
                  <a:pt x="159" y="0"/>
                  <a:pt x="32" y="84"/>
                  <a:pt x="24" y="250"/>
                </a:cubicBezTo>
                <a:cubicBezTo>
                  <a:pt x="0" y="448"/>
                  <a:pt x="143" y="547"/>
                  <a:pt x="287" y="547"/>
                </a:cubicBezTo>
                <a:cubicBezTo>
                  <a:pt x="432" y="547"/>
                  <a:pt x="578" y="448"/>
                  <a:pt x="562" y="250"/>
                </a:cubicBezTo>
                <a:cubicBezTo>
                  <a:pt x="546" y="84"/>
                  <a:pt x="416" y="0"/>
                  <a:pt x="287"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5" name="Google Shape;1165;p19"/>
          <p:cNvSpPr/>
          <p:nvPr/>
        </p:nvSpPr>
        <p:spPr>
          <a:xfrm flipH="1">
            <a:off x="2806075" y="5790991"/>
            <a:ext cx="17035" cy="17061"/>
          </a:xfrm>
          <a:custGeom>
            <a:avLst/>
            <a:gdLst/>
            <a:ahLst/>
            <a:cxnLst/>
            <a:rect l="l" t="t" r="r" b="b"/>
            <a:pathLst>
              <a:path w="618" h="619" extrusionOk="0">
                <a:moveTo>
                  <a:pt x="301" y="1"/>
                </a:moveTo>
                <a:cubicBezTo>
                  <a:pt x="127" y="1"/>
                  <a:pt x="0" y="127"/>
                  <a:pt x="0" y="302"/>
                </a:cubicBezTo>
                <a:cubicBezTo>
                  <a:pt x="0" y="476"/>
                  <a:pt x="127" y="618"/>
                  <a:pt x="301" y="618"/>
                </a:cubicBezTo>
                <a:cubicBezTo>
                  <a:pt x="475" y="618"/>
                  <a:pt x="618" y="476"/>
                  <a:pt x="618" y="302"/>
                </a:cubicBezTo>
                <a:cubicBezTo>
                  <a:pt x="618" y="127"/>
                  <a:pt x="475" y="1"/>
                  <a:pt x="301" y="1"/>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6" name="Google Shape;1166;p19"/>
          <p:cNvSpPr/>
          <p:nvPr/>
        </p:nvSpPr>
        <p:spPr>
          <a:xfrm flipH="1">
            <a:off x="2807812" y="5733769"/>
            <a:ext cx="14416" cy="12348"/>
          </a:xfrm>
          <a:custGeom>
            <a:avLst/>
            <a:gdLst/>
            <a:ahLst/>
            <a:cxnLst/>
            <a:rect l="l" t="t" r="r" b="b"/>
            <a:pathLst>
              <a:path w="523" h="448" extrusionOk="0">
                <a:moveTo>
                  <a:pt x="325" y="1"/>
                </a:moveTo>
                <a:cubicBezTo>
                  <a:pt x="317" y="1"/>
                  <a:pt x="309" y="1"/>
                  <a:pt x="301" y="2"/>
                </a:cubicBezTo>
                <a:cubicBezTo>
                  <a:pt x="95" y="2"/>
                  <a:pt x="0" y="240"/>
                  <a:pt x="143" y="382"/>
                </a:cubicBezTo>
                <a:cubicBezTo>
                  <a:pt x="188" y="427"/>
                  <a:pt x="242" y="447"/>
                  <a:pt x="295" y="447"/>
                </a:cubicBezTo>
                <a:cubicBezTo>
                  <a:pt x="411" y="447"/>
                  <a:pt x="523" y="354"/>
                  <a:pt x="523" y="224"/>
                </a:cubicBezTo>
                <a:cubicBezTo>
                  <a:pt x="523" y="106"/>
                  <a:pt x="439" y="1"/>
                  <a:pt x="325" y="1"/>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7" name="Google Shape;1167;p19"/>
          <p:cNvSpPr/>
          <p:nvPr/>
        </p:nvSpPr>
        <p:spPr>
          <a:xfrm flipH="1">
            <a:off x="2978462" y="5598538"/>
            <a:ext cx="17916" cy="15353"/>
          </a:xfrm>
          <a:custGeom>
            <a:avLst/>
            <a:gdLst/>
            <a:ahLst/>
            <a:cxnLst/>
            <a:rect l="l" t="t" r="r" b="b"/>
            <a:pathLst>
              <a:path w="650" h="557" extrusionOk="0">
                <a:moveTo>
                  <a:pt x="380" y="0"/>
                </a:moveTo>
                <a:cubicBezTo>
                  <a:pt x="127" y="0"/>
                  <a:pt x="0" y="301"/>
                  <a:pt x="175" y="475"/>
                </a:cubicBezTo>
                <a:cubicBezTo>
                  <a:pt x="231" y="531"/>
                  <a:pt x="300" y="556"/>
                  <a:pt x="368" y="556"/>
                </a:cubicBezTo>
                <a:cubicBezTo>
                  <a:pt x="511" y="556"/>
                  <a:pt x="650" y="446"/>
                  <a:pt x="650" y="285"/>
                </a:cubicBezTo>
                <a:cubicBezTo>
                  <a:pt x="650" y="127"/>
                  <a:pt x="523" y="0"/>
                  <a:pt x="380"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8" name="Google Shape;1168;p19"/>
          <p:cNvSpPr/>
          <p:nvPr/>
        </p:nvSpPr>
        <p:spPr>
          <a:xfrm flipH="1">
            <a:off x="3016005" y="5717670"/>
            <a:ext cx="12679" cy="11053"/>
          </a:xfrm>
          <a:custGeom>
            <a:avLst/>
            <a:gdLst/>
            <a:ahLst/>
            <a:cxnLst/>
            <a:rect l="l" t="t" r="r" b="b"/>
            <a:pathLst>
              <a:path w="460" h="401" extrusionOk="0">
                <a:moveTo>
                  <a:pt x="270" y="1"/>
                </a:moveTo>
                <a:cubicBezTo>
                  <a:pt x="96" y="1"/>
                  <a:pt x="1" y="222"/>
                  <a:pt x="127" y="349"/>
                </a:cubicBezTo>
                <a:cubicBezTo>
                  <a:pt x="168" y="384"/>
                  <a:pt x="216" y="400"/>
                  <a:pt x="263" y="400"/>
                </a:cubicBezTo>
                <a:cubicBezTo>
                  <a:pt x="364" y="400"/>
                  <a:pt x="460" y="325"/>
                  <a:pt x="460" y="206"/>
                </a:cubicBezTo>
                <a:cubicBezTo>
                  <a:pt x="460" y="96"/>
                  <a:pt x="381" y="1"/>
                  <a:pt x="270" y="1"/>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9" name="Google Shape;1169;p19"/>
          <p:cNvSpPr/>
          <p:nvPr/>
        </p:nvSpPr>
        <p:spPr>
          <a:xfrm flipH="1">
            <a:off x="3498708" y="5677950"/>
            <a:ext cx="14856" cy="12735"/>
          </a:xfrm>
          <a:custGeom>
            <a:avLst/>
            <a:gdLst/>
            <a:ahLst/>
            <a:cxnLst/>
            <a:rect l="l" t="t" r="r" b="b"/>
            <a:pathLst>
              <a:path w="539" h="462" extrusionOk="0">
                <a:moveTo>
                  <a:pt x="301" y="1"/>
                </a:moveTo>
                <a:cubicBezTo>
                  <a:pt x="96" y="1"/>
                  <a:pt x="1" y="254"/>
                  <a:pt x="143" y="397"/>
                </a:cubicBezTo>
                <a:cubicBezTo>
                  <a:pt x="188" y="442"/>
                  <a:pt x="244" y="461"/>
                  <a:pt x="300" y="461"/>
                </a:cubicBezTo>
                <a:cubicBezTo>
                  <a:pt x="420" y="461"/>
                  <a:pt x="539" y="368"/>
                  <a:pt x="539" y="238"/>
                </a:cubicBezTo>
                <a:cubicBezTo>
                  <a:pt x="539" y="96"/>
                  <a:pt x="428" y="1"/>
                  <a:pt x="301" y="1"/>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0" name="Google Shape;1170;p19"/>
          <p:cNvSpPr/>
          <p:nvPr/>
        </p:nvSpPr>
        <p:spPr>
          <a:xfrm flipH="1">
            <a:off x="3241203" y="5614249"/>
            <a:ext cx="13120" cy="13120"/>
          </a:xfrm>
          <a:custGeom>
            <a:avLst/>
            <a:gdLst/>
            <a:ahLst/>
            <a:cxnLst/>
            <a:rect l="l" t="t" r="r" b="b"/>
            <a:pathLst>
              <a:path w="476" h="476" extrusionOk="0">
                <a:moveTo>
                  <a:pt x="238" y="0"/>
                </a:moveTo>
                <a:cubicBezTo>
                  <a:pt x="96" y="0"/>
                  <a:pt x="1" y="111"/>
                  <a:pt x="1" y="238"/>
                </a:cubicBezTo>
                <a:cubicBezTo>
                  <a:pt x="1" y="364"/>
                  <a:pt x="96" y="475"/>
                  <a:pt x="238" y="475"/>
                </a:cubicBezTo>
                <a:cubicBezTo>
                  <a:pt x="365" y="475"/>
                  <a:pt x="476" y="364"/>
                  <a:pt x="476" y="238"/>
                </a:cubicBezTo>
                <a:cubicBezTo>
                  <a:pt x="476" y="111"/>
                  <a:pt x="365" y="0"/>
                  <a:pt x="238"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1" name="Google Shape;1171;p19"/>
          <p:cNvSpPr/>
          <p:nvPr/>
        </p:nvSpPr>
        <p:spPr>
          <a:xfrm flipH="1">
            <a:off x="3518333" y="5695839"/>
            <a:ext cx="14003" cy="11659"/>
          </a:xfrm>
          <a:custGeom>
            <a:avLst/>
            <a:gdLst/>
            <a:ahLst/>
            <a:cxnLst/>
            <a:rect l="l" t="t" r="r" b="b"/>
            <a:pathLst>
              <a:path w="508" h="423" extrusionOk="0">
                <a:moveTo>
                  <a:pt x="286" y="1"/>
                </a:moveTo>
                <a:cubicBezTo>
                  <a:pt x="96" y="1"/>
                  <a:pt x="1" y="223"/>
                  <a:pt x="143" y="365"/>
                </a:cubicBezTo>
                <a:cubicBezTo>
                  <a:pt x="183" y="405"/>
                  <a:pt x="234" y="423"/>
                  <a:pt x="284" y="423"/>
                </a:cubicBezTo>
                <a:cubicBezTo>
                  <a:pt x="396" y="423"/>
                  <a:pt x="507" y="337"/>
                  <a:pt x="507" y="207"/>
                </a:cubicBezTo>
                <a:cubicBezTo>
                  <a:pt x="507" y="96"/>
                  <a:pt x="412" y="1"/>
                  <a:pt x="286" y="1"/>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2" name="Google Shape;1172;p19"/>
          <p:cNvSpPr/>
          <p:nvPr/>
        </p:nvSpPr>
        <p:spPr>
          <a:xfrm flipH="1">
            <a:off x="1850752" y="6517666"/>
            <a:ext cx="1675905" cy="331284"/>
          </a:xfrm>
          <a:custGeom>
            <a:avLst/>
            <a:gdLst/>
            <a:ahLst/>
            <a:cxnLst/>
            <a:rect l="l" t="t" r="r" b="b"/>
            <a:pathLst>
              <a:path w="60802" h="12019" extrusionOk="0">
                <a:moveTo>
                  <a:pt x="1505" y="1"/>
                </a:moveTo>
                <a:cubicBezTo>
                  <a:pt x="681" y="1"/>
                  <a:pt x="1" y="2692"/>
                  <a:pt x="1" y="6017"/>
                </a:cubicBezTo>
                <a:cubicBezTo>
                  <a:pt x="1" y="9327"/>
                  <a:pt x="681" y="12018"/>
                  <a:pt x="1505" y="12018"/>
                </a:cubicBezTo>
                <a:lnTo>
                  <a:pt x="60089" y="12018"/>
                </a:lnTo>
                <a:cubicBezTo>
                  <a:pt x="60485" y="12018"/>
                  <a:pt x="60802" y="11702"/>
                  <a:pt x="60802" y="11306"/>
                </a:cubicBezTo>
                <a:cubicBezTo>
                  <a:pt x="60802" y="11116"/>
                  <a:pt x="60659" y="10973"/>
                  <a:pt x="60469" y="10973"/>
                </a:cubicBezTo>
                <a:lnTo>
                  <a:pt x="40693" y="10973"/>
                </a:lnTo>
                <a:cubicBezTo>
                  <a:pt x="40297" y="9881"/>
                  <a:pt x="40044" y="8076"/>
                  <a:pt x="40044" y="6017"/>
                </a:cubicBezTo>
                <a:cubicBezTo>
                  <a:pt x="40044" y="3959"/>
                  <a:pt x="40297" y="2138"/>
                  <a:pt x="40693" y="1061"/>
                </a:cubicBezTo>
                <a:lnTo>
                  <a:pt x="60453" y="1061"/>
                </a:lnTo>
                <a:cubicBezTo>
                  <a:pt x="60643" y="1061"/>
                  <a:pt x="60802" y="903"/>
                  <a:pt x="60802" y="713"/>
                </a:cubicBezTo>
                <a:cubicBezTo>
                  <a:pt x="60802" y="317"/>
                  <a:pt x="60485" y="1"/>
                  <a:pt x="60089" y="1"/>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3" name="Google Shape;1173;p19"/>
          <p:cNvSpPr/>
          <p:nvPr/>
        </p:nvSpPr>
        <p:spPr>
          <a:xfrm flipH="1">
            <a:off x="2404961" y="6546911"/>
            <a:ext cx="17944" cy="273235"/>
          </a:xfrm>
          <a:custGeom>
            <a:avLst/>
            <a:gdLst/>
            <a:ahLst/>
            <a:cxnLst/>
            <a:rect l="l" t="t" r="r" b="b"/>
            <a:pathLst>
              <a:path w="651" h="9913" extrusionOk="0">
                <a:moveTo>
                  <a:pt x="650" y="0"/>
                </a:moveTo>
                <a:cubicBezTo>
                  <a:pt x="254" y="1077"/>
                  <a:pt x="1" y="2898"/>
                  <a:pt x="1" y="4956"/>
                </a:cubicBezTo>
                <a:cubicBezTo>
                  <a:pt x="1" y="7015"/>
                  <a:pt x="254" y="8820"/>
                  <a:pt x="650" y="9912"/>
                </a:cubicBezTo>
                <a:lnTo>
                  <a:pt x="650" y="0"/>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4" name="Google Shape;1174;p19"/>
          <p:cNvSpPr/>
          <p:nvPr/>
        </p:nvSpPr>
        <p:spPr>
          <a:xfrm flipH="1">
            <a:off x="1879522" y="6546911"/>
            <a:ext cx="525468" cy="273235"/>
          </a:xfrm>
          <a:custGeom>
            <a:avLst/>
            <a:gdLst/>
            <a:ahLst/>
            <a:cxnLst/>
            <a:rect l="l" t="t" r="r" b="b"/>
            <a:pathLst>
              <a:path w="19064" h="9913" extrusionOk="0">
                <a:moveTo>
                  <a:pt x="0" y="0"/>
                </a:moveTo>
                <a:lnTo>
                  <a:pt x="0" y="9912"/>
                </a:lnTo>
                <a:lnTo>
                  <a:pt x="19064" y="9912"/>
                </a:lnTo>
                <a:cubicBezTo>
                  <a:pt x="18668" y="8820"/>
                  <a:pt x="18415" y="7015"/>
                  <a:pt x="18415" y="4956"/>
                </a:cubicBezTo>
                <a:cubicBezTo>
                  <a:pt x="18415" y="2898"/>
                  <a:pt x="18668" y="1077"/>
                  <a:pt x="19064" y="0"/>
                </a:cubicBez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5" name="Google Shape;1175;p19"/>
          <p:cNvSpPr/>
          <p:nvPr/>
        </p:nvSpPr>
        <p:spPr>
          <a:xfrm flipH="1">
            <a:off x="3124668" y="6518107"/>
            <a:ext cx="215187" cy="331284"/>
          </a:xfrm>
          <a:custGeom>
            <a:avLst/>
            <a:gdLst/>
            <a:ahLst/>
            <a:cxnLst/>
            <a:rect l="l" t="t" r="r" b="b"/>
            <a:pathLst>
              <a:path w="7807" h="12019" extrusionOk="0">
                <a:moveTo>
                  <a:pt x="1489" y="0"/>
                </a:moveTo>
                <a:cubicBezTo>
                  <a:pt x="665" y="0"/>
                  <a:pt x="0" y="2692"/>
                  <a:pt x="0" y="6001"/>
                </a:cubicBezTo>
                <a:cubicBezTo>
                  <a:pt x="0" y="9326"/>
                  <a:pt x="665" y="12018"/>
                  <a:pt x="1489" y="12018"/>
                </a:cubicBezTo>
                <a:lnTo>
                  <a:pt x="7806" y="12002"/>
                </a:lnTo>
                <a:cubicBezTo>
                  <a:pt x="6983" y="12002"/>
                  <a:pt x="6318" y="9311"/>
                  <a:pt x="6318" y="6001"/>
                </a:cubicBezTo>
                <a:cubicBezTo>
                  <a:pt x="6318" y="2676"/>
                  <a:pt x="6983" y="0"/>
                  <a:pt x="7806" y="0"/>
                </a:cubicBez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6" name="Google Shape;1176;p19"/>
          <p:cNvSpPr/>
          <p:nvPr/>
        </p:nvSpPr>
        <p:spPr>
          <a:xfrm flipH="1">
            <a:off x="3319322" y="6518107"/>
            <a:ext cx="47161" cy="331284"/>
          </a:xfrm>
          <a:custGeom>
            <a:avLst/>
            <a:gdLst/>
            <a:ahLst/>
            <a:cxnLst/>
            <a:rect l="l" t="t" r="r" b="b"/>
            <a:pathLst>
              <a:path w="1711" h="12019" extrusionOk="0">
                <a:moveTo>
                  <a:pt x="1711" y="0"/>
                </a:moveTo>
                <a:cubicBezTo>
                  <a:pt x="1568" y="0"/>
                  <a:pt x="1441" y="48"/>
                  <a:pt x="1331" y="143"/>
                </a:cubicBezTo>
                <a:cubicBezTo>
                  <a:pt x="1236" y="238"/>
                  <a:pt x="1156" y="349"/>
                  <a:pt x="1077" y="460"/>
                </a:cubicBezTo>
                <a:cubicBezTo>
                  <a:pt x="951" y="697"/>
                  <a:pt x="824" y="935"/>
                  <a:pt x="745" y="1204"/>
                </a:cubicBezTo>
                <a:cubicBezTo>
                  <a:pt x="571" y="1710"/>
                  <a:pt x="428" y="2249"/>
                  <a:pt x="349" y="2787"/>
                </a:cubicBezTo>
                <a:cubicBezTo>
                  <a:pt x="1" y="4925"/>
                  <a:pt x="1" y="7094"/>
                  <a:pt x="349" y="9231"/>
                </a:cubicBezTo>
                <a:cubicBezTo>
                  <a:pt x="428" y="9770"/>
                  <a:pt x="571" y="10292"/>
                  <a:pt x="745" y="10799"/>
                </a:cubicBezTo>
                <a:cubicBezTo>
                  <a:pt x="824" y="11052"/>
                  <a:pt x="951" y="11306"/>
                  <a:pt x="1077" y="11543"/>
                </a:cubicBezTo>
                <a:cubicBezTo>
                  <a:pt x="1156" y="11654"/>
                  <a:pt x="1236" y="11765"/>
                  <a:pt x="1331" y="11860"/>
                </a:cubicBezTo>
                <a:cubicBezTo>
                  <a:pt x="1441" y="11955"/>
                  <a:pt x="1568" y="12018"/>
                  <a:pt x="1711" y="12018"/>
                </a:cubicBezTo>
                <a:cubicBezTo>
                  <a:pt x="1568" y="12002"/>
                  <a:pt x="1441" y="11939"/>
                  <a:pt x="1362" y="11828"/>
                </a:cubicBezTo>
                <a:cubicBezTo>
                  <a:pt x="1267" y="11733"/>
                  <a:pt x="1204" y="11622"/>
                  <a:pt x="1141" y="11511"/>
                </a:cubicBezTo>
                <a:cubicBezTo>
                  <a:pt x="1014" y="11274"/>
                  <a:pt x="919" y="11021"/>
                  <a:pt x="856" y="10767"/>
                </a:cubicBezTo>
                <a:cubicBezTo>
                  <a:pt x="697" y="10261"/>
                  <a:pt x="602" y="9738"/>
                  <a:pt x="523" y="9200"/>
                </a:cubicBezTo>
                <a:cubicBezTo>
                  <a:pt x="254" y="7078"/>
                  <a:pt x="254" y="4925"/>
                  <a:pt x="523" y="2803"/>
                </a:cubicBezTo>
                <a:cubicBezTo>
                  <a:pt x="602" y="2280"/>
                  <a:pt x="697" y="1758"/>
                  <a:pt x="856" y="1251"/>
                </a:cubicBezTo>
                <a:cubicBezTo>
                  <a:pt x="919" y="982"/>
                  <a:pt x="1014" y="745"/>
                  <a:pt x="1141" y="507"/>
                </a:cubicBezTo>
                <a:cubicBezTo>
                  <a:pt x="1204" y="380"/>
                  <a:pt x="1267" y="270"/>
                  <a:pt x="1362" y="175"/>
                </a:cubicBezTo>
                <a:cubicBezTo>
                  <a:pt x="1441" y="80"/>
                  <a:pt x="1568" y="16"/>
                  <a:pt x="1711"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7" name="Google Shape;1177;p19"/>
          <p:cNvSpPr/>
          <p:nvPr/>
        </p:nvSpPr>
        <p:spPr>
          <a:xfrm flipH="1">
            <a:off x="3105451" y="6518025"/>
            <a:ext cx="44984" cy="331367"/>
          </a:xfrm>
          <a:custGeom>
            <a:avLst/>
            <a:gdLst/>
            <a:ahLst/>
            <a:cxnLst/>
            <a:rect l="l" t="t" r="r" b="b"/>
            <a:pathLst>
              <a:path w="1632" h="12022" extrusionOk="0">
                <a:moveTo>
                  <a:pt x="1578" y="0"/>
                </a:moveTo>
                <a:cubicBezTo>
                  <a:pt x="1457" y="0"/>
                  <a:pt x="1350" y="47"/>
                  <a:pt x="1267" y="130"/>
                </a:cubicBezTo>
                <a:cubicBezTo>
                  <a:pt x="1156" y="225"/>
                  <a:pt x="1077" y="320"/>
                  <a:pt x="1014" y="447"/>
                </a:cubicBezTo>
                <a:cubicBezTo>
                  <a:pt x="871" y="684"/>
                  <a:pt x="760" y="922"/>
                  <a:pt x="665" y="1191"/>
                </a:cubicBezTo>
                <a:cubicBezTo>
                  <a:pt x="491" y="1698"/>
                  <a:pt x="364" y="2236"/>
                  <a:pt x="269" y="2774"/>
                </a:cubicBezTo>
                <a:cubicBezTo>
                  <a:pt x="95" y="3835"/>
                  <a:pt x="0" y="4928"/>
                  <a:pt x="0" y="6004"/>
                </a:cubicBezTo>
                <a:cubicBezTo>
                  <a:pt x="0" y="7081"/>
                  <a:pt x="95" y="8174"/>
                  <a:pt x="269" y="9234"/>
                </a:cubicBezTo>
                <a:cubicBezTo>
                  <a:pt x="349" y="9773"/>
                  <a:pt x="491" y="10295"/>
                  <a:pt x="665" y="10802"/>
                </a:cubicBezTo>
                <a:cubicBezTo>
                  <a:pt x="744" y="11071"/>
                  <a:pt x="871" y="11309"/>
                  <a:pt x="998" y="11546"/>
                </a:cubicBezTo>
                <a:cubicBezTo>
                  <a:pt x="1077" y="11657"/>
                  <a:pt x="1156" y="11768"/>
                  <a:pt x="1251" y="11863"/>
                </a:cubicBezTo>
                <a:cubicBezTo>
                  <a:pt x="1362" y="11958"/>
                  <a:pt x="1489" y="12021"/>
                  <a:pt x="1631" y="12021"/>
                </a:cubicBezTo>
                <a:cubicBezTo>
                  <a:pt x="1489" y="12005"/>
                  <a:pt x="1362" y="11942"/>
                  <a:pt x="1283" y="11831"/>
                </a:cubicBezTo>
                <a:cubicBezTo>
                  <a:pt x="1188" y="11736"/>
                  <a:pt x="1124" y="11625"/>
                  <a:pt x="1061" y="11514"/>
                </a:cubicBezTo>
                <a:cubicBezTo>
                  <a:pt x="934" y="11277"/>
                  <a:pt x="839" y="11024"/>
                  <a:pt x="776" y="10770"/>
                </a:cubicBezTo>
                <a:cubicBezTo>
                  <a:pt x="618" y="10264"/>
                  <a:pt x="523" y="9741"/>
                  <a:pt x="444" y="9203"/>
                </a:cubicBezTo>
                <a:cubicBezTo>
                  <a:pt x="174" y="7081"/>
                  <a:pt x="174" y="4928"/>
                  <a:pt x="444" y="2806"/>
                </a:cubicBezTo>
                <a:cubicBezTo>
                  <a:pt x="523" y="2283"/>
                  <a:pt x="618" y="1761"/>
                  <a:pt x="776" y="1254"/>
                </a:cubicBezTo>
                <a:cubicBezTo>
                  <a:pt x="839" y="985"/>
                  <a:pt x="934" y="748"/>
                  <a:pt x="1061" y="510"/>
                </a:cubicBezTo>
                <a:cubicBezTo>
                  <a:pt x="1124" y="383"/>
                  <a:pt x="1188" y="273"/>
                  <a:pt x="1283" y="178"/>
                </a:cubicBezTo>
                <a:cubicBezTo>
                  <a:pt x="1362" y="83"/>
                  <a:pt x="1489" y="19"/>
                  <a:pt x="1631" y="3"/>
                </a:cubicBezTo>
                <a:cubicBezTo>
                  <a:pt x="1613" y="1"/>
                  <a:pt x="1595" y="0"/>
                  <a:pt x="1578"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8" name="Google Shape;1178;p19"/>
          <p:cNvSpPr/>
          <p:nvPr/>
        </p:nvSpPr>
        <p:spPr>
          <a:xfrm flipH="1">
            <a:off x="2891608" y="6518025"/>
            <a:ext cx="44984" cy="331367"/>
          </a:xfrm>
          <a:custGeom>
            <a:avLst/>
            <a:gdLst/>
            <a:ahLst/>
            <a:cxnLst/>
            <a:rect l="l" t="t" r="r" b="b"/>
            <a:pathLst>
              <a:path w="1632" h="12022" extrusionOk="0">
                <a:moveTo>
                  <a:pt x="1578" y="0"/>
                </a:moveTo>
                <a:cubicBezTo>
                  <a:pt x="1457" y="0"/>
                  <a:pt x="1350" y="47"/>
                  <a:pt x="1267" y="130"/>
                </a:cubicBezTo>
                <a:cubicBezTo>
                  <a:pt x="1157" y="225"/>
                  <a:pt x="1077" y="320"/>
                  <a:pt x="1014" y="447"/>
                </a:cubicBezTo>
                <a:cubicBezTo>
                  <a:pt x="872" y="684"/>
                  <a:pt x="761" y="922"/>
                  <a:pt x="666" y="1191"/>
                </a:cubicBezTo>
                <a:cubicBezTo>
                  <a:pt x="492" y="1698"/>
                  <a:pt x="365" y="2236"/>
                  <a:pt x="270" y="2774"/>
                </a:cubicBezTo>
                <a:cubicBezTo>
                  <a:pt x="96" y="3835"/>
                  <a:pt x="1" y="4928"/>
                  <a:pt x="1" y="6004"/>
                </a:cubicBezTo>
                <a:cubicBezTo>
                  <a:pt x="1" y="7081"/>
                  <a:pt x="96" y="8174"/>
                  <a:pt x="270" y="9234"/>
                </a:cubicBezTo>
                <a:cubicBezTo>
                  <a:pt x="349" y="9773"/>
                  <a:pt x="492" y="10295"/>
                  <a:pt x="666" y="10802"/>
                </a:cubicBezTo>
                <a:cubicBezTo>
                  <a:pt x="745" y="11071"/>
                  <a:pt x="872" y="11309"/>
                  <a:pt x="998" y="11546"/>
                </a:cubicBezTo>
                <a:cubicBezTo>
                  <a:pt x="1077" y="11657"/>
                  <a:pt x="1157" y="11768"/>
                  <a:pt x="1252" y="11863"/>
                </a:cubicBezTo>
                <a:cubicBezTo>
                  <a:pt x="1362" y="11958"/>
                  <a:pt x="1489" y="12021"/>
                  <a:pt x="1632" y="12021"/>
                </a:cubicBezTo>
                <a:cubicBezTo>
                  <a:pt x="1489" y="12005"/>
                  <a:pt x="1362" y="11942"/>
                  <a:pt x="1283" y="11831"/>
                </a:cubicBezTo>
                <a:cubicBezTo>
                  <a:pt x="1188" y="11736"/>
                  <a:pt x="1125" y="11625"/>
                  <a:pt x="1062" y="11514"/>
                </a:cubicBezTo>
                <a:cubicBezTo>
                  <a:pt x="935" y="11277"/>
                  <a:pt x="840" y="11024"/>
                  <a:pt x="777" y="10770"/>
                </a:cubicBezTo>
                <a:cubicBezTo>
                  <a:pt x="618" y="10264"/>
                  <a:pt x="523" y="9741"/>
                  <a:pt x="444" y="9203"/>
                </a:cubicBezTo>
                <a:cubicBezTo>
                  <a:pt x="175" y="7081"/>
                  <a:pt x="175" y="4928"/>
                  <a:pt x="444" y="2806"/>
                </a:cubicBezTo>
                <a:cubicBezTo>
                  <a:pt x="523" y="2283"/>
                  <a:pt x="618" y="1761"/>
                  <a:pt x="777" y="1254"/>
                </a:cubicBezTo>
                <a:cubicBezTo>
                  <a:pt x="840" y="985"/>
                  <a:pt x="935" y="748"/>
                  <a:pt x="1062" y="510"/>
                </a:cubicBezTo>
                <a:cubicBezTo>
                  <a:pt x="1125" y="383"/>
                  <a:pt x="1188" y="273"/>
                  <a:pt x="1283" y="178"/>
                </a:cubicBezTo>
                <a:cubicBezTo>
                  <a:pt x="1362" y="83"/>
                  <a:pt x="1489" y="19"/>
                  <a:pt x="1632" y="3"/>
                </a:cubicBezTo>
                <a:cubicBezTo>
                  <a:pt x="1613" y="1"/>
                  <a:pt x="1596" y="0"/>
                  <a:pt x="1578"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9" name="Google Shape;1179;p19"/>
          <p:cNvSpPr/>
          <p:nvPr/>
        </p:nvSpPr>
        <p:spPr>
          <a:xfrm flipH="1">
            <a:off x="2677738" y="6518107"/>
            <a:ext cx="47161" cy="331284"/>
          </a:xfrm>
          <a:custGeom>
            <a:avLst/>
            <a:gdLst/>
            <a:ahLst/>
            <a:cxnLst/>
            <a:rect l="l" t="t" r="r" b="b"/>
            <a:pathLst>
              <a:path w="1711" h="12019" extrusionOk="0">
                <a:moveTo>
                  <a:pt x="1710" y="0"/>
                </a:moveTo>
                <a:cubicBezTo>
                  <a:pt x="1568" y="0"/>
                  <a:pt x="1441" y="32"/>
                  <a:pt x="1346" y="127"/>
                </a:cubicBezTo>
                <a:cubicBezTo>
                  <a:pt x="1251" y="222"/>
                  <a:pt x="1172" y="317"/>
                  <a:pt x="1093" y="444"/>
                </a:cubicBezTo>
                <a:cubicBezTo>
                  <a:pt x="950" y="681"/>
                  <a:pt x="839" y="919"/>
                  <a:pt x="760" y="1188"/>
                </a:cubicBezTo>
                <a:cubicBezTo>
                  <a:pt x="586" y="1695"/>
                  <a:pt x="443" y="2233"/>
                  <a:pt x="364" y="2771"/>
                </a:cubicBezTo>
                <a:cubicBezTo>
                  <a:pt x="0" y="4909"/>
                  <a:pt x="0" y="7094"/>
                  <a:pt x="348" y="9231"/>
                </a:cubicBezTo>
                <a:cubicBezTo>
                  <a:pt x="428" y="9770"/>
                  <a:pt x="570" y="10292"/>
                  <a:pt x="744" y="10799"/>
                </a:cubicBezTo>
                <a:cubicBezTo>
                  <a:pt x="823" y="11068"/>
                  <a:pt x="934" y="11306"/>
                  <a:pt x="1077" y="11543"/>
                </a:cubicBezTo>
                <a:cubicBezTo>
                  <a:pt x="1156" y="11654"/>
                  <a:pt x="1235" y="11765"/>
                  <a:pt x="1330" y="11860"/>
                </a:cubicBezTo>
                <a:cubicBezTo>
                  <a:pt x="1425" y="11955"/>
                  <a:pt x="1568" y="12018"/>
                  <a:pt x="1694" y="12018"/>
                </a:cubicBezTo>
                <a:cubicBezTo>
                  <a:pt x="1568" y="12002"/>
                  <a:pt x="1441" y="11939"/>
                  <a:pt x="1362" y="11828"/>
                </a:cubicBezTo>
                <a:cubicBezTo>
                  <a:pt x="1267" y="11733"/>
                  <a:pt x="1188" y="11622"/>
                  <a:pt x="1140" y="11511"/>
                </a:cubicBezTo>
                <a:cubicBezTo>
                  <a:pt x="1013" y="11274"/>
                  <a:pt x="918" y="11021"/>
                  <a:pt x="855" y="10767"/>
                </a:cubicBezTo>
                <a:cubicBezTo>
                  <a:pt x="697" y="10261"/>
                  <a:pt x="586" y="9738"/>
                  <a:pt x="523" y="9200"/>
                </a:cubicBezTo>
                <a:cubicBezTo>
                  <a:pt x="380" y="8139"/>
                  <a:pt x="317" y="7078"/>
                  <a:pt x="333" y="6001"/>
                </a:cubicBezTo>
                <a:cubicBezTo>
                  <a:pt x="317" y="4941"/>
                  <a:pt x="380" y="3864"/>
                  <a:pt x="523" y="2803"/>
                </a:cubicBezTo>
                <a:cubicBezTo>
                  <a:pt x="602" y="2280"/>
                  <a:pt x="697" y="1758"/>
                  <a:pt x="855" y="1251"/>
                </a:cubicBezTo>
                <a:cubicBezTo>
                  <a:pt x="918" y="982"/>
                  <a:pt x="1013" y="745"/>
                  <a:pt x="1140" y="507"/>
                </a:cubicBezTo>
                <a:cubicBezTo>
                  <a:pt x="1203" y="380"/>
                  <a:pt x="1267" y="270"/>
                  <a:pt x="1362" y="175"/>
                </a:cubicBezTo>
                <a:cubicBezTo>
                  <a:pt x="1441" y="80"/>
                  <a:pt x="1568" y="16"/>
                  <a:pt x="1710"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0" name="Google Shape;1180;p19"/>
          <p:cNvSpPr/>
          <p:nvPr/>
        </p:nvSpPr>
        <p:spPr>
          <a:xfrm flipH="1">
            <a:off x="2423293" y="6518107"/>
            <a:ext cx="62017" cy="331284"/>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8"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1" name="Google Shape;1181;p19"/>
          <p:cNvSpPr/>
          <p:nvPr/>
        </p:nvSpPr>
        <p:spPr>
          <a:xfrm flipH="1">
            <a:off x="3434099" y="6518107"/>
            <a:ext cx="62017" cy="331284"/>
          </a:xfrm>
          <a:custGeom>
            <a:avLst/>
            <a:gdLst/>
            <a:ahLst/>
            <a:cxnLst/>
            <a:rect l="l" t="t" r="r" b="b"/>
            <a:pathLst>
              <a:path w="2250" h="12019" extrusionOk="0">
                <a:moveTo>
                  <a:pt x="1505" y="0"/>
                </a:moveTo>
                <a:cubicBezTo>
                  <a:pt x="682" y="0"/>
                  <a:pt x="1" y="2676"/>
                  <a:pt x="1" y="6001"/>
                </a:cubicBezTo>
                <a:cubicBezTo>
                  <a:pt x="1" y="9311"/>
                  <a:pt x="682" y="12002"/>
                  <a:pt x="1505" y="12002"/>
                </a:cubicBezTo>
                <a:lnTo>
                  <a:pt x="2233" y="12018"/>
                </a:lnTo>
                <a:lnTo>
                  <a:pt x="2233" y="12018"/>
                </a:lnTo>
                <a:cubicBezTo>
                  <a:pt x="1417" y="11983"/>
                  <a:pt x="761" y="9305"/>
                  <a:pt x="761" y="6001"/>
                </a:cubicBezTo>
                <a:cubicBezTo>
                  <a:pt x="761" y="2692"/>
                  <a:pt x="1426" y="0"/>
                  <a:pt x="2249" y="0"/>
                </a:cubicBezTo>
                <a:close/>
                <a:moveTo>
                  <a:pt x="2233" y="12018"/>
                </a:moveTo>
                <a:cubicBezTo>
                  <a:pt x="2239" y="12018"/>
                  <a:pt x="2244" y="12018"/>
                  <a:pt x="2249" y="12018"/>
                </a:cubicBezTo>
                <a:lnTo>
                  <a:pt x="2233" y="12018"/>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2" name="Google Shape;1182;p19"/>
          <p:cNvSpPr/>
          <p:nvPr/>
        </p:nvSpPr>
        <p:spPr>
          <a:xfrm flipH="1">
            <a:off x="2040578" y="6351813"/>
            <a:ext cx="1383513" cy="165876"/>
          </a:xfrm>
          <a:custGeom>
            <a:avLst/>
            <a:gdLst/>
            <a:ahLst/>
            <a:cxnLst/>
            <a:rect l="l" t="t" r="r" b="b"/>
            <a:pathLst>
              <a:path w="50194" h="6018" extrusionOk="0">
                <a:moveTo>
                  <a:pt x="761" y="1"/>
                </a:moveTo>
                <a:cubicBezTo>
                  <a:pt x="349" y="1"/>
                  <a:pt x="0" y="1363"/>
                  <a:pt x="0" y="3009"/>
                </a:cubicBezTo>
                <a:cubicBezTo>
                  <a:pt x="0" y="4672"/>
                  <a:pt x="349" y="6018"/>
                  <a:pt x="761" y="6018"/>
                </a:cubicBezTo>
                <a:lnTo>
                  <a:pt x="49845" y="6018"/>
                </a:lnTo>
                <a:cubicBezTo>
                  <a:pt x="50035" y="6018"/>
                  <a:pt x="50193" y="5859"/>
                  <a:pt x="50193" y="5669"/>
                </a:cubicBezTo>
                <a:cubicBezTo>
                  <a:pt x="50193" y="5574"/>
                  <a:pt x="50114" y="5479"/>
                  <a:pt x="50019" y="5479"/>
                </a:cubicBezTo>
                <a:lnTo>
                  <a:pt x="40123" y="5479"/>
                </a:lnTo>
                <a:cubicBezTo>
                  <a:pt x="39695" y="3864"/>
                  <a:pt x="39695" y="2154"/>
                  <a:pt x="40123" y="539"/>
                </a:cubicBezTo>
                <a:lnTo>
                  <a:pt x="50019" y="539"/>
                </a:lnTo>
                <a:cubicBezTo>
                  <a:pt x="50114" y="539"/>
                  <a:pt x="50193" y="460"/>
                  <a:pt x="50193" y="365"/>
                </a:cubicBezTo>
                <a:cubicBezTo>
                  <a:pt x="50193" y="175"/>
                  <a:pt x="50035" y="17"/>
                  <a:pt x="49845"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3" name="Google Shape;1183;p19"/>
          <p:cNvSpPr/>
          <p:nvPr/>
        </p:nvSpPr>
        <p:spPr>
          <a:xfrm flipH="1">
            <a:off x="2317694" y="6366669"/>
            <a:ext cx="11797" cy="136191"/>
          </a:xfrm>
          <a:custGeom>
            <a:avLst/>
            <a:gdLst/>
            <a:ahLst/>
            <a:cxnLst/>
            <a:rect l="l" t="t" r="r" b="b"/>
            <a:pathLst>
              <a:path w="428" h="4941" extrusionOk="0">
                <a:moveTo>
                  <a:pt x="428" y="0"/>
                </a:moveTo>
                <a:cubicBezTo>
                  <a:pt x="0" y="1615"/>
                  <a:pt x="0" y="3325"/>
                  <a:pt x="428" y="4940"/>
                </a:cubicBezTo>
                <a:lnTo>
                  <a:pt x="428" y="0"/>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4" name="Google Shape;1184;p19"/>
          <p:cNvSpPr/>
          <p:nvPr/>
        </p:nvSpPr>
        <p:spPr>
          <a:xfrm flipH="1">
            <a:off x="2054960" y="6366669"/>
            <a:ext cx="262761" cy="136191"/>
          </a:xfrm>
          <a:custGeom>
            <a:avLst/>
            <a:gdLst/>
            <a:ahLst/>
            <a:cxnLst/>
            <a:rect l="l" t="t" r="r" b="b"/>
            <a:pathLst>
              <a:path w="9533" h="4941" extrusionOk="0">
                <a:moveTo>
                  <a:pt x="1" y="0"/>
                </a:moveTo>
                <a:lnTo>
                  <a:pt x="1" y="4940"/>
                </a:lnTo>
                <a:lnTo>
                  <a:pt x="9533" y="4940"/>
                </a:lnTo>
                <a:cubicBezTo>
                  <a:pt x="9105" y="3325"/>
                  <a:pt x="9105" y="1615"/>
                  <a:pt x="9533" y="0"/>
                </a:cubicBez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5" name="Google Shape;1185;p19"/>
          <p:cNvSpPr/>
          <p:nvPr/>
        </p:nvSpPr>
        <p:spPr>
          <a:xfrm flipH="1">
            <a:off x="3350303" y="6351813"/>
            <a:ext cx="41924" cy="165876"/>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093"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6" name="Google Shape;1186;p19"/>
          <p:cNvSpPr/>
          <p:nvPr/>
        </p:nvSpPr>
        <p:spPr>
          <a:xfrm flipH="1">
            <a:off x="3319321" y="6351813"/>
            <a:ext cx="41924" cy="165876"/>
          </a:xfrm>
          <a:custGeom>
            <a:avLst/>
            <a:gdLst/>
            <a:ahLst/>
            <a:cxnLst/>
            <a:rect l="l" t="t" r="r" b="b"/>
            <a:pathLst>
              <a:path w="1521" h="6018" extrusionOk="0">
                <a:moveTo>
                  <a:pt x="761" y="1"/>
                </a:moveTo>
                <a:cubicBezTo>
                  <a:pt x="333" y="1"/>
                  <a:pt x="1" y="1347"/>
                  <a:pt x="1" y="3009"/>
                </a:cubicBezTo>
                <a:cubicBezTo>
                  <a:pt x="1" y="4672"/>
                  <a:pt x="333"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7" name="Google Shape;1187;p19"/>
          <p:cNvSpPr/>
          <p:nvPr/>
        </p:nvSpPr>
        <p:spPr>
          <a:xfrm flipH="1">
            <a:off x="3164383" y="6351813"/>
            <a:ext cx="41924" cy="165876"/>
          </a:xfrm>
          <a:custGeom>
            <a:avLst/>
            <a:gdLst/>
            <a:ahLst/>
            <a:cxnLst/>
            <a:rect l="l" t="t" r="r" b="b"/>
            <a:pathLst>
              <a:path w="1521" h="6018" extrusionOk="0">
                <a:moveTo>
                  <a:pt x="745" y="1"/>
                </a:moveTo>
                <a:cubicBezTo>
                  <a:pt x="333" y="1"/>
                  <a:pt x="0" y="1347"/>
                  <a:pt x="0" y="3009"/>
                </a:cubicBezTo>
                <a:cubicBezTo>
                  <a:pt x="0" y="4672"/>
                  <a:pt x="333" y="6018"/>
                  <a:pt x="745"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8" name="Google Shape;1188;p19"/>
          <p:cNvSpPr/>
          <p:nvPr/>
        </p:nvSpPr>
        <p:spPr>
          <a:xfrm flipH="1">
            <a:off x="3132959" y="6351813"/>
            <a:ext cx="42365" cy="165876"/>
          </a:xfrm>
          <a:custGeom>
            <a:avLst/>
            <a:gdLst/>
            <a:ahLst/>
            <a:cxnLst/>
            <a:rect l="l" t="t" r="r" b="b"/>
            <a:pathLst>
              <a:path w="1537" h="6018" extrusionOk="0">
                <a:moveTo>
                  <a:pt x="761" y="1"/>
                </a:moveTo>
                <a:cubicBezTo>
                  <a:pt x="349" y="1"/>
                  <a:pt x="1" y="1347"/>
                  <a:pt x="1" y="3009"/>
                </a:cubicBezTo>
                <a:cubicBezTo>
                  <a:pt x="1" y="4672"/>
                  <a:pt x="349" y="6018"/>
                  <a:pt x="761" y="6018"/>
                </a:cubicBezTo>
                <a:lnTo>
                  <a:pt x="1537" y="6018"/>
                </a:lnTo>
                <a:cubicBezTo>
                  <a:pt x="1109" y="6018"/>
                  <a:pt x="777" y="4672"/>
                  <a:pt x="777" y="3009"/>
                </a:cubicBezTo>
                <a:cubicBezTo>
                  <a:pt x="777" y="1347"/>
                  <a:pt x="1109" y="1"/>
                  <a:pt x="1537" y="1"/>
                </a:cubicBezTo>
                <a:close/>
              </a:path>
            </a:pathLst>
          </a:custGeom>
          <a:solidFill>
            <a:srgbClr val="FF94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9" name="Google Shape;1189;p19"/>
          <p:cNvSpPr/>
          <p:nvPr/>
        </p:nvSpPr>
        <p:spPr>
          <a:xfrm flipH="1">
            <a:off x="2384895" y="6351813"/>
            <a:ext cx="41924" cy="165876"/>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0" name="Google Shape;1190;p19"/>
          <p:cNvSpPr/>
          <p:nvPr/>
        </p:nvSpPr>
        <p:spPr>
          <a:xfrm flipH="1">
            <a:off x="2353914" y="6351813"/>
            <a:ext cx="41924" cy="165876"/>
          </a:xfrm>
          <a:custGeom>
            <a:avLst/>
            <a:gdLst/>
            <a:ahLst/>
            <a:cxnLst/>
            <a:rect l="l" t="t" r="r" b="b"/>
            <a:pathLst>
              <a:path w="1521" h="6018" extrusionOk="0">
                <a:moveTo>
                  <a:pt x="761" y="1"/>
                </a:moveTo>
                <a:cubicBezTo>
                  <a:pt x="349" y="1"/>
                  <a:pt x="1" y="1347"/>
                  <a:pt x="1" y="3009"/>
                </a:cubicBezTo>
                <a:cubicBezTo>
                  <a:pt x="1" y="4672"/>
                  <a:pt x="349" y="6018"/>
                  <a:pt x="761" y="6018"/>
                </a:cubicBezTo>
                <a:lnTo>
                  <a:pt x="1521" y="6018"/>
                </a:lnTo>
                <a:cubicBezTo>
                  <a:pt x="1109" y="6018"/>
                  <a:pt x="776" y="4672"/>
                  <a:pt x="776" y="3009"/>
                </a:cubicBezTo>
                <a:cubicBezTo>
                  <a:pt x="776" y="1347"/>
                  <a:pt x="1109" y="1"/>
                  <a:pt x="1521" y="1"/>
                </a:cubicBezTo>
                <a:close/>
              </a:path>
            </a:pathLst>
          </a:custGeom>
          <a:solidFill>
            <a:srgbClr val="FF94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1" name="Google Shape;1191;p19"/>
          <p:cNvSpPr/>
          <p:nvPr/>
        </p:nvSpPr>
        <p:spPr>
          <a:xfrm flipH="1">
            <a:off x="3214579" y="6398947"/>
            <a:ext cx="117861" cy="71168"/>
          </a:xfrm>
          <a:custGeom>
            <a:avLst/>
            <a:gdLst/>
            <a:ahLst/>
            <a:cxnLst/>
            <a:rect l="l" t="t" r="r" b="b"/>
            <a:pathLst>
              <a:path w="4276" h="2582" extrusionOk="0">
                <a:moveTo>
                  <a:pt x="2138" y="1"/>
                </a:moveTo>
                <a:lnTo>
                  <a:pt x="1" y="1299"/>
                </a:lnTo>
                <a:lnTo>
                  <a:pt x="2138" y="2582"/>
                </a:lnTo>
                <a:lnTo>
                  <a:pt x="4276" y="1299"/>
                </a:lnTo>
                <a:lnTo>
                  <a:pt x="2138" y="1"/>
                </a:lnTo>
                <a:close/>
              </a:path>
            </a:pathLst>
          </a:custGeom>
          <a:solidFill>
            <a:srgbClr val="FF94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2" name="Google Shape;1192;p19"/>
          <p:cNvSpPr/>
          <p:nvPr/>
        </p:nvSpPr>
        <p:spPr>
          <a:xfrm flipH="1">
            <a:off x="2977581" y="6351813"/>
            <a:ext cx="41924" cy="165876"/>
          </a:xfrm>
          <a:custGeom>
            <a:avLst/>
            <a:gdLst/>
            <a:ahLst/>
            <a:cxnLst/>
            <a:rect l="l" t="t" r="r" b="b"/>
            <a:pathLst>
              <a:path w="1521" h="6018" extrusionOk="0">
                <a:moveTo>
                  <a:pt x="744" y="1"/>
                </a:moveTo>
                <a:cubicBezTo>
                  <a:pt x="333" y="1"/>
                  <a:pt x="0" y="1347"/>
                  <a:pt x="0" y="3009"/>
                </a:cubicBezTo>
                <a:cubicBezTo>
                  <a:pt x="0" y="4672"/>
                  <a:pt x="333" y="6018"/>
                  <a:pt x="744" y="6018"/>
                </a:cubicBezTo>
                <a:lnTo>
                  <a:pt x="1520" y="6018"/>
                </a:lnTo>
                <a:cubicBezTo>
                  <a:pt x="1109" y="6018"/>
                  <a:pt x="760" y="4672"/>
                  <a:pt x="760" y="3009"/>
                </a:cubicBezTo>
                <a:cubicBezTo>
                  <a:pt x="760"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3" name="Google Shape;1193;p19"/>
          <p:cNvSpPr/>
          <p:nvPr/>
        </p:nvSpPr>
        <p:spPr>
          <a:xfrm flipH="1">
            <a:off x="2568638" y="6351813"/>
            <a:ext cx="41924" cy="165876"/>
          </a:xfrm>
          <a:custGeom>
            <a:avLst/>
            <a:gdLst/>
            <a:ahLst/>
            <a:cxnLst/>
            <a:rect l="l" t="t" r="r" b="b"/>
            <a:pathLst>
              <a:path w="1521" h="6018" extrusionOk="0">
                <a:moveTo>
                  <a:pt x="745" y="1"/>
                </a:moveTo>
                <a:cubicBezTo>
                  <a:pt x="333" y="1"/>
                  <a:pt x="0" y="1347"/>
                  <a:pt x="0" y="3009"/>
                </a:cubicBezTo>
                <a:cubicBezTo>
                  <a:pt x="0" y="4672"/>
                  <a:pt x="333" y="6018"/>
                  <a:pt x="745" y="6018"/>
                </a:cubicBezTo>
                <a:lnTo>
                  <a:pt x="1520" y="6018"/>
                </a:lnTo>
                <a:cubicBezTo>
                  <a:pt x="1109" y="6018"/>
                  <a:pt x="776" y="4672"/>
                  <a:pt x="776" y="3009"/>
                </a:cubicBezTo>
                <a:cubicBezTo>
                  <a:pt x="776" y="1347"/>
                  <a:pt x="1109" y="1"/>
                  <a:pt x="1520" y="1"/>
                </a:cubicBezTo>
                <a:close/>
              </a:path>
            </a:pathLst>
          </a:custGeom>
          <a:solidFill>
            <a:srgbClr val="FF94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4" name="Google Shape;1194;p19"/>
          <p:cNvSpPr/>
          <p:nvPr/>
        </p:nvSpPr>
        <p:spPr>
          <a:xfrm flipH="1">
            <a:off x="2725758" y="6374084"/>
            <a:ext cx="168495" cy="121361"/>
          </a:xfrm>
          <a:custGeom>
            <a:avLst/>
            <a:gdLst/>
            <a:ahLst/>
            <a:cxnLst/>
            <a:rect l="l" t="t" r="r" b="b"/>
            <a:pathLst>
              <a:path w="6113" h="4403" extrusionOk="0">
                <a:moveTo>
                  <a:pt x="333" y="0"/>
                </a:moveTo>
                <a:cubicBezTo>
                  <a:pt x="1" y="1441"/>
                  <a:pt x="1" y="2945"/>
                  <a:pt x="333" y="4402"/>
                </a:cubicBezTo>
                <a:lnTo>
                  <a:pt x="6112" y="4402"/>
                </a:lnTo>
                <a:cubicBezTo>
                  <a:pt x="5796" y="2945"/>
                  <a:pt x="5796" y="1441"/>
                  <a:pt x="6112" y="0"/>
                </a:cubicBezTo>
                <a:close/>
              </a:path>
            </a:pathLst>
          </a:custGeom>
          <a:solidFill>
            <a:srgbClr val="FF948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5" name="Google Shape;1195;p19"/>
          <p:cNvSpPr/>
          <p:nvPr/>
        </p:nvSpPr>
        <p:spPr>
          <a:xfrm flipH="1">
            <a:off x="2062410" y="6185985"/>
            <a:ext cx="1438061" cy="165848"/>
          </a:xfrm>
          <a:custGeom>
            <a:avLst/>
            <a:gdLst/>
            <a:ahLst/>
            <a:cxnLst/>
            <a:rect l="l" t="t" r="r" b="b"/>
            <a:pathLst>
              <a:path w="52173" h="6017" extrusionOk="0">
                <a:moveTo>
                  <a:pt x="761" y="0"/>
                </a:moveTo>
                <a:cubicBezTo>
                  <a:pt x="333" y="0"/>
                  <a:pt x="1" y="1346"/>
                  <a:pt x="1" y="3008"/>
                </a:cubicBezTo>
                <a:cubicBezTo>
                  <a:pt x="1" y="4671"/>
                  <a:pt x="333" y="6017"/>
                  <a:pt x="761" y="6017"/>
                </a:cubicBezTo>
                <a:lnTo>
                  <a:pt x="51824" y="6017"/>
                </a:lnTo>
                <a:cubicBezTo>
                  <a:pt x="52014" y="6017"/>
                  <a:pt x="52172" y="5859"/>
                  <a:pt x="52172" y="5653"/>
                </a:cubicBezTo>
                <a:cubicBezTo>
                  <a:pt x="52172" y="5558"/>
                  <a:pt x="52093" y="5494"/>
                  <a:pt x="51998" y="5494"/>
                </a:cubicBezTo>
                <a:lnTo>
                  <a:pt x="38144" y="5494"/>
                </a:lnTo>
                <a:cubicBezTo>
                  <a:pt x="37716" y="3863"/>
                  <a:pt x="37716" y="2153"/>
                  <a:pt x="38144" y="523"/>
                </a:cubicBezTo>
                <a:lnTo>
                  <a:pt x="51998" y="523"/>
                </a:lnTo>
                <a:cubicBezTo>
                  <a:pt x="52093" y="523"/>
                  <a:pt x="52172" y="459"/>
                  <a:pt x="52172" y="364"/>
                </a:cubicBezTo>
                <a:cubicBezTo>
                  <a:pt x="52172" y="158"/>
                  <a:pt x="52014" y="0"/>
                  <a:pt x="5182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6" name="Google Shape;1196;p19"/>
          <p:cNvSpPr/>
          <p:nvPr/>
        </p:nvSpPr>
        <p:spPr>
          <a:xfrm flipH="1">
            <a:off x="2448623" y="6200373"/>
            <a:ext cx="12239" cy="137072"/>
          </a:xfrm>
          <a:custGeom>
            <a:avLst/>
            <a:gdLst/>
            <a:ahLst/>
            <a:cxnLst/>
            <a:rect l="l" t="t" r="r" b="b"/>
            <a:pathLst>
              <a:path w="444" h="4973" extrusionOk="0">
                <a:moveTo>
                  <a:pt x="444" y="1"/>
                </a:moveTo>
                <a:cubicBezTo>
                  <a:pt x="0" y="1631"/>
                  <a:pt x="0" y="3341"/>
                  <a:pt x="444" y="4972"/>
                </a:cubicBezTo>
                <a:lnTo>
                  <a:pt x="444" y="1"/>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7" name="Google Shape;1197;p19"/>
          <p:cNvSpPr/>
          <p:nvPr/>
        </p:nvSpPr>
        <p:spPr>
          <a:xfrm flipH="1">
            <a:off x="2076794" y="6200373"/>
            <a:ext cx="371857" cy="137072"/>
          </a:xfrm>
          <a:custGeom>
            <a:avLst/>
            <a:gdLst/>
            <a:ahLst/>
            <a:cxnLst/>
            <a:rect l="l" t="t" r="r" b="b"/>
            <a:pathLst>
              <a:path w="13491" h="4973" extrusionOk="0">
                <a:moveTo>
                  <a:pt x="1" y="1"/>
                </a:moveTo>
                <a:lnTo>
                  <a:pt x="1" y="4972"/>
                </a:lnTo>
                <a:lnTo>
                  <a:pt x="13491" y="4972"/>
                </a:lnTo>
                <a:cubicBezTo>
                  <a:pt x="13063" y="3341"/>
                  <a:pt x="13063" y="1631"/>
                  <a:pt x="13491" y="1"/>
                </a:cubicBez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8" name="Google Shape;1198;p19"/>
          <p:cNvSpPr/>
          <p:nvPr/>
        </p:nvSpPr>
        <p:spPr>
          <a:xfrm flipH="1">
            <a:off x="3427565" y="6185985"/>
            <a:ext cx="41483" cy="165848"/>
          </a:xfrm>
          <a:custGeom>
            <a:avLst/>
            <a:gdLst/>
            <a:ahLst/>
            <a:cxnLst/>
            <a:rect l="l" t="t" r="r" b="b"/>
            <a:pathLst>
              <a:path w="1505" h="6017" extrusionOk="0">
                <a:moveTo>
                  <a:pt x="745" y="0"/>
                </a:moveTo>
                <a:cubicBezTo>
                  <a:pt x="333" y="0"/>
                  <a:pt x="1" y="1346"/>
                  <a:pt x="1" y="3008"/>
                </a:cubicBezTo>
                <a:cubicBezTo>
                  <a:pt x="1" y="4671"/>
                  <a:pt x="333" y="6017"/>
                  <a:pt x="745" y="6017"/>
                </a:cubicBezTo>
                <a:lnTo>
                  <a:pt x="1505" y="6017"/>
                </a:lnTo>
                <a:cubicBezTo>
                  <a:pt x="1077" y="6017"/>
                  <a:pt x="745" y="4671"/>
                  <a:pt x="745" y="3008"/>
                </a:cubicBezTo>
                <a:cubicBezTo>
                  <a:pt x="745" y="1346"/>
                  <a:pt x="1077" y="0"/>
                  <a:pt x="1505" y="0"/>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99" name="Google Shape;1199;p19"/>
          <p:cNvSpPr/>
          <p:nvPr/>
        </p:nvSpPr>
        <p:spPr>
          <a:xfrm flipH="1">
            <a:off x="3400056" y="6185985"/>
            <a:ext cx="41069" cy="165848"/>
          </a:xfrm>
          <a:custGeom>
            <a:avLst/>
            <a:gdLst/>
            <a:ahLst/>
            <a:cxnLst/>
            <a:rect l="l" t="t" r="r" b="b"/>
            <a:pathLst>
              <a:path w="1490" h="6017" extrusionOk="0">
                <a:moveTo>
                  <a:pt x="745" y="0"/>
                </a:moveTo>
                <a:cubicBezTo>
                  <a:pt x="333" y="0"/>
                  <a:pt x="1" y="1346"/>
                  <a:pt x="1" y="3008"/>
                </a:cubicBezTo>
                <a:cubicBezTo>
                  <a:pt x="1" y="4671"/>
                  <a:pt x="333" y="6017"/>
                  <a:pt x="745" y="6017"/>
                </a:cubicBezTo>
                <a:lnTo>
                  <a:pt x="1489" y="6017"/>
                </a:lnTo>
                <a:cubicBezTo>
                  <a:pt x="1078" y="6017"/>
                  <a:pt x="745" y="4671"/>
                  <a:pt x="745" y="3008"/>
                </a:cubicBezTo>
                <a:cubicBezTo>
                  <a:pt x="745" y="1346"/>
                  <a:pt x="1078" y="0"/>
                  <a:pt x="1489" y="0"/>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0" name="Google Shape;1200;p19"/>
          <p:cNvSpPr/>
          <p:nvPr/>
        </p:nvSpPr>
        <p:spPr>
          <a:xfrm flipH="1">
            <a:off x="3246442" y="6185985"/>
            <a:ext cx="41041" cy="165848"/>
          </a:xfrm>
          <a:custGeom>
            <a:avLst/>
            <a:gdLst/>
            <a:ahLst/>
            <a:cxnLst/>
            <a:rect l="l" t="t" r="r" b="b"/>
            <a:pathLst>
              <a:path w="1489" h="6017" extrusionOk="0">
                <a:moveTo>
                  <a:pt x="745" y="0"/>
                </a:moveTo>
                <a:cubicBezTo>
                  <a:pt x="333" y="0"/>
                  <a:pt x="0" y="1346"/>
                  <a:pt x="0" y="3008"/>
                </a:cubicBezTo>
                <a:cubicBezTo>
                  <a:pt x="0" y="4671"/>
                  <a:pt x="333" y="6017"/>
                  <a:pt x="745" y="6017"/>
                </a:cubicBezTo>
                <a:lnTo>
                  <a:pt x="1489" y="6017"/>
                </a:lnTo>
                <a:cubicBezTo>
                  <a:pt x="1077" y="6017"/>
                  <a:pt x="745" y="4671"/>
                  <a:pt x="745" y="3008"/>
                </a:cubicBezTo>
                <a:cubicBezTo>
                  <a:pt x="745" y="1346"/>
                  <a:pt x="1077" y="0"/>
                  <a:pt x="1489" y="0"/>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1" name="Google Shape;1201;p19"/>
          <p:cNvSpPr/>
          <p:nvPr/>
        </p:nvSpPr>
        <p:spPr>
          <a:xfrm flipH="1">
            <a:off x="3218491" y="6185985"/>
            <a:ext cx="41069" cy="165848"/>
          </a:xfrm>
          <a:custGeom>
            <a:avLst/>
            <a:gdLst/>
            <a:ahLst/>
            <a:cxnLst/>
            <a:rect l="l" t="t" r="r" b="b"/>
            <a:pathLst>
              <a:path w="1490" h="6017" extrusionOk="0">
                <a:moveTo>
                  <a:pt x="761" y="0"/>
                </a:moveTo>
                <a:cubicBezTo>
                  <a:pt x="333" y="0"/>
                  <a:pt x="1" y="1346"/>
                  <a:pt x="1" y="3008"/>
                </a:cubicBezTo>
                <a:cubicBezTo>
                  <a:pt x="1" y="4671"/>
                  <a:pt x="333" y="6017"/>
                  <a:pt x="761" y="6017"/>
                </a:cubicBezTo>
                <a:lnTo>
                  <a:pt x="1489" y="6017"/>
                </a:lnTo>
                <a:cubicBezTo>
                  <a:pt x="1077" y="6017"/>
                  <a:pt x="745" y="4671"/>
                  <a:pt x="745" y="3008"/>
                </a:cubicBezTo>
                <a:cubicBezTo>
                  <a:pt x="745" y="1346"/>
                  <a:pt x="1077" y="0"/>
                  <a:pt x="1489" y="0"/>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2" name="Google Shape;1202;p19"/>
          <p:cNvSpPr/>
          <p:nvPr/>
        </p:nvSpPr>
        <p:spPr>
          <a:xfrm flipH="1">
            <a:off x="2496640" y="6185985"/>
            <a:ext cx="41483" cy="165848"/>
          </a:xfrm>
          <a:custGeom>
            <a:avLst/>
            <a:gdLst/>
            <a:ahLst/>
            <a:cxnLst/>
            <a:rect l="l" t="t" r="r" b="b"/>
            <a:pathLst>
              <a:path w="1505" h="6017" extrusionOk="0">
                <a:moveTo>
                  <a:pt x="745" y="0"/>
                </a:moveTo>
                <a:cubicBezTo>
                  <a:pt x="333" y="0"/>
                  <a:pt x="1" y="1346"/>
                  <a:pt x="1" y="3008"/>
                </a:cubicBezTo>
                <a:cubicBezTo>
                  <a:pt x="1" y="4671"/>
                  <a:pt x="333" y="6017"/>
                  <a:pt x="745" y="6017"/>
                </a:cubicBezTo>
                <a:lnTo>
                  <a:pt x="1505" y="6017"/>
                </a:lnTo>
                <a:cubicBezTo>
                  <a:pt x="1078" y="6017"/>
                  <a:pt x="745" y="4671"/>
                  <a:pt x="745" y="3008"/>
                </a:cubicBezTo>
                <a:cubicBezTo>
                  <a:pt x="745" y="1346"/>
                  <a:pt x="1078" y="0"/>
                  <a:pt x="1505" y="0"/>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3" name="Google Shape;1203;p19"/>
          <p:cNvSpPr/>
          <p:nvPr/>
        </p:nvSpPr>
        <p:spPr>
          <a:xfrm flipH="1">
            <a:off x="2468691" y="6185985"/>
            <a:ext cx="41483" cy="165848"/>
          </a:xfrm>
          <a:custGeom>
            <a:avLst/>
            <a:gdLst/>
            <a:ahLst/>
            <a:cxnLst/>
            <a:rect l="l" t="t" r="r" b="b"/>
            <a:pathLst>
              <a:path w="1505" h="6017" extrusionOk="0">
                <a:moveTo>
                  <a:pt x="760" y="0"/>
                </a:moveTo>
                <a:cubicBezTo>
                  <a:pt x="349" y="0"/>
                  <a:pt x="0" y="1346"/>
                  <a:pt x="0" y="3008"/>
                </a:cubicBezTo>
                <a:cubicBezTo>
                  <a:pt x="0" y="4671"/>
                  <a:pt x="349" y="6017"/>
                  <a:pt x="760" y="6017"/>
                </a:cubicBezTo>
                <a:lnTo>
                  <a:pt x="1504" y="6017"/>
                </a:lnTo>
                <a:cubicBezTo>
                  <a:pt x="1093" y="6017"/>
                  <a:pt x="760" y="4671"/>
                  <a:pt x="760" y="3008"/>
                </a:cubicBezTo>
                <a:cubicBezTo>
                  <a:pt x="760" y="1346"/>
                  <a:pt x="1093" y="0"/>
                  <a:pt x="1504" y="0"/>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4" name="Google Shape;1204;p19"/>
          <p:cNvSpPr/>
          <p:nvPr/>
        </p:nvSpPr>
        <p:spPr>
          <a:xfrm flipH="1">
            <a:off x="3297051" y="6233120"/>
            <a:ext cx="117888" cy="71581"/>
          </a:xfrm>
          <a:custGeom>
            <a:avLst/>
            <a:gdLst/>
            <a:ahLst/>
            <a:cxnLst/>
            <a:rect l="l" t="t" r="r" b="b"/>
            <a:pathLst>
              <a:path w="4277" h="2597" extrusionOk="0">
                <a:moveTo>
                  <a:pt x="2139" y="0"/>
                </a:moveTo>
                <a:lnTo>
                  <a:pt x="1" y="1298"/>
                </a:lnTo>
                <a:lnTo>
                  <a:pt x="2139" y="2597"/>
                </a:lnTo>
                <a:lnTo>
                  <a:pt x="4276" y="1298"/>
                </a:lnTo>
                <a:lnTo>
                  <a:pt x="2139" y="0"/>
                </a:ln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5" name="Google Shape;1205;p19"/>
          <p:cNvSpPr/>
          <p:nvPr/>
        </p:nvSpPr>
        <p:spPr>
          <a:xfrm flipH="1">
            <a:off x="3074910" y="6185985"/>
            <a:ext cx="41924" cy="165848"/>
          </a:xfrm>
          <a:custGeom>
            <a:avLst/>
            <a:gdLst/>
            <a:ahLst/>
            <a:cxnLst/>
            <a:rect l="l" t="t" r="r" b="b"/>
            <a:pathLst>
              <a:path w="1521" h="6017" extrusionOk="0">
                <a:moveTo>
                  <a:pt x="745" y="0"/>
                </a:moveTo>
                <a:cubicBezTo>
                  <a:pt x="333" y="0"/>
                  <a:pt x="0" y="1346"/>
                  <a:pt x="0" y="3008"/>
                </a:cubicBezTo>
                <a:cubicBezTo>
                  <a:pt x="0" y="4671"/>
                  <a:pt x="333" y="6017"/>
                  <a:pt x="745" y="6017"/>
                </a:cubicBezTo>
                <a:lnTo>
                  <a:pt x="1520" y="6017"/>
                </a:lnTo>
                <a:cubicBezTo>
                  <a:pt x="1093" y="6017"/>
                  <a:pt x="760" y="4671"/>
                  <a:pt x="760" y="3008"/>
                </a:cubicBezTo>
                <a:cubicBezTo>
                  <a:pt x="760" y="1346"/>
                  <a:pt x="1125" y="0"/>
                  <a:pt x="1520" y="0"/>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6" name="Google Shape;1206;p19"/>
          <p:cNvSpPr/>
          <p:nvPr/>
        </p:nvSpPr>
        <p:spPr>
          <a:xfrm flipH="1">
            <a:off x="2665967" y="6185985"/>
            <a:ext cx="41924" cy="165848"/>
          </a:xfrm>
          <a:custGeom>
            <a:avLst/>
            <a:gdLst/>
            <a:ahLst/>
            <a:cxnLst/>
            <a:rect l="l" t="t" r="r" b="b"/>
            <a:pathLst>
              <a:path w="1521" h="6017" extrusionOk="0">
                <a:moveTo>
                  <a:pt x="745" y="0"/>
                </a:moveTo>
                <a:cubicBezTo>
                  <a:pt x="333" y="0"/>
                  <a:pt x="1" y="1346"/>
                  <a:pt x="1" y="3008"/>
                </a:cubicBezTo>
                <a:cubicBezTo>
                  <a:pt x="1" y="4671"/>
                  <a:pt x="333" y="6017"/>
                  <a:pt x="745" y="6017"/>
                </a:cubicBezTo>
                <a:lnTo>
                  <a:pt x="1521" y="6017"/>
                </a:lnTo>
                <a:cubicBezTo>
                  <a:pt x="1109" y="6017"/>
                  <a:pt x="776" y="4671"/>
                  <a:pt x="776" y="3008"/>
                </a:cubicBezTo>
                <a:cubicBezTo>
                  <a:pt x="776" y="1346"/>
                  <a:pt x="1109" y="0"/>
                  <a:pt x="1521" y="0"/>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7" name="Google Shape;1207;p19"/>
          <p:cNvSpPr/>
          <p:nvPr/>
        </p:nvSpPr>
        <p:spPr>
          <a:xfrm flipH="1">
            <a:off x="2822646" y="6208230"/>
            <a:ext cx="168495" cy="121361"/>
          </a:xfrm>
          <a:custGeom>
            <a:avLst/>
            <a:gdLst/>
            <a:ahLst/>
            <a:cxnLst/>
            <a:rect l="l" t="t" r="r" b="b"/>
            <a:pathLst>
              <a:path w="6113" h="4403" extrusionOk="0">
                <a:moveTo>
                  <a:pt x="317" y="1"/>
                </a:moveTo>
                <a:cubicBezTo>
                  <a:pt x="0" y="1457"/>
                  <a:pt x="0" y="2946"/>
                  <a:pt x="317" y="4402"/>
                </a:cubicBezTo>
                <a:lnTo>
                  <a:pt x="6112" y="4402"/>
                </a:lnTo>
                <a:cubicBezTo>
                  <a:pt x="5780" y="2946"/>
                  <a:pt x="5780" y="1457"/>
                  <a:pt x="6112" y="1"/>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8" name="Google Shape;1208;p19"/>
          <p:cNvSpPr/>
          <p:nvPr/>
        </p:nvSpPr>
        <p:spPr>
          <a:xfrm flipH="1">
            <a:off x="1902672" y="5940693"/>
            <a:ext cx="1339853" cy="245313"/>
          </a:xfrm>
          <a:custGeom>
            <a:avLst/>
            <a:gdLst/>
            <a:ahLst/>
            <a:cxnLst/>
            <a:rect l="l" t="t" r="r" b="b"/>
            <a:pathLst>
              <a:path w="48610" h="8900" extrusionOk="0">
                <a:moveTo>
                  <a:pt x="1109" y="1"/>
                </a:moveTo>
                <a:cubicBezTo>
                  <a:pt x="491" y="1"/>
                  <a:pt x="0" y="1996"/>
                  <a:pt x="0" y="4450"/>
                </a:cubicBezTo>
                <a:cubicBezTo>
                  <a:pt x="0" y="6904"/>
                  <a:pt x="491" y="8899"/>
                  <a:pt x="1109" y="8899"/>
                </a:cubicBezTo>
                <a:lnTo>
                  <a:pt x="48087" y="8899"/>
                </a:lnTo>
                <a:cubicBezTo>
                  <a:pt x="48372" y="8899"/>
                  <a:pt x="48610" y="8662"/>
                  <a:pt x="48610" y="8377"/>
                </a:cubicBezTo>
                <a:cubicBezTo>
                  <a:pt x="48610" y="8234"/>
                  <a:pt x="48499" y="8123"/>
                  <a:pt x="48356" y="8123"/>
                </a:cubicBezTo>
                <a:lnTo>
                  <a:pt x="35689" y="8123"/>
                </a:lnTo>
                <a:cubicBezTo>
                  <a:pt x="35404" y="7316"/>
                  <a:pt x="35214" y="5970"/>
                  <a:pt x="35214" y="4450"/>
                </a:cubicBezTo>
                <a:cubicBezTo>
                  <a:pt x="35214" y="2930"/>
                  <a:pt x="35420" y="1584"/>
                  <a:pt x="35689" y="776"/>
                </a:cubicBezTo>
                <a:lnTo>
                  <a:pt x="48356" y="776"/>
                </a:lnTo>
                <a:cubicBezTo>
                  <a:pt x="48499" y="776"/>
                  <a:pt x="48610" y="666"/>
                  <a:pt x="48610" y="523"/>
                </a:cubicBezTo>
                <a:cubicBezTo>
                  <a:pt x="48610" y="238"/>
                  <a:pt x="48372" y="1"/>
                  <a:pt x="48087" y="1"/>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09" name="Google Shape;1209;p19"/>
          <p:cNvSpPr/>
          <p:nvPr/>
        </p:nvSpPr>
        <p:spPr>
          <a:xfrm flipH="1">
            <a:off x="2258760" y="5962081"/>
            <a:ext cx="13120" cy="202536"/>
          </a:xfrm>
          <a:custGeom>
            <a:avLst/>
            <a:gdLst/>
            <a:ahLst/>
            <a:cxnLst/>
            <a:rect l="l" t="t" r="r" b="b"/>
            <a:pathLst>
              <a:path w="476" h="7348" extrusionOk="0">
                <a:moveTo>
                  <a:pt x="475" y="0"/>
                </a:moveTo>
                <a:cubicBezTo>
                  <a:pt x="206" y="808"/>
                  <a:pt x="0" y="2154"/>
                  <a:pt x="0" y="3674"/>
                </a:cubicBezTo>
                <a:cubicBezTo>
                  <a:pt x="0" y="5194"/>
                  <a:pt x="190" y="6540"/>
                  <a:pt x="475" y="7347"/>
                </a:cubicBezTo>
                <a:lnTo>
                  <a:pt x="475" y="0"/>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0" name="Google Shape;1210;p19"/>
          <p:cNvSpPr/>
          <p:nvPr/>
        </p:nvSpPr>
        <p:spPr>
          <a:xfrm flipH="1">
            <a:off x="1924031" y="5962081"/>
            <a:ext cx="334757" cy="202536"/>
          </a:xfrm>
          <a:custGeom>
            <a:avLst/>
            <a:gdLst/>
            <a:ahLst/>
            <a:cxnLst/>
            <a:rect l="l" t="t" r="r" b="b"/>
            <a:pathLst>
              <a:path w="12145" h="7348" extrusionOk="0">
                <a:moveTo>
                  <a:pt x="0" y="0"/>
                </a:moveTo>
                <a:lnTo>
                  <a:pt x="0" y="7347"/>
                </a:lnTo>
                <a:lnTo>
                  <a:pt x="12145" y="7347"/>
                </a:lnTo>
                <a:cubicBezTo>
                  <a:pt x="11860" y="6540"/>
                  <a:pt x="11670" y="5194"/>
                  <a:pt x="11670" y="3674"/>
                </a:cubicBezTo>
                <a:cubicBezTo>
                  <a:pt x="11670" y="2154"/>
                  <a:pt x="11860" y="808"/>
                  <a:pt x="12145" y="0"/>
                </a:cubicBez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1" name="Google Shape;1211;p19"/>
          <p:cNvSpPr/>
          <p:nvPr/>
        </p:nvSpPr>
        <p:spPr>
          <a:xfrm flipH="1">
            <a:off x="3085384" y="5940693"/>
            <a:ext cx="61989" cy="245313"/>
          </a:xfrm>
          <a:custGeom>
            <a:avLst/>
            <a:gdLst/>
            <a:ahLst/>
            <a:cxnLst/>
            <a:rect l="l" t="t" r="r" b="b"/>
            <a:pathLst>
              <a:path w="2249" h="8900" extrusionOk="0">
                <a:moveTo>
                  <a:pt x="1108" y="1"/>
                </a:moveTo>
                <a:cubicBezTo>
                  <a:pt x="491" y="1"/>
                  <a:pt x="0" y="1996"/>
                  <a:pt x="0" y="4450"/>
                </a:cubicBezTo>
                <a:cubicBezTo>
                  <a:pt x="0" y="6904"/>
                  <a:pt x="491" y="8899"/>
                  <a:pt x="1108" y="8899"/>
                </a:cubicBezTo>
                <a:lnTo>
                  <a:pt x="2248" y="8899"/>
                </a:lnTo>
                <a:cubicBezTo>
                  <a:pt x="1631" y="8899"/>
                  <a:pt x="1140" y="6904"/>
                  <a:pt x="1140" y="4450"/>
                </a:cubicBezTo>
                <a:cubicBezTo>
                  <a:pt x="1140" y="1996"/>
                  <a:pt x="1631" y="1"/>
                  <a:pt x="2248"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2" name="Google Shape;1212;p19"/>
          <p:cNvSpPr/>
          <p:nvPr/>
        </p:nvSpPr>
        <p:spPr>
          <a:xfrm flipH="1">
            <a:off x="3039132" y="5940693"/>
            <a:ext cx="61989" cy="245313"/>
          </a:xfrm>
          <a:custGeom>
            <a:avLst/>
            <a:gdLst/>
            <a:ahLst/>
            <a:cxnLst/>
            <a:rect l="l" t="t" r="r" b="b"/>
            <a:pathLst>
              <a:path w="2249" h="8900" extrusionOk="0">
                <a:moveTo>
                  <a:pt x="1109" y="1"/>
                </a:moveTo>
                <a:cubicBezTo>
                  <a:pt x="491" y="1"/>
                  <a:pt x="0" y="1996"/>
                  <a:pt x="0" y="4450"/>
                </a:cubicBezTo>
                <a:cubicBezTo>
                  <a:pt x="0" y="6904"/>
                  <a:pt x="491" y="8899"/>
                  <a:pt x="1109" y="8899"/>
                </a:cubicBezTo>
                <a:lnTo>
                  <a:pt x="2249" y="8899"/>
                </a:lnTo>
                <a:cubicBezTo>
                  <a:pt x="1647" y="8899"/>
                  <a:pt x="1140" y="6904"/>
                  <a:pt x="1140" y="4450"/>
                </a:cubicBezTo>
                <a:cubicBezTo>
                  <a:pt x="1140" y="1996"/>
                  <a:pt x="1647" y="1"/>
                  <a:pt x="2249"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3" name="Google Shape;1213;p19"/>
          <p:cNvSpPr/>
          <p:nvPr/>
        </p:nvSpPr>
        <p:spPr>
          <a:xfrm flipH="1">
            <a:off x="2864541" y="5940693"/>
            <a:ext cx="62017" cy="245313"/>
          </a:xfrm>
          <a:custGeom>
            <a:avLst/>
            <a:gdLst/>
            <a:ahLst/>
            <a:cxnLst/>
            <a:rect l="l" t="t" r="r" b="b"/>
            <a:pathLst>
              <a:path w="2250" h="8900" extrusionOk="0">
                <a:moveTo>
                  <a:pt x="1109" y="1"/>
                </a:moveTo>
                <a:cubicBezTo>
                  <a:pt x="492" y="1"/>
                  <a:pt x="1" y="1996"/>
                  <a:pt x="1" y="4450"/>
                </a:cubicBezTo>
                <a:cubicBezTo>
                  <a:pt x="1" y="6904"/>
                  <a:pt x="492" y="8899"/>
                  <a:pt x="1109" y="8899"/>
                </a:cubicBezTo>
                <a:lnTo>
                  <a:pt x="2249" y="8899"/>
                </a:lnTo>
                <a:cubicBezTo>
                  <a:pt x="1648" y="8899"/>
                  <a:pt x="1141" y="6904"/>
                  <a:pt x="1141" y="4450"/>
                </a:cubicBezTo>
                <a:cubicBezTo>
                  <a:pt x="1141" y="1996"/>
                  <a:pt x="1648" y="1"/>
                  <a:pt x="2249"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4" name="Google Shape;1214;p19"/>
          <p:cNvSpPr/>
          <p:nvPr/>
        </p:nvSpPr>
        <p:spPr>
          <a:xfrm flipH="1">
            <a:off x="2817847" y="5940693"/>
            <a:ext cx="62431" cy="245313"/>
          </a:xfrm>
          <a:custGeom>
            <a:avLst/>
            <a:gdLst/>
            <a:ahLst/>
            <a:cxnLst/>
            <a:rect l="l" t="t" r="r" b="b"/>
            <a:pathLst>
              <a:path w="2265" h="8900" extrusionOk="0">
                <a:moveTo>
                  <a:pt x="1109" y="1"/>
                </a:moveTo>
                <a:cubicBezTo>
                  <a:pt x="507" y="1"/>
                  <a:pt x="0" y="1996"/>
                  <a:pt x="0" y="4450"/>
                </a:cubicBezTo>
                <a:cubicBezTo>
                  <a:pt x="0" y="6904"/>
                  <a:pt x="507" y="8899"/>
                  <a:pt x="1109" y="8899"/>
                </a:cubicBezTo>
                <a:lnTo>
                  <a:pt x="2264" y="8899"/>
                </a:lnTo>
                <a:cubicBezTo>
                  <a:pt x="1647" y="8899"/>
                  <a:pt x="1156" y="6904"/>
                  <a:pt x="1156" y="4450"/>
                </a:cubicBezTo>
                <a:cubicBezTo>
                  <a:pt x="1156" y="1996"/>
                  <a:pt x="1647" y="1"/>
                  <a:pt x="2264"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5" name="Google Shape;1215;p19"/>
          <p:cNvSpPr/>
          <p:nvPr/>
        </p:nvSpPr>
        <p:spPr>
          <a:xfrm flipH="1">
            <a:off x="2643283" y="5940693"/>
            <a:ext cx="62431" cy="245313"/>
          </a:xfrm>
          <a:custGeom>
            <a:avLst/>
            <a:gdLst/>
            <a:ahLst/>
            <a:cxnLst/>
            <a:rect l="l" t="t" r="r" b="b"/>
            <a:pathLst>
              <a:path w="2265" h="8900" extrusionOk="0">
                <a:moveTo>
                  <a:pt x="1109" y="1"/>
                </a:moveTo>
                <a:cubicBezTo>
                  <a:pt x="507" y="1"/>
                  <a:pt x="1" y="1996"/>
                  <a:pt x="1" y="4450"/>
                </a:cubicBezTo>
                <a:cubicBezTo>
                  <a:pt x="1" y="6904"/>
                  <a:pt x="507" y="8899"/>
                  <a:pt x="1109" y="8899"/>
                </a:cubicBezTo>
                <a:lnTo>
                  <a:pt x="2265" y="8899"/>
                </a:lnTo>
                <a:cubicBezTo>
                  <a:pt x="1647" y="8899"/>
                  <a:pt x="1157" y="6904"/>
                  <a:pt x="1157" y="4450"/>
                </a:cubicBezTo>
                <a:cubicBezTo>
                  <a:pt x="1157" y="1996"/>
                  <a:pt x="1647" y="1"/>
                  <a:pt x="2265"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6" name="Google Shape;1216;p19"/>
          <p:cNvSpPr/>
          <p:nvPr/>
        </p:nvSpPr>
        <p:spPr>
          <a:xfrm flipH="1">
            <a:off x="2597004" y="5940693"/>
            <a:ext cx="62017" cy="245313"/>
          </a:xfrm>
          <a:custGeom>
            <a:avLst/>
            <a:gdLst/>
            <a:ahLst/>
            <a:cxnLst/>
            <a:rect l="l" t="t" r="r" b="b"/>
            <a:pathLst>
              <a:path w="2250" h="8900" extrusionOk="0">
                <a:moveTo>
                  <a:pt x="1109" y="1"/>
                </a:moveTo>
                <a:cubicBezTo>
                  <a:pt x="492" y="1"/>
                  <a:pt x="1" y="1996"/>
                  <a:pt x="1" y="4450"/>
                </a:cubicBezTo>
                <a:cubicBezTo>
                  <a:pt x="1" y="6904"/>
                  <a:pt x="492" y="8899"/>
                  <a:pt x="1109" y="8899"/>
                </a:cubicBezTo>
                <a:lnTo>
                  <a:pt x="2249" y="8899"/>
                </a:lnTo>
                <a:cubicBezTo>
                  <a:pt x="1632" y="8899"/>
                  <a:pt x="1141" y="6904"/>
                  <a:pt x="1141" y="4450"/>
                </a:cubicBezTo>
                <a:cubicBezTo>
                  <a:pt x="1141" y="1996"/>
                  <a:pt x="1632" y="1"/>
                  <a:pt x="2249"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7" name="Google Shape;1217;p19"/>
          <p:cNvSpPr/>
          <p:nvPr/>
        </p:nvSpPr>
        <p:spPr>
          <a:xfrm flipH="1">
            <a:off x="2422439" y="5940693"/>
            <a:ext cx="61989" cy="245313"/>
          </a:xfrm>
          <a:custGeom>
            <a:avLst/>
            <a:gdLst/>
            <a:ahLst/>
            <a:cxnLst/>
            <a:rect l="l" t="t" r="r" b="b"/>
            <a:pathLst>
              <a:path w="2249" h="8900" extrusionOk="0">
                <a:moveTo>
                  <a:pt x="1109" y="1"/>
                </a:moveTo>
                <a:cubicBezTo>
                  <a:pt x="491" y="1"/>
                  <a:pt x="0" y="1996"/>
                  <a:pt x="0" y="4450"/>
                </a:cubicBezTo>
                <a:cubicBezTo>
                  <a:pt x="0" y="6904"/>
                  <a:pt x="491" y="8899"/>
                  <a:pt x="1109" y="8899"/>
                </a:cubicBezTo>
                <a:lnTo>
                  <a:pt x="2249" y="8899"/>
                </a:lnTo>
                <a:cubicBezTo>
                  <a:pt x="1631" y="8899"/>
                  <a:pt x="1140" y="6904"/>
                  <a:pt x="1140" y="4450"/>
                </a:cubicBezTo>
                <a:cubicBezTo>
                  <a:pt x="1140" y="1996"/>
                  <a:pt x="1631" y="1"/>
                  <a:pt x="2249"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8" name="Google Shape;1218;p19"/>
          <p:cNvSpPr/>
          <p:nvPr/>
        </p:nvSpPr>
        <p:spPr>
          <a:xfrm flipH="1">
            <a:off x="2376158" y="5940693"/>
            <a:ext cx="62017" cy="245313"/>
          </a:xfrm>
          <a:custGeom>
            <a:avLst/>
            <a:gdLst/>
            <a:ahLst/>
            <a:cxnLst/>
            <a:rect l="l" t="t" r="r" b="b"/>
            <a:pathLst>
              <a:path w="2250" h="8900" extrusionOk="0">
                <a:moveTo>
                  <a:pt x="1109" y="1"/>
                </a:moveTo>
                <a:cubicBezTo>
                  <a:pt x="492" y="1"/>
                  <a:pt x="1" y="1996"/>
                  <a:pt x="1" y="4450"/>
                </a:cubicBezTo>
                <a:cubicBezTo>
                  <a:pt x="1" y="6904"/>
                  <a:pt x="492" y="8899"/>
                  <a:pt x="1109" y="8899"/>
                </a:cubicBezTo>
                <a:lnTo>
                  <a:pt x="2249" y="8899"/>
                </a:lnTo>
                <a:cubicBezTo>
                  <a:pt x="1647" y="8899"/>
                  <a:pt x="1141" y="6904"/>
                  <a:pt x="1141" y="4450"/>
                </a:cubicBezTo>
                <a:cubicBezTo>
                  <a:pt x="1141" y="1996"/>
                  <a:pt x="1647" y="1"/>
                  <a:pt x="2249"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9" name="Google Shape;1219;p19"/>
          <p:cNvSpPr/>
          <p:nvPr/>
        </p:nvSpPr>
        <p:spPr>
          <a:xfrm flipH="1">
            <a:off x="2061962" y="5634757"/>
            <a:ext cx="1232081" cy="305512"/>
          </a:xfrm>
          <a:custGeom>
            <a:avLst/>
            <a:gdLst/>
            <a:ahLst/>
            <a:cxnLst/>
            <a:rect l="l" t="t" r="r" b="b"/>
            <a:pathLst>
              <a:path w="44700" h="11084" extrusionOk="0">
                <a:moveTo>
                  <a:pt x="1378" y="0"/>
                </a:moveTo>
                <a:cubicBezTo>
                  <a:pt x="618" y="0"/>
                  <a:pt x="1" y="2486"/>
                  <a:pt x="1" y="5542"/>
                </a:cubicBezTo>
                <a:cubicBezTo>
                  <a:pt x="1" y="8614"/>
                  <a:pt x="618" y="11084"/>
                  <a:pt x="1378" y="11084"/>
                </a:cubicBezTo>
                <a:lnTo>
                  <a:pt x="44050" y="11084"/>
                </a:lnTo>
                <a:cubicBezTo>
                  <a:pt x="44414" y="11084"/>
                  <a:pt x="44699" y="10799"/>
                  <a:pt x="44699" y="10435"/>
                </a:cubicBezTo>
                <a:cubicBezTo>
                  <a:pt x="44699" y="10260"/>
                  <a:pt x="44557" y="10118"/>
                  <a:pt x="44383" y="10118"/>
                </a:cubicBezTo>
                <a:lnTo>
                  <a:pt x="28612" y="10118"/>
                </a:lnTo>
                <a:cubicBezTo>
                  <a:pt x="28248" y="9136"/>
                  <a:pt x="28026" y="7442"/>
                  <a:pt x="28026" y="5558"/>
                </a:cubicBezTo>
                <a:cubicBezTo>
                  <a:pt x="28026" y="3658"/>
                  <a:pt x="28264" y="1979"/>
                  <a:pt x="28612" y="982"/>
                </a:cubicBezTo>
                <a:lnTo>
                  <a:pt x="44383" y="982"/>
                </a:lnTo>
                <a:cubicBezTo>
                  <a:pt x="44557" y="982"/>
                  <a:pt x="44699" y="839"/>
                  <a:pt x="44699" y="665"/>
                </a:cubicBezTo>
                <a:cubicBezTo>
                  <a:pt x="44699" y="301"/>
                  <a:pt x="44414" y="0"/>
                  <a:pt x="44050"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0" name="Google Shape;1220;p19"/>
          <p:cNvSpPr/>
          <p:nvPr/>
        </p:nvSpPr>
        <p:spPr>
          <a:xfrm flipH="1">
            <a:off x="2505350" y="5661798"/>
            <a:ext cx="16180" cy="251847"/>
          </a:xfrm>
          <a:custGeom>
            <a:avLst/>
            <a:gdLst/>
            <a:ahLst/>
            <a:cxnLst/>
            <a:rect l="l" t="t" r="r" b="b"/>
            <a:pathLst>
              <a:path w="587" h="9137" extrusionOk="0">
                <a:moveTo>
                  <a:pt x="586" y="1"/>
                </a:moveTo>
                <a:cubicBezTo>
                  <a:pt x="238" y="998"/>
                  <a:pt x="0" y="2677"/>
                  <a:pt x="0" y="4577"/>
                </a:cubicBezTo>
                <a:cubicBezTo>
                  <a:pt x="0" y="6461"/>
                  <a:pt x="222" y="8155"/>
                  <a:pt x="586" y="9137"/>
                </a:cubicBezTo>
                <a:lnTo>
                  <a:pt x="586" y="1"/>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1" name="Google Shape;1221;p19"/>
          <p:cNvSpPr/>
          <p:nvPr/>
        </p:nvSpPr>
        <p:spPr>
          <a:xfrm flipH="1">
            <a:off x="2088564" y="5661798"/>
            <a:ext cx="416813" cy="251847"/>
          </a:xfrm>
          <a:custGeom>
            <a:avLst/>
            <a:gdLst/>
            <a:ahLst/>
            <a:cxnLst/>
            <a:rect l="l" t="t" r="r" b="b"/>
            <a:pathLst>
              <a:path w="15122" h="9137" extrusionOk="0">
                <a:moveTo>
                  <a:pt x="0" y="1"/>
                </a:moveTo>
                <a:lnTo>
                  <a:pt x="0" y="9137"/>
                </a:lnTo>
                <a:lnTo>
                  <a:pt x="15121" y="9137"/>
                </a:lnTo>
                <a:cubicBezTo>
                  <a:pt x="14757" y="8155"/>
                  <a:pt x="14536" y="6461"/>
                  <a:pt x="14536" y="4577"/>
                </a:cubicBezTo>
                <a:cubicBezTo>
                  <a:pt x="14536" y="2677"/>
                  <a:pt x="14773" y="998"/>
                  <a:pt x="15121" y="1"/>
                </a:cubicBez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2" name="Google Shape;1222;p19"/>
          <p:cNvSpPr/>
          <p:nvPr/>
        </p:nvSpPr>
        <p:spPr>
          <a:xfrm flipH="1">
            <a:off x="3093241" y="5740797"/>
            <a:ext cx="107387" cy="93881"/>
          </a:xfrm>
          <a:custGeom>
            <a:avLst/>
            <a:gdLst/>
            <a:ahLst/>
            <a:cxnLst/>
            <a:rect l="l" t="t" r="r" b="b"/>
            <a:pathLst>
              <a:path w="3896" h="3406" extrusionOk="0">
                <a:moveTo>
                  <a:pt x="2819" y="1"/>
                </a:moveTo>
                <a:lnTo>
                  <a:pt x="0" y="1711"/>
                </a:lnTo>
                <a:lnTo>
                  <a:pt x="2819" y="3405"/>
                </a:lnTo>
                <a:lnTo>
                  <a:pt x="3895" y="2756"/>
                </a:lnTo>
                <a:lnTo>
                  <a:pt x="2138" y="1711"/>
                </a:lnTo>
                <a:lnTo>
                  <a:pt x="3895" y="650"/>
                </a:lnTo>
                <a:lnTo>
                  <a:pt x="2819"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3" name="Google Shape;1223;p19"/>
          <p:cNvSpPr/>
          <p:nvPr/>
        </p:nvSpPr>
        <p:spPr>
          <a:xfrm flipH="1">
            <a:off x="3034335" y="5798847"/>
            <a:ext cx="58931" cy="35832"/>
          </a:xfrm>
          <a:custGeom>
            <a:avLst/>
            <a:gdLst/>
            <a:ahLst/>
            <a:cxnLst/>
            <a:rect l="l" t="t" r="r" b="b"/>
            <a:pathLst>
              <a:path w="2138" h="1300" extrusionOk="0">
                <a:moveTo>
                  <a:pt x="1061" y="1"/>
                </a:moveTo>
                <a:lnTo>
                  <a:pt x="0" y="650"/>
                </a:lnTo>
                <a:lnTo>
                  <a:pt x="1061" y="1299"/>
                </a:lnTo>
                <a:lnTo>
                  <a:pt x="2138" y="650"/>
                </a:lnTo>
                <a:lnTo>
                  <a:pt x="1061"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4" name="Google Shape;1224;p19"/>
          <p:cNvSpPr/>
          <p:nvPr/>
        </p:nvSpPr>
        <p:spPr>
          <a:xfrm flipH="1">
            <a:off x="3034335" y="5740796"/>
            <a:ext cx="58931" cy="35832"/>
          </a:xfrm>
          <a:custGeom>
            <a:avLst/>
            <a:gdLst/>
            <a:ahLst/>
            <a:cxnLst/>
            <a:rect l="l" t="t" r="r" b="b"/>
            <a:pathLst>
              <a:path w="2138" h="1300" extrusionOk="0">
                <a:moveTo>
                  <a:pt x="1061" y="1"/>
                </a:moveTo>
                <a:lnTo>
                  <a:pt x="0" y="650"/>
                </a:lnTo>
                <a:lnTo>
                  <a:pt x="1061" y="1299"/>
                </a:lnTo>
                <a:lnTo>
                  <a:pt x="2138" y="650"/>
                </a:lnTo>
                <a:lnTo>
                  <a:pt x="1061"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5" name="Google Shape;1225;p19"/>
          <p:cNvSpPr/>
          <p:nvPr/>
        </p:nvSpPr>
        <p:spPr>
          <a:xfrm flipH="1">
            <a:off x="3063995" y="5758686"/>
            <a:ext cx="77728" cy="58076"/>
          </a:xfrm>
          <a:custGeom>
            <a:avLst/>
            <a:gdLst/>
            <a:ahLst/>
            <a:cxnLst/>
            <a:rect l="l" t="t" r="r" b="b"/>
            <a:pathLst>
              <a:path w="2820" h="2107" extrusionOk="0">
                <a:moveTo>
                  <a:pt x="1758" y="1"/>
                </a:moveTo>
                <a:lnTo>
                  <a:pt x="1" y="1062"/>
                </a:lnTo>
                <a:lnTo>
                  <a:pt x="1758" y="2107"/>
                </a:lnTo>
                <a:lnTo>
                  <a:pt x="2819" y="1458"/>
                </a:lnTo>
                <a:lnTo>
                  <a:pt x="2154" y="1062"/>
                </a:lnTo>
                <a:lnTo>
                  <a:pt x="2819" y="650"/>
                </a:lnTo>
                <a:lnTo>
                  <a:pt x="1758" y="1"/>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6" name="Google Shape;1226;p19"/>
          <p:cNvSpPr/>
          <p:nvPr/>
        </p:nvSpPr>
        <p:spPr>
          <a:xfrm flipH="1">
            <a:off x="2975403" y="5740796"/>
            <a:ext cx="58957" cy="35832"/>
          </a:xfrm>
          <a:custGeom>
            <a:avLst/>
            <a:gdLst/>
            <a:ahLst/>
            <a:cxnLst/>
            <a:rect l="l" t="t" r="r" b="b"/>
            <a:pathLst>
              <a:path w="2139" h="1300" extrusionOk="0">
                <a:moveTo>
                  <a:pt x="1062" y="1"/>
                </a:moveTo>
                <a:lnTo>
                  <a:pt x="1" y="650"/>
                </a:lnTo>
                <a:lnTo>
                  <a:pt x="1062" y="1299"/>
                </a:lnTo>
                <a:lnTo>
                  <a:pt x="2138" y="650"/>
                </a:lnTo>
                <a:lnTo>
                  <a:pt x="1062"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7" name="Google Shape;1227;p19"/>
          <p:cNvSpPr/>
          <p:nvPr/>
        </p:nvSpPr>
        <p:spPr>
          <a:xfrm flipH="1">
            <a:off x="2975403" y="5798847"/>
            <a:ext cx="58957" cy="35832"/>
          </a:xfrm>
          <a:custGeom>
            <a:avLst/>
            <a:gdLst/>
            <a:ahLst/>
            <a:cxnLst/>
            <a:rect l="l" t="t" r="r" b="b"/>
            <a:pathLst>
              <a:path w="2139" h="1300" extrusionOk="0">
                <a:moveTo>
                  <a:pt x="1062" y="1"/>
                </a:moveTo>
                <a:lnTo>
                  <a:pt x="1" y="650"/>
                </a:lnTo>
                <a:lnTo>
                  <a:pt x="1062" y="1299"/>
                </a:lnTo>
                <a:lnTo>
                  <a:pt x="2138" y="650"/>
                </a:lnTo>
                <a:lnTo>
                  <a:pt x="1062"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8" name="Google Shape;1228;p19"/>
          <p:cNvSpPr/>
          <p:nvPr/>
        </p:nvSpPr>
        <p:spPr>
          <a:xfrm flipH="1">
            <a:off x="3005089" y="5758686"/>
            <a:ext cx="58931" cy="58076"/>
          </a:xfrm>
          <a:custGeom>
            <a:avLst/>
            <a:gdLst/>
            <a:ahLst/>
            <a:cxnLst/>
            <a:rect l="l" t="t" r="r" b="b"/>
            <a:pathLst>
              <a:path w="2138" h="2107" extrusionOk="0">
                <a:moveTo>
                  <a:pt x="1077" y="1"/>
                </a:moveTo>
                <a:lnTo>
                  <a:pt x="0" y="650"/>
                </a:lnTo>
                <a:lnTo>
                  <a:pt x="681" y="1062"/>
                </a:lnTo>
                <a:lnTo>
                  <a:pt x="0" y="1458"/>
                </a:lnTo>
                <a:lnTo>
                  <a:pt x="1077" y="2107"/>
                </a:lnTo>
                <a:lnTo>
                  <a:pt x="2138" y="1458"/>
                </a:lnTo>
                <a:lnTo>
                  <a:pt x="1473" y="1062"/>
                </a:lnTo>
                <a:lnTo>
                  <a:pt x="2138" y="650"/>
                </a:lnTo>
                <a:lnTo>
                  <a:pt x="1077" y="1"/>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9" name="Google Shape;1229;p19"/>
          <p:cNvSpPr/>
          <p:nvPr/>
        </p:nvSpPr>
        <p:spPr>
          <a:xfrm flipH="1">
            <a:off x="3045223" y="5776603"/>
            <a:ext cx="37128" cy="22271"/>
          </a:xfrm>
          <a:custGeom>
            <a:avLst/>
            <a:gdLst/>
            <a:ahLst/>
            <a:cxnLst/>
            <a:rect l="l" t="t" r="r" b="b"/>
            <a:pathLst>
              <a:path w="1347" h="808" extrusionOk="0">
                <a:moveTo>
                  <a:pt x="665" y="0"/>
                </a:moveTo>
                <a:lnTo>
                  <a:pt x="0" y="412"/>
                </a:lnTo>
                <a:lnTo>
                  <a:pt x="665" y="808"/>
                </a:lnTo>
                <a:lnTo>
                  <a:pt x="1346" y="412"/>
                </a:lnTo>
                <a:lnTo>
                  <a:pt x="665" y="0"/>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0" name="Google Shape;1230;p19"/>
          <p:cNvSpPr/>
          <p:nvPr/>
        </p:nvSpPr>
        <p:spPr>
          <a:xfrm flipH="1">
            <a:off x="2916471" y="5740796"/>
            <a:ext cx="58957" cy="35832"/>
          </a:xfrm>
          <a:custGeom>
            <a:avLst/>
            <a:gdLst/>
            <a:ahLst/>
            <a:cxnLst/>
            <a:rect l="l" t="t" r="r" b="b"/>
            <a:pathLst>
              <a:path w="2139" h="1300" extrusionOk="0">
                <a:moveTo>
                  <a:pt x="1061" y="1"/>
                </a:moveTo>
                <a:lnTo>
                  <a:pt x="0" y="650"/>
                </a:lnTo>
                <a:lnTo>
                  <a:pt x="1061" y="1299"/>
                </a:lnTo>
                <a:lnTo>
                  <a:pt x="2138" y="650"/>
                </a:lnTo>
                <a:lnTo>
                  <a:pt x="1061"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1" name="Google Shape;1231;p19"/>
          <p:cNvSpPr/>
          <p:nvPr/>
        </p:nvSpPr>
        <p:spPr>
          <a:xfrm flipH="1">
            <a:off x="2916471" y="5798847"/>
            <a:ext cx="58957" cy="35832"/>
          </a:xfrm>
          <a:custGeom>
            <a:avLst/>
            <a:gdLst/>
            <a:ahLst/>
            <a:cxnLst/>
            <a:rect l="l" t="t" r="r" b="b"/>
            <a:pathLst>
              <a:path w="2139" h="1300" extrusionOk="0">
                <a:moveTo>
                  <a:pt x="1061" y="1"/>
                </a:moveTo>
                <a:lnTo>
                  <a:pt x="0" y="650"/>
                </a:lnTo>
                <a:lnTo>
                  <a:pt x="1061" y="1299"/>
                </a:lnTo>
                <a:lnTo>
                  <a:pt x="2138" y="650"/>
                </a:lnTo>
                <a:lnTo>
                  <a:pt x="1061"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2" name="Google Shape;1232;p19"/>
          <p:cNvSpPr/>
          <p:nvPr/>
        </p:nvSpPr>
        <p:spPr>
          <a:xfrm flipH="1">
            <a:off x="2946158" y="5758686"/>
            <a:ext cx="58957" cy="58076"/>
          </a:xfrm>
          <a:custGeom>
            <a:avLst/>
            <a:gdLst/>
            <a:ahLst/>
            <a:cxnLst/>
            <a:rect l="l" t="t" r="r" b="b"/>
            <a:pathLst>
              <a:path w="2139" h="2107" extrusionOk="0">
                <a:moveTo>
                  <a:pt x="1077" y="1"/>
                </a:moveTo>
                <a:lnTo>
                  <a:pt x="1" y="650"/>
                </a:lnTo>
                <a:lnTo>
                  <a:pt x="682" y="1062"/>
                </a:lnTo>
                <a:lnTo>
                  <a:pt x="1" y="1458"/>
                </a:lnTo>
                <a:lnTo>
                  <a:pt x="1077" y="2107"/>
                </a:lnTo>
                <a:lnTo>
                  <a:pt x="2138" y="1458"/>
                </a:lnTo>
                <a:lnTo>
                  <a:pt x="1473" y="1062"/>
                </a:lnTo>
                <a:lnTo>
                  <a:pt x="2138" y="650"/>
                </a:lnTo>
                <a:lnTo>
                  <a:pt x="1077" y="1"/>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3" name="Google Shape;1233;p19"/>
          <p:cNvSpPr/>
          <p:nvPr/>
        </p:nvSpPr>
        <p:spPr>
          <a:xfrm flipH="1">
            <a:off x="2986317" y="5776603"/>
            <a:ext cx="37128" cy="22271"/>
          </a:xfrm>
          <a:custGeom>
            <a:avLst/>
            <a:gdLst/>
            <a:ahLst/>
            <a:cxnLst/>
            <a:rect l="l" t="t" r="r" b="b"/>
            <a:pathLst>
              <a:path w="1347" h="808" extrusionOk="0">
                <a:moveTo>
                  <a:pt x="666" y="0"/>
                </a:moveTo>
                <a:lnTo>
                  <a:pt x="1" y="412"/>
                </a:lnTo>
                <a:lnTo>
                  <a:pt x="666" y="808"/>
                </a:lnTo>
                <a:lnTo>
                  <a:pt x="1347" y="412"/>
                </a:lnTo>
                <a:lnTo>
                  <a:pt x="666" y="0"/>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4" name="Google Shape;1234;p19"/>
          <p:cNvSpPr/>
          <p:nvPr/>
        </p:nvSpPr>
        <p:spPr>
          <a:xfrm flipH="1">
            <a:off x="2857567" y="5798847"/>
            <a:ext cx="58931" cy="35832"/>
          </a:xfrm>
          <a:custGeom>
            <a:avLst/>
            <a:gdLst/>
            <a:ahLst/>
            <a:cxnLst/>
            <a:rect l="l" t="t" r="r" b="b"/>
            <a:pathLst>
              <a:path w="2138" h="1300" extrusionOk="0">
                <a:moveTo>
                  <a:pt x="1077" y="1"/>
                </a:moveTo>
                <a:lnTo>
                  <a:pt x="0" y="650"/>
                </a:lnTo>
                <a:lnTo>
                  <a:pt x="1077" y="1299"/>
                </a:lnTo>
                <a:lnTo>
                  <a:pt x="2138" y="650"/>
                </a:lnTo>
                <a:lnTo>
                  <a:pt x="1077"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5" name="Google Shape;1235;p19"/>
          <p:cNvSpPr/>
          <p:nvPr/>
        </p:nvSpPr>
        <p:spPr>
          <a:xfrm flipH="1">
            <a:off x="2857567" y="5740796"/>
            <a:ext cx="58931" cy="35832"/>
          </a:xfrm>
          <a:custGeom>
            <a:avLst/>
            <a:gdLst/>
            <a:ahLst/>
            <a:cxnLst/>
            <a:rect l="l" t="t" r="r" b="b"/>
            <a:pathLst>
              <a:path w="2138" h="1300" extrusionOk="0">
                <a:moveTo>
                  <a:pt x="1077" y="1"/>
                </a:moveTo>
                <a:lnTo>
                  <a:pt x="0" y="650"/>
                </a:lnTo>
                <a:lnTo>
                  <a:pt x="1077" y="1299"/>
                </a:lnTo>
                <a:lnTo>
                  <a:pt x="2138" y="650"/>
                </a:lnTo>
                <a:lnTo>
                  <a:pt x="1077"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6" name="Google Shape;1236;p19"/>
          <p:cNvSpPr/>
          <p:nvPr/>
        </p:nvSpPr>
        <p:spPr>
          <a:xfrm flipH="1">
            <a:off x="2886813" y="5758686"/>
            <a:ext cx="59372" cy="58076"/>
          </a:xfrm>
          <a:custGeom>
            <a:avLst/>
            <a:gdLst/>
            <a:ahLst/>
            <a:cxnLst/>
            <a:rect l="l" t="t" r="r" b="b"/>
            <a:pathLst>
              <a:path w="2154" h="2107" extrusionOk="0">
                <a:moveTo>
                  <a:pt x="1077" y="1"/>
                </a:moveTo>
                <a:lnTo>
                  <a:pt x="0" y="650"/>
                </a:lnTo>
                <a:lnTo>
                  <a:pt x="681" y="1062"/>
                </a:lnTo>
                <a:lnTo>
                  <a:pt x="0" y="1458"/>
                </a:lnTo>
                <a:lnTo>
                  <a:pt x="1077" y="2107"/>
                </a:lnTo>
                <a:lnTo>
                  <a:pt x="2154" y="1458"/>
                </a:lnTo>
                <a:lnTo>
                  <a:pt x="1473" y="1062"/>
                </a:lnTo>
                <a:lnTo>
                  <a:pt x="2154" y="650"/>
                </a:lnTo>
                <a:lnTo>
                  <a:pt x="1077" y="1"/>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7" name="Google Shape;1237;p19"/>
          <p:cNvSpPr/>
          <p:nvPr/>
        </p:nvSpPr>
        <p:spPr>
          <a:xfrm flipH="1">
            <a:off x="2927385" y="5776603"/>
            <a:ext cx="37128" cy="22271"/>
          </a:xfrm>
          <a:custGeom>
            <a:avLst/>
            <a:gdLst/>
            <a:ahLst/>
            <a:cxnLst/>
            <a:rect l="l" t="t" r="r" b="b"/>
            <a:pathLst>
              <a:path w="1347" h="808" extrusionOk="0">
                <a:moveTo>
                  <a:pt x="665" y="0"/>
                </a:moveTo>
                <a:lnTo>
                  <a:pt x="0" y="412"/>
                </a:lnTo>
                <a:lnTo>
                  <a:pt x="665" y="808"/>
                </a:lnTo>
                <a:lnTo>
                  <a:pt x="1346" y="412"/>
                </a:lnTo>
                <a:lnTo>
                  <a:pt x="665" y="0"/>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8" name="Google Shape;1238;p19"/>
          <p:cNvSpPr/>
          <p:nvPr/>
        </p:nvSpPr>
        <p:spPr>
          <a:xfrm flipH="1">
            <a:off x="2798634" y="5740796"/>
            <a:ext cx="58957" cy="35832"/>
          </a:xfrm>
          <a:custGeom>
            <a:avLst/>
            <a:gdLst/>
            <a:ahLst/>
            <a:cxnLst/>
            <a:rect l="l" t="t" r="r" b="b"/>
            <a:pathLst>
              <a:path w="2139" h="1300" extrusionOk="0">
                <a:moveTo>
                  <a:pt x="1077" y="1"/>
                </a:moveTo>
                <a:lnTo>
                  <a:pt x="1" y="650"/>
                </a:lnTo>
                <a:lnTo>
                  <a:pt x="1077" y="1299"/>
                </a:lnTo>
                <a:lnTo>
                  <a:pt x="2138" y="650"/>
                </a:lnTo>
                <a:lnTo>
                  <a:pt x="1077"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9" name="Google Shape;1239;p19"/>
          <p:cNvSpPr/>
          <p:nvPr/>
        </p:nvSpPr>
        <p:spPr>
          <a:xfrm flipH="1">
            <a:off x="2798634" y="5798847"/>
            <a:ext cx="58957" cy="35832"/>
          </a:xfrm>
          <a:custGeom>
            <a:avLst/>
            <a:gdLst/>
            <a:ahLst/>
            <a:cxnLst/>
            <a:rect l="l" t="t" r="r" b="b"/>
            <a:pathLst>
              <a:path w="2139" h="1300" extrusionOk="0">
                <a:moveTo>
                  <a:pt x="1077" y="1"/>
                </a:moveTo>
                <a:lnTo>
                  <a:pt x="1" y="650"/>
                </a:lnTo>
                <a:lnTo>
                  <a:pt x="1077" y="1299"/>
                </a:lnTo>
                <a:lnTo>
                  <a:pt x="2138" y="650"/>
                </a:lnTo>
                <a:lnTo>
                  <a:pt x="1077"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0" name="Google Shape;1240;p19"/>
          <p:cNvSpPr/>
          <p:nvPr/>
        </p:nvSpPr>
        <p:spPr>
          <a:xfrm flipH="1">
            <a:off x="2827880" y="5758686"/>
            <a:ext cx="58957" cy="58076"/>
          </a:xfrm>
          <a:custGeom>
            <a:avLst/>
            <a:gdLst/>
            <a:ahLst/>
            <a:cxnLst/>
            <a:rect l="l" t="t" r="r" b="b"/>
            <a:pathLst>
              <a:path w="2139" h="2107" extrusionOk="0">
                <a:moveTo>
                  <a:pt x="1062" y="1"/>
                </a:moveTo>
                <a:lnTo>
                  <a:pt x="1" y="650"/>
                </a:lnTo>
                <a:lnTo>
                  <a:pt x="666" y="1062"/>
                </a:lnTo>
                <a:lnTo>
                  <a:pt x="1" y="1458"/>
                </a:lnTo>
                <a:lnTo>
                  <a:pt x="1062" y="2107"/>
                </a:lnTo>
                <a:lnTo>
                  <a:pt x="2138" y="1458"/>
                </a:lnTo>
                <a:lnTo>
                  <a:pt x="1457" y="1062"/>
                </a:lnTo>
                <a:lnTo>
                  <a:pt x="2138" y="650"/>
                </a:lnTo>
                <a:lnTo>
                  <a:pt x="1062" y="1"/>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1" name="Google Shape;1241;p19"/>
          <p:cNvSpPr/>
          <p:nvPr/>
        </p:nvSpPr>
        <p:spPr>
          <a:xfrm flipH="1">
            <a:off x="2868481" y="5776603"/>
            <a:ext cx="37128" cy="22271"/>
          </a:xfrm>
          <a:custGeom>
            <a:avLst/>
            <a:gdLst/>
            <a:ahLst/>
            <a:cxnLst/>
            <a:rect l="l" t="t" r="r" b="b"/>
            <a:pathLst>
              <a:path w="1347" h="808" extrusionOk="0">
                <a:moveTo>
                  <a:pt x="682" y="0"/>
                </a:moveTo>
                <a:lnTo>
                  <a:pt x="1" y="412"/>
                </a:lnTo>
                <a:lnTo>
                  <a:pt x="682" y="808"/>
                </a:lnTo>
                <a:lnTo>
                  <a:pt x="1347" y="412"/>
                </a:lnTo>
                <a:lnTo>
                  <a:pt x="682" y="0"/>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2" name="Google Shape;1242;p19"/>
          <p:cNvSpPr/>
          <p:nvPr/>
        </p:nvSpPr>
        <p:spPr>
          <a:xfrm flipH="1">
            <a:off x="2739729" y="5798847"/>
            <a:ext cx="58931" cy="35832"/>
          </a:xfrm>
          <a:custGeom>
            <a:avLst/>
            <a:gdLst/>
            <a:ahLst/>
            <a:cxnLst/>
            <a:rect l="l" t="t" r="r" b="b"/>
            <a:pathLst>
              <a:path w="2138" h="1300" extrusionOk="0">
                <a:moveTo>
                  <a:pt x="1077" y="1"/>
                </a:moveTo>
                <a:lnTo>
                  <a:pt x="0" y="650"/>
                </a:lnTo>
                <a:lnTo>
                  <a:pt x="1077" y="1299"/>
                </a:lnTo>
                <a:lnTo>
                  <a:pt x="2138" y="650"/>
                </a:lnTo>
                <a:lnTo>
                  <a:pt x="1077"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3" name="Google Shape;1243;p19"/>
          <p:cNvSpPr/>
          <p:nvPr/>
        </p:nvSpPr>
        <p:spPr>
          <a:xfrm flipH="1">
            <a:off x="2739729" y="5740796"/>
            <a:ext cx="58931" cy="35832"/>
          </a:xfrm>
          <a:custGeom>
            <a:avLst/>
            <a:gdLst/>
            <a:ahLst/>
            <a:cxnLst/>
            <a:rect l="l" t="t" r="r" b="b"/>
            <a:pathLst>
              <a:path w="2138" h="1300" extrusionOk="0">
                <a:moveTo>
                  <a:pt x="1077" y="1"/>
                </a:moveTo>
                <a:lnTo>
                  <a:pt x="0" y="650"/>
                </a:lnTo>
                <a:lnTo>
                  <a:pt x="1077" y="1299"/>
                </a:lnTo>
                <a:lnTo>
                  <a:pt x="2138" y="650"/>
                </a:lnTo>
                <a:lnTo>
                  <a:pt x="1077"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4" name="Google Shape;1244;p19"/>
          <p:cNvSpPr/>
          <p:nvPr/>
        </p:nvSpPr>
        <p:spPr>
          <a:xfrm flipH="1">
            <a:off x="2768975" y="5758686"/>
            <a:ext cx="58931" cy="58076"/>
          </a:xfrm>
          <a:custGeom>
            <a:avLst/>
            <a:gdLst/>
            <a:ahLst/>
            <a:cxnLst/>
            <a:rect l="l" t="t" r="r" b="b"/>
            <a:pathLst>
              <a:path w="2138" h="2107" extrusionOk="0">
                <a:moveTo>
                  <a:pt x="1061" y="1"/>
                </a:moveTo>
                <a:lnTo>
                  <a:pt x="0" y="650"/>
                </a:lnTo>
                <a:lnTo>
                  <a:pt x="665" y="1062"/>
                </a:lnTo>
                <a:lnTo>
                  <a:pt x="0" y="1458"/>
                </a:lnTo>
                <a:lnTo>
                  <a:pt x="1061" y="2107"/>
                </a:lnTo>
                <a:lnTo>
                  <a:pt x="2138" y="1458"/>
                </a:lnTo>
                <a:lnTo>
                  <a:pt x="1457" y="1062"/>
                </a:lnTo>
                <a:lnTo>
                  <a:pt x="2138" y="650"/>
                </a:lnTo>
                <a:lnTo>
                  <a:pt x="1061" y="1"/>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5" name="Google Shape;1245;p19"/>
          <p:cNvSpPr/>
          <p:nvPr/>
        </p:nvSpPr>
        <p:spPr>
          <a:xfrm flipH="1">
            <a:off x="2809548" y="5776603"/>
            <a:ext cx="37128" cy="22271"/>
          </a:xfrm>
          <a:custGeom>
            <a:avLst/>
            <a:gdLst/>
            <a:ahLst/>
            <a:cxnLst/>
            <a:rect l="l" t="t" r="r" b="b"/>
            <a:pathLst>
              <a:path w="1347" h="808" extrusionOk="0">
                <a:moveTo>
                  <a:pt x="681" y="0"/>
                </a:moveTo>
                <a:lnTo>
                  <a:pt x="0" y="412"/>
                </a:lnTo>
                <a:lnTo>
                  <a:pt x="681" y="808"/>
                </a:lnTo>
                <a:lnTo>
                  <a:pt x="1346" y="412"/>
                </a:lnTo>
                <a:lnTo>
                  <a:pt x="681" y="0"/>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6" name="Google Shape;1246;p19"/>
          <p:cNvSpPr/>
          <p:nvPr/>
        </p:nvSpPr>
        <p:spPr>
          <a:xfrm flipH="1">
            <a:off x="2632368" y="5740797"/>
            <a:ext cx="107387" cy="93881"/>
          </a:xfrm>
          <a:custGeom>
            <a:avLst/>
            <a:gdLst/>
            <a:ahLst/>
            <a:cxnLst/>
            <a:rect l="l" t="t" r="r" b="b"/>
            <a:pathLst>
              <a:path w="3896" h="3406" extrusionOk="0">
                <a:moveTo>
                  <a:pt x="1077" y="1"/>
                </a:moveTo>
                <a:lnTo>
                  <a:pt x="1" y="650"/>
                </a:lnTo>
                <a:lnTo>
                  <a:pt x="1742" y="1711"/>
                </a:lnTo>
                <a:lnTo>
                  <a:pt x="1" y="2756"/>
                </a:lnTo>
                <a:lnTo>
                  <a:pt x="1077" y="3405"/>
                </a:lnTo>
                <a:lnTo>
                  <a:pt x="3896" y="1711"/>
                </a:lnTo>
                <a:lnTo>
                  <a:pt x="1077" y="1"/>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7" name="Google Shape;1247;p19"/>
          <p:cNvSpPr/>
          <p:nvPr/>
        </p:nvSpPr>
        <p:spPr>
          <a:xfrm flipH="1">
            <a:off x="2691713" y="5758686"/>
            <a:ext cx="77288" cy="58076"/>
          </a:xfrm>
          <a:custGeom>
            <a:avLst/>
            <a:gdLst/>
            <a:ahLst/>
            <a:cxnLst/>
            <a:rect l="l" t="t" r="r" b="b"/>
            <a:pathLst>
              <a:path w="2804" h="2107" extrusionOk="0">
                <a:moveTo>
                  <a:pt x="1062" y="1"/>
                </a:moveTo>
                <a:lnTo>
                  <a:pt x="1" y="650"/>
                </a:lnTo>
                <a:lnTo>
                  <a:pt x="666" y="1062"/>
                </a:lnTo>
                <a:lnTo>
                  <a:pt x="1" y="1458"/>
                </a:lnTo>
                <a:lnTo>
                  <a:pt x="1062" y="2107"/>
                </a:lnTo>
                <a:lnTo>
                  <a:pt x="2803" y="1062"/>
                </a:lnTo>
                <a:lnTo>
                  <a:pt x="1062" y="1"/>
                </a:lnTo>
                <a:close/>
              </a:path>
            </a:pathLst>
          </a:custGeom>
          <a:solidFill>
            <a:srgbClr val="0A224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8" name="Google Shape;1248;p19"/>
          <p:cNvSpPr/>
          <p:nvPr/>
        </p:nvSpPr>
        <p:spPr>
          <a:xfrm flipH="1">
            <a:off x="2750644" y="5776603"/>
            <a:ext cx="37128" cy="22271"/>
          </a:xfrm>
          <a:custGeom>
            <a:avLst/>
            <a:gdLst/>
            <a:ahLst/>
            <a:cxnLst/>
            <a:rect l="l" t="t" r="r" b="b"/>
            <a:pathLst>
              <a:path w="1347" h="808" extrusionOk="0">
                <a:moveTo>
                  <a:pt x="682" y="0"/>
                </a:moveTo>
                <a:lnTo>
                  <a:pt x="1" y="412"/>
                </a:lnTo>
                <a:lnTo>
                  <a:pt x="682" y="808"/>
                </a:lnTo>
                <a:lnTo>
                  <a:pt x="1347" y="412"/>
                </a:lnTo>
                <a:lnTo>
                  <a:pt x="682" y="0"/>
                </a:ln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9" name="Google Shape;1249;p19"/>
          <p:cNvSpPr/>
          <p:nvPr/>
        </p:nvSpPr>
        <p:spPr>
          <a:xfrm flipH="1">
            <a:off x="1975071" y="5852983"/>
            <a:ext cx="17503" cy="17475"/>
          </a:xfrm>
          <a:custGeom>
            <a:avLst/>
            <a:gdLst/>
            <a:ahLst/>
            <a:cxnLst/>
            <a:rect l="l" t="t" r="r" b="b"/>
            <a:pathLst>
              <a:path w="635" h="634" extrusionOk="0">
                <a:moveTo>
                  <a:pt x="318" y="0"/>
                </a:moveTo>
                <a:cubicBezTo>
                  <a:pt x="143" y="0"/>
                  <a:pt x="1" y="143"/>
                  <a:pt x="1" y="317"/>
                </a:cubicBezTo>
                <a:cubicBezTo>
                  <a:pt x="1" y="491"/>
                  <a:pt x="143" y="633"/>
                  <a:pt x="318" y="633"/>
                </a:cubicBezTo>
                <a:cubicBezTo>
                  <a:pt x="492" y="633"/>
                  <a:pt x="634" y="491"/>
                  <a:pt x="634" y="317"/>
                </a:cubicBezTo>
                <a:cubicBezTo>
                  <a:pt x="634" y="143"/>
                  <a:pt x="492" y="0"/>
                  <a:pt x="318" y="0"/>
                </a:cubicBez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0" name="Google Shape;1250;p19"/>
          <p:cNvSpPr/>
          <p:nvPr/>
        </p:nvSpPr>
        <p:spPr>
          <a:xfrm flipH="1">
            <a:off x="2884192" y="5797992"/>
            <a:ext cx="13120" cy="13120"/>
          </a:xfrm>
          <a:custGeom>
            <a:avLst/>
            <a:gdLst/>
            <a:ahLst/>
            <a:cxnLst/>
            <a:rect l="l" t="t" r="r" b="b"/>
            <a:pathLst>
              <a:path w="476" h="476" extrusionOk="0">
                <a:moveTo>
                  <a:pt x="238" y="0"/>
                </a:moveTo>
                <a:cubicBezTo>
                  <a:pt x="112" y="0"/>
                  <a:pt x="1" y="111"/>
                  <a:pt x="1" y="238"/>
                </a:cubicBezTo>
                <a:cubicBezTo>
                  <a:pt x="1" y="380"/>
                  <a:pt x="112" y="475"/>
                  <a:pt x="238" y="475"/>
                </a:cubicBezTo>
                <a:cubicBezTo>
                  <a:pt x="381" y="475"/>
                  <a:pt x="476" y="380"/>
                  <a:pt x="476" y="238"/>
                </a:cubicBezTo>
                <a:cubicBezTo>
                  <a:pt x="476" y="111"/>
                  <a:pt x="381" y="0"/>
                  <a:pt x="238" y="0"/>
                </a:cubicBez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1" name="Google Shape;1251;p19"/>
          <p:cNvSpPr/>
          <p:nvPr/>
        </p:nvSpPr>
        <p:spPr>
          <a:xfrm flipH="1">
            <a:off x="3191010" y="5715933"/>
            <a:ext cx="19652" cy="16483"/>
          </a:xfrm>
          <a:custGeom>
            <a:avLst/>
            <a:gdLst/>
            <a:ahLst/>
            <a:cxnLst/>
            <a:rect l="l" t="t" r="r" b="b"/>
            <a:pathLst>
              <a:path w="713" h="598" extrusionOk="0">
                <a:moveTo>
                  <a:pt x="412" y="0"/>
                </a:moveTo>
                <a:cubicBezTo>
                  <a:pt x="143" y="0"/>
                  <a:pt x="0" y="317"/>
                  <a:pt x="190" y="507"/>
                </a:cubicBezTo>
                <a:cubicBezTo>
                  <a:pt x="253" y="570"/>
                  <a:pt x="331" y="598"/>
                  <a:pt x="408" y="598"/>
                </a:cubicBezTo>
                <a:cubicBezTo>
                  <a:pt x="563" y="598"/>
                  <a:pt x="713" y="482"/>
                  <a:pt x="713" y="301"/>
                </a:cubicBezTo>
                <a:cubicBezTo>
                  <a:pt x="713" y="127"/>
                  <a:pt x="570" y="0"/>
                  <a:pt x="412" y="0"/>
                </a:cubicBez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2" name="Google Shape;1252;p19"/>
          <p:cNvSpPr/>
          <p:nvPr/>
        </p:nvSpPr>
        <p:spPr>
          <a:xfrm flipH="1">
            <a:off x="3514420" y="5790136"/>
            <a:ext cx="16593" cy="17035"/>
          </a:xfrm>
          <a:custGeom>
            <a:avLst/>
            <a:gdLst/>
            <a:ahLst/>
            <a:cxnLst/>
            <a:rect l="l" t="t" r="r" b="b"/>
            <a:pathLst>
              <a:path w="602" h="618" extrusionOk="0">
                <a:moveTo>
                  <a:pt x="301" y="0"/>
                </a:moveTo>
                <a:cubicBezTo>
                  <a:pt x="127" y="0"/>
                  <a:pt x="0" y="143"/>
                  <a:pt x="0" y="317"/>
                </a:cubicBezTo>
                <a:cubicBezTo>
                  <a:pt x="0" y="475"/>
                  <a:pt x="127" y="618"/>
                  <a:pt x="301" y="618"/>
                </a:cubicBezTo>
                <a:cubicBezTo>
                  <a:pt x="475" y="618"/>
                  <a:pt x="602" y="475"/>
                  <a:pt x="602" y="317"/>
                </a:cubicBezTo>
                <a:cubicBezTo>
                  <a:pt x="602" y="143"/>
                  <a:pt x="475" y="0"/>
                  <a:pt x="301" y="0"/>
                </a:cubicBez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3" name="Google Shape;1253;p19"/>
          <p:cNvSpPr/>
          <p:nvPr/>
        </p:nvSpPr>
        <p:spPr>
          <a:xfrm flipH="1">
            <a:off x="3455929" y="5771365"/>
            <a:ext cx="13561" cy="13120"/>
          </a:xfrm>
          <a:custGeom>
            <a:avLst/>
            <a:gdLst/>
            <a:ahLst/>
            <a:cxnLst/>
            <a:rect l="l" t="t" r="r" b="b"/>
            <a:pathLst>
              <a:path w="492" h="476" extrusionOk="0">
                <a:moveTo>
                  <a:pt x="254" y="0"/>
                </a:moveTo>
                <a:cubicBezTo>
                  <a:pt x="112" y="0"/>
                  <a:pt x="1" y="95"/>
                  <a:pt x="1" y="238"/>
                </a:cubicBezTo>
                <a:cubicBezTo>
                  <a:pt x="1" y="364"/>
                  <a:pt x="112" y="475"/>
                  <a:pt x="254" y="475"/>
                </a:cubicBezTo>
                <a:cubicBezTo>
                  <a:pt x="381" y="475"/>
                  <a:pt x="492" y="364"/>
                  <a:pt x="492" y="238"/>
                </a:cubicBezTo>
                <a:cubicBezTo>
                  <a:pt x="492" y="95"/>
                  <a:pt x="381" y="0"/>
                  <a:pt x="254" y="0"/>
                </a:cubicBez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4" name="Google Shape;1254;p19"/>
          <p:cNvSpPr/>
          <p:nvPr/>
        </p:nvSpPr>
        <p:spPr>
          <a:xfrm flipH="1">
            <a:off x="3226787" y="6046760"/>
            <a:ext cx="12679" cy="10777"/>
          </a:xfrm>
          <a:custGeom>
            <a:avLst/>
            <a:gdLst/>
            <a:ahLst/>
            <a:cxnLst/>
            <a:rect l="l" t="t" r="r" b="b"/>
            <a:pathLst>
              <a:path w="460" h="391" extrusionOk="0">
                <a:moveTo>
                  <a:pt x="269" y="0"/>
                </a:moveTo>
                <a:cubicBezTo>
                  <a:pt x="95" y="0"/>
                  <a:pt x="0" y="206"/>
                  <a:pt x="127" y="333"/>
                </a:cubicBezTo>
                <a:cubicBezTo>
                  <a:pt x="167" y="373"/>
                  <a:pt x="215" y="391"/>
                  <a:pt x="263" y="391"/>
                </a:cubicBezTo>
                <a:cubicBezTo>
                  <a:pt x="364" y="391"/>
                  <a:pt x="459" y="309"/>
                  <a:pt x="459" y="190"/>
                </a:cubicBezTo>
                <a:cubicBezTo>
                  <a:pt x="459" y="79"/>
                  <a:pt x="380" y="0"/>
                  <a:pt x="269" y="0"/>
                </a:cubicBez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5" name="Google Shape;1255;p19"/>
          <p:cNvSpPr/>
          <p:nvPr/>
        </p:nvSpPr>
        <p:spPr>
          <a:xfrm flipH="1">
            <a:off x="2109061" y="5816736"/>
            <a:ext cx="16180" cy="13864"/>
          </a:xfrm>
          <a:custGeom>
            <a:avLst/>
            <a:gdLst/>
            <a:ahLst/>
            <a:cxnLst/>
            <a:rect l="l" t="t" r="r" b="b"/>
            <a:pathLst>
              <a:path w="587" h="503" extrusionOk="0">
                <a:moveTo>
                  <a:pt x="333" y="1"/>
                </a:moveTo>
                <a:cubicBezTo>
                  <a:pt x="111" y="1"/>
                  <a:pt x="0" y="270"/>
                  <a:pt x="159" y="428"/>
                </a:cubicBezTo>
                <a:cubicBezTo>
                  <a:pt x="210" y="480"/>
                  <a:pt x="274" y="503"/>
                  <a:pt x="335" y="503"/>
                </a:cubicBezTo>
                <a:cubicBezTo>
                  <a:pt x="464" y="503"/>
                  <a:pt x="586" y="404"/>
                  <a:pt x="586" y="254"/>
                </a:cubicBezTo>
                <a:cubicBezTo>
                  <a:pt x="586" y="112"/>
                  <a:pt x="475" y="1"/>
                  <a:pt x="33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6" name="Google Shape;1256;p19"/>
          <p:cNvSpPr/>
          <p:nvPr/>
        </p:nvSpPr>
        <p:spPr>
          <a:xfrm flipH="1">
            <a:off x="2235635" y="5777043"/>
            <a:ext cx="18799" cy="15767"/>
          </a:xfrm>
          <a:custGeom>
            <a:avLst/>
            <a:gdLst/>
            <a:ahLst/>
            <a:cxnLst/>
            <a:rect l="l" t="t" r="r" b="b"/>
            <a:pathLst>
              <a:path w="682" h="572" extrusionOk="0">
                <a:moveTo>
                  <a:pt x="397" y="0"/>
                </a:moveTo>
                <a:cubicBezTo>
                  <a:pt x="127" y="0"/>
                  <a:pt x="1" y="301"/>
                  <a:pt x="191" y="491"/>
                </a:cubicBezTo>
                <a:cubicBezTo>
                  <a:pt x="246" y="546"/>
                  <a:pt x="316" y="571"/>
                  <a:pt x="386" y="571"/>
                </a:cubicBezTo>
                <a:cubicBezTo>
                  <a:pt x="535" y="571"/>
                  <a:pt x="682" y="458"/>
                  <a:pt x="682" y="285"/>
                </a:cubicBezTo>
                <a:cubicBezTo>
                  <a:pt x="682"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7" name="Google Shape;1257;p19"/>
          <p:cNvSpPr/>
          <p:nvPr/>
        </p:nvSpPr>
        <p:spPr>
          <a:xfrm flipH="1">
            <a:off x="2349557" y="5908829"/>
            <a:ext cx="17035" cy="14305"/>
          </a:xfrm>
          <a:custGeom>
            <a:avLst/>
            <a:gdLst/>
            <a:ahLst/>
            <a:cxnLst/>
            <a:rect l="l" t="t" r="r" b="b"/>
            <a:pathLst>
              <a:path w="618" h="519" extrusionOk="0">
                <a:moveTo>
                  <a:pt x="349" y="1"/>
                </a:moveTo>
                <a:cubicBezTo>
                  <a:pt x="127" y="1"/>
                  <a:pt x="0" y="286"/>
                  <a:pt x="175" y="444"/>
                </a:cubicBezTo>
                <a:cubicBezTo>
                  <a:pt x="226" y="495"/>
                  <a:pt x="290" y="518"/>
                  <a:pt x="353" y="518"/>
                </a:cubicBezTo>
                <a:cubicBezTo>
                  <a:pt x="487" y="518"/>
                  <a:pt x="618" y="415"/>
                  <a:pt x="618" y="254"/>
                </a:cubicBezTo>
                <a:cubicBezTo>
                  <a:pt x="618" y="112"/>
                  <a:pt x="507" y="1"/>
                  <a:pt x="34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8" name="Google Shape;1258;p19"/>
          <p:cNvSpPr/>
          <p:nvPr/>
        </p:nvSpPr>
        <p:spPr>
          <a:xfrm flipH="1">
            <a:off x="2315517" y="6106546"/>
            <a:ext cx="19652" cy="16813"/>
          </a:xfrm>
          <a:custGeom>
            <a:avLst/>
            <a:gdLst/>
            <a:ahLst/>
            <a:cxnLst/>
            <a:rect l="l" t="t" r="r" b="b"/>
            <a:pathLst>
              <a:path w="713" h="610" extrusionOk="0">
                <a:moveTo>
                  <a:pt x="412" y="0"/>
                </a:moveTo>
                <a:cubicBezTo>
                  <a:pt x="143" y="0"/>
                  <a:pt x="0" y="333"/>
                  <a:pt x="206" y="523"/>
                </a:cubicBezTo>
                <a:cubicBezTo>
                  <a:pt x="266" y="583"/>
                  <a:pt x="339" y="610"/>
                  <a:pt x="411" y="610"/>
                </a:cubicBezTo>
                <a:cubicBezTo>
                  <a:pt x="565" y="610"/>
                  <a:pt x="713" y="485"/>
                  <a:pt x="713" y="301"/>
                </a:cubicBezTo>
                <a:cubicBezTo>
                  <a:pt x="713" y="127"/>
                  <a:pt x="586" y="0"/>
                  <a:pt x="41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9" name="Google Shape;1259;p19"/>
          <p:cNvSpPr/>
          <p:nvPr/>
        </p:nvSpPr>
        <p:spPr>
          <a:xfrm flipH="1">
            <a:off x="2364828" y="6209554"/>
            <a:ext cx="17475" cy="15353"/>
          </a:xfrm>
          <a:custGeom>
            <a:avLst/>
            <a:gdLst/>
            <a:ahLst/>
            <a:cxnLst/>
            <a:rect l="l" t="t" r="r" b="b"/>
            <a:pathLst>
              <a:path w="634" h="557" extrusionOk="0">
                <a:moveTo>
                  <a:pt x="365" y="0"/>
                </a:moveTo>
                <a:cubicBezTo>
                  <a:pt x="111" y="0"/>
                  <a:pt x="0" y="301"/>
                  <a:pt x="159" y="475"/>
                </a:cubicBezTo>
                <a:cubicBezTo>
                  <a:pt x="215" y="531"/>
                  <a:pt x="284" y="556"/>
                  <a:pt x="352" y="556"/>
                </a:cubicBezTo>
                <a:cubicBezTo>
                  <a:pt x="496" y="556"/>
                  <a:pt x="634" y="446"/>
                  <a:pt x="634" y="285"/>
                </a:cubicBezTo>
                <a:cubicBezTo>
                  <a:pt x="634" y="127"/>
                  <a:pt x="507" y="0"/>
                  <a:pt x="36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0" name="Google Shape;1260;p19"/>
          <p:cNvSpPr/>
          <p:nvPr/>
        </p:nvSpPr>
        <p:spPr>
          <a:xfrm flipH="1">
            <a:off x="2647637" y="6279814"/>
            <a:ext cx="15297" cy="13231"/>
          </a:xfrm>
          <a:custGeom>
            <a:avLst/>
            <a:gdLst/>
            <a:ahLst/>
            <a:cxnLst/>
            <a:rect l="l" t="t" r="r" b="b"/>
            <a:pathLst>
              <a:path w="555" h="480" extrusionOk="0">
                <a:moveTo>
                  <a:pt x="317" y="0"/>
                </a:moveTo>
                <a:cubicBezTo>
                  <a:pt x="111" y="0"/>
                  <a:pt x="0" y="254"/>
                  <a:pt x="143" y="412"/>
                </a:cubicBezTo>
                <a:cubicBezTo>
                  <a:pt x="194" y="458"/>
                  <a:pt x="256" y="479"/>
                  <a:pt x="315" y="479"/>
                </a:cubicBezTo>
                <a:cubicBezTo>
                  <a:pt x="439" y="479"/>
                  <a:pt x="555" y="388"/>
                  <a:pt x="555" y="238"/>
                </a:cubicBezTo>
                <a:cubicBezTo>
                  <a:pt x="555" y="111"/>
                  <a:pt x="444" y="0"/>
                  <a:pt x="31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1" name="Google Shape;1261;p19"/>
          <p:cNvSpPr/>
          <p:nvPr/>
        </p:nvSpPr>
        <p:spPr>
          <a:xfrm flipH="1">
            <a:off x="2847972" y="6281109"/>
            <a:ext cx="15739" cy="15739"/>
          </a:xfrm>
          <a:custGeom>
            <a:avLst/>
            <a:gdLst/>
            <a:ahLst/>
            <a:cxnLst/>
            <a:rect l="l" t="t" r="r" b="b"/>
            <a:pathLst>
              <a:path w="571" h="571" extrusionOk="0">
                <a:moveTo>
                  <a:pt x="286" y="1"/>
                </a:moveTo>
                <a:cubicBezTo>
                  <a:pt x="128" y="1"/>
                  <a:pt x="1" y="127"/>
                  <a:pt x="1" y="286"/>
                </a:cubicBezTo>
                <a:cubicBezTo>
                  <a:pt x="1" y="444"/>
                  <a:pt x="128" y="571"/>
                  <a:pt x="286" y="571"/>
                </a:cubicBezTo>
                <a:cubicBezTo>
                  <a:pt x="444" y="571"/>
                  <a:pt x="571" y="444"/>
                  <a:pt x="571" y="286"/>
                </a:cubicBezTo>
                <a:cubicBezTo>
                  <a:pt x="571" y="127"/>
                  <a:pt x="444" y="1"/>
                  <a:pt x="28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2" name="Google Shape;1262;p19"/>
          <p:cNvSpPr/>
          <p:nvPr/>
        </p:nvSpPr>
        <p:spPr>
          <a:xfrm flipH="1">
            <a:off x="2814345" y="6177248"/>
            <a:ext cx="16180" cy="13864"/>
          </a:xfrm>
          <a:custGeom>
            <a:avLst/>
            <a:gdLst/>
            <a:ahLst/>
            <a:cxnLst/>
            <a:rect l="l" t="t" r="r" b="b"/>
            <a:pathLst>
              <a:path w="587" h="503" extrusionOk="0">
                <a:moveTo>
                  <a:pt x="333" y="0"/>
                </a:moveTo>
                <a:cubicBezTo>
                  <a:pt x="111" y="0"/>
                  <a:pt x="0" y="270"/>
                  <a:pt x="159" y="428"/>
                </a:cubicBezTo>
                <a:cubicBezTo>
                  <a:pt x="210" y="479"/>
                  <a:pt x="273" y="502"/>
                  <a:pt x="335" y="502"/>
                </a:cubicBezTo>
                <a:cubicBezTo>
                  <a:pt x="464" y="502"/>
                  <a:pt x="586" y="403"/>
                  <a:pt x="586" y="254"/>
                </a:cubicBezTo>
                <a:cubicBezTo>
                  <a:pt x="586" y="111"/>
                  <a:pt x="475" y="0"/>
                  <a:pt x="33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3" name="Google Shape;1263;p19"/>
          <p:cNvSpPr/>
          <p:nvPr/>
        </p:nvSpPr>
        <p:spPr>
          <a:xfrm flipH="1">
            <a:off x="2813931" y="6050674"/>
            <a:ext cx="17475" cy="15353"/>
          </a:xfrm>
          <a:custGeom>
            <a:avLst/>
            <a:gdLst/>
            <a:ahLst/>
            <a:cxnLst/>
            <a:rect l="l" t="t" r="r" b="b"/>
            <a:pathLst>
              <a:path w="634" h="557" extrusionOk="0">
                <a:moveTo>
                  <a:pt x="365" y="1"/>
                </a:moveTo>
                <a:cubicBezTo>
                  <a:pt x="111" y="1"/>
                  <a:pt x="1" y="302"/>
                  <a:pt x="159" y="476"/>
                </a:cubicBezTo>
                <a:cubicBezTo>
                  <a:pt x="215" y="532"/>
                  <a:pt x="284" y="557"/>
                  <a:pt x="352" y="557"/>
                </a:cubicBezTo>
                <a:cubicBezTo>
                  <a:pt x="496" y="557"/>
                  <a:pt x="634" y="447"/>
                  <a:pt x="634" y="286"/>
                </a:cubicBezTo>
                <a:cubicBezTo>
                  <a:pt x="634" y="127"/>
                  <a:pt x="507" y="1"/>
                  <a:pt x="36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4" name="Google Shape;1264;p19"/>
          <p:cNvSpPr/>
          <p:nvPr/>
        </p:nvSpPr>
        <p:spPr>
          <a:xfrm flipH="1">
            <a:off x="2738406" y="6035843"/>
            <a:ext cx="17503" cy="14912"/>
          </a:xfrm>
          <a:custGeom>
            <a:avLst/>
            <a:gdLst/>
            <a:ahLst/>
            <a:cxnLst/>
            <a:rect l="l" t="t" r="r" b="b"/>
            <a:pathLst>
              <a:path w="635" h="541" extrusionOk="0">
                <a:moveTo>
                  <a:pt x="365" y="0"/>
                </a:moveTo>
                <a:cubicBezTo>
                  <a:pt x="112" y="0"/>
                  <a:pt x="1" y="285"/>
                  <a:pt x="159" y="459"/>
                </a:cubicBezTo>
                <a:cubicBezTo>
                  <a:pt x="215" y="516"/>
                  <a:pt x="285" y="541"/>
                  <a:pt x="353" y="541"/>
                </a:cubicBezTo>
                <a:cubicBezTo>
                  <a:pt x="496" y="541"/>
                  <a:pt x="634" y="430"/>
                  <a:pt x="634" y="269"/>
                </a:cubicBezTo>
                <a:cubicBezTo>
                  <a:pt x="634" y="127"/>
                  <a:pt x="507" y="0"/>
                  <a:pt x="36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5" name="Google Shape;1265;p19"/>
          <p:cNvSpPr/>
          <p:nvPr/>
        </p:nvSpPr>
        <p:spPr>
          <a:xfrm flipH="1">
            <a:off x="2919971" y="5803230"/>
            <a:ext cx="18357" cy="15849"/>
          </a:xfrm>
          <a:custGeom>
            <a:avLst/>
            <a:gdLst/>
            <a:ahLst/>
            <a:cxnLst/>
            <a:rect l="l" t="t" r="r" b="b"/>
            <a:pathLst>
              <a:path w="666" h="575" extrusionOk="0">
                <a:moveTo>
                  <a:pt x="380" y="0"/>
                </a:moveTo>
                <a:cubicBezTo>
                  <a:pt x="127" y="0"/>
                  <a:pt x="0" y="301"/>
                  <a:pt x="175" y="491"/>
                </a:cubicBezTo>
                <a:cubicBezTo>
                  <a:pt x="232" y="548"/>
                  <a:pt x="305" y="575"/>
                  <a:pt x="377" y="575"/>
                </a:cubicBezTo>
                <a:cubicBezTo>
                  <a:pt x="523" y="575"/>
                  <a:pt x="665" y="465"/>
                  <a:pt x="665" y="285"/>
                </a:cubicBezTo>
                <a:cubicBezTo>
                  <a:pt x="665" y="127"/>
                  <a:pt x="539" y="0"/>
                  <a:pt x="38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6" name="Google Shape;1266;p19"/>
          <p:cNvSpPr/>
          <p:nvPr/>
        </p:nvSpPr>
        <p:spPr>
          <a:xfrm flipH="1">
            <a:off x="3006824" y="5894881"/>
            <a:ext cx="11384" cy="11356"/>
          </a:xfrm>
          <a:custGeom>
            <a:avLst/>
            <a:gdLst/>
            <a:ahLst/>
            <a:cxnLst/>
            <a:rect l="l" t="t" r="r" b="b"/>
            <a:pathLst>
              <a:path w="413" h="412" extrusionOk="0">
                <a:moveTo>
                  <a:pt x="207" y="0"/>
                </a:moveTo>
                <a:cubicBezTo>
                  <a:pt x="96" y="0"/>
                  <a:pt x="1" y="95"/>
                  <a:pt x="1" y="206"/>
                </a:cubicBezTo>
                <a:cubicBezTo>
                  <a:pt x="1" y="317"/>
                  <a:pt x="96" y="412"/>
                  <a:pt x="207" y="412"/>
                </a:cubicBezTo>
                <a:cubicBezTo>
                  <a:pt x="317" y="412"/>
                  <a:pt x="412" y="317"/>
                  <a:pt x="412" y="206"/>
                </a:cubicBezTo>
                <a:cubicBezTo>
                  <a:pt x="412" y="95"/>
                  <a:pt x="317" y="0"/>
                  <a:pt x="20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7" name="Google Shape;1267;p19"/>
          <p:cNvSpPr/>
          <p:nvPr/>
        </p:nvSpPr>
        <p:spPr>
          <a:xfrm flipH="1">
            <a:off x="3180094" y="5894439"/>
            <a:ext cx="13561" cy="11935"/>
          </a:xfrm>
          <a:custGeom>
            <a:avLst/>
            <a:gdLst/>
            <a:ahLst/>
            <a:cxnLst/>
            <a:rect l="l" t="t" r="r" b="b"/>
            <a:pathLst>
              <a:path w="492" h="433" extrusionOk="0">
                <a:moveTo>
                  <a:pt x="286" y="0"/>
                </a:moveTo>
                <a:cubicBezTo>
                  <a:pt x="96" y="0"/>
                  <a:pt x="1" y="222"/>
                  <a:pt x="127" y="364"/>
                </a:cubicBezTo>
                <a:cubicBezTo>
                  <a:pt x="174" y="411"/>
                  <a:pt x="230" y="432"/>
                  <a:pt x="283" y="432"/>
                </a:cubicBezTo>
                <a:cubicBezTo>
                  <a:pt x="392" y="432"/>
                  <a:pt x="492" y="344"/>
                  <a:pt x="492" y="206"/>
                </a:cubicBezTo>
                <a:cubicBezTo>
                  <a:pt x="492" y="95"/>
                  <a:pt x="397" y="0"/>
                  <a:pt x="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8" name="Google Shape;1268;p19"/>
          <p:cNvSpPr/>
          <p:nvPr/>
        </p:nvSpPr>
        <p:spPr>
          <a:xfrm flipH="1">
            <a:off x="3256473" y="5878287"/>
            <a:ext cx="14003" cy="11935"/>
          </a:xfrm>
          <a:custGeom>
            <a:avLst/>
            <a:gdLst/>
            <a:ahLst/>
            <a:cxnLst/>
            <a:rect l="l" t="t" r="r" b="b"/>
            <a:pathLst>
              <a:path w="508" h="433" extrusionOk="0">
                <a:moveTo>
                  <a:pt x="286" y="0"/>
                </a:moveTo>
                <a:cubicBezTo>
                  <a:pt x="96" y="0"/>
                  <a:pt x="1" y="222"/>
                  <a:pt x="143" y="365"/>
                </a:cubicBezTo>
                <a:cubicBezTo>
                  <a:pt x="190" y="411"/>
                  <a:pt x="246" y="433"/>
                  <a:pt x="299" y="433"/>
                </a:cubicBezTo>
                <a:cubicBezTo>
                  <a:pt x="408" y="433"/>
                  <a:pt x="508" y="344"/>
                  <a:pt x="508" y="206"/>
                </a:cubicBezTo>
                <a:cubicBezTo>
                  <a:pt x="508" y="95"/>
                  <a:pt x="413" y="0"/>
                  <a:pt x="286"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69" name="Google Shape;1269;p19"/>
          <p:cNvSpPr/>
          <p:nvPr/>
        </p:nvSpPr>
        <p:spPr>
          <a:xfrm flipH="1">
            <a:off x="3318438" y="5963378"/>
            <a:ext cx="17503" cy="17503"/>
          </a:xfrm>
          <a:custGeom>
            <a:avLst/>
            <a:gdLst/>
            <a:ahLst/>
            <a:cxnLst/>
            <a:rect l="l" t="t" r="r" b="b"/>
            <a:pathLst>
              <a:path w="635" h="635" extrusionOk="0">
                <a:moveTo>
                  <a:pt x="318" y="1"/>
                </a:moveTo>
                <a:cubicBezTo>
                  <a:pt x="143" y="1"/>
                  <a:pt x="1" y="143"/>
                  <a:pt x="1" y="318"/>
                </a:cubicBezTo>
                <a:cubicBezTo>
                  <a:pt x="1" y="492"/>
                  <a:pt x="143" y="634"/>
                  <a:pt x="318" y="634"/>
                </a:cubicBezTo>
                <a:cubicBezTo>
                  <a:pt x="492" y="634"/>
                  <a:pt x="634" y="492"/>
                  <a:pt x="634" y="318"/>
                </a:cubicBezTo>
                <a:cubicBezTo>
                  <a:pt x="634" y="143"/>
                  <a:pt x="492" y="1"/>
                  <a:pt x="31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0" name="Google Shape;1270;p19"/>
          <p:cNvSpPr/>
          <p:nvPr/>
        </p:nvSpPr>
        <p:spPr>
          <a:xfrm flipH="1">
            <a:off x="3361218" y="6295967"/>
            <a:ext cx="19239" cy="16400"/>
          </a:xfrm>
          <a:custGeom>
            <a:avLst/>
            <a:gdLst/>
            <a:ahLst/>
            <a:cxnLst/>
            <a:rect l="l" t="t" r="r" b="b"/>
            <a:pathLst>
              <a:path w="698" h="595" extrusionOk="0">
                <a:moveTo>
                  <a:pt x="397" y="0"/>
                </a:moveTo>
                <a:cubicBezTo>
                  <a:pt x="128" y="0"/>
                  <a:pt x="1" y="317"/>
                  <a:pt x="191" y="507"/>
                </a:cubicBezTo>
                <a:cubicBezTo>
                  <a:pt x="247" y="568"/>
                  <a:pt x="318" y="594"/>
                  <a:pt x="390" y="594"/>
                </a:cubicBezTo>
                <a:cubicBezTo>
                  <a:pt x="544" y="594"/>
                  <a:pt x="698" y="473"/>
                  <a:pt x="698" y="301"/>
                </a:cubicBezTo>
                <a:cubicBezTo>
                  <a:pt x="698"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1" name="Google Shape;1271;p19"/>
          <p:cNvSpPr/>
          <p:nvPr/>
        </p:nvSpPr>
        <p:spPr>
          <a:xfrm flipH="1">
            <a:off x="3494766" y="6326508"/>
            <a:ext cx="16180" cy="13864"/>
          </a:xfrm>
          <a:custGeom>
            <a:avLst/>
            <a:gdLst/>
            <a:ahLst/>
            <a:cxnLst/>
            <a:rect l="l" t="t" r="r" b="b"/>
            <a:pathLst>
              <a:path w="587" h="503" extrusionOk="0">
                <a:moveTo>
                  <a:pt x="349" y="0"/>
                </a:moveTo>
                <a:cubicBezTo>
                  <a:pt x="111" y="0"/>
                  <a:pt x="1" y="270"/>
                  <a:pt x="159" y="428"/>
                </a:cubicBezTo>
                <a:cubicBezTo>
                  <a:pt x="210" y="479"/>
                  <a:pt x="274" y="503"/>
                  <a:pt x="336" y="503"/>
                </a:cubicBezTo>
                <a:cubicBezTo>
                  <a:pt x="464" y="503"/>
                  <a:pt x="586" y="403"/>
                  <a:pt x="586" y="254"/>
                </a:cubicBezTo>
                <a:cubicBezTo>
                  <a:pt x="586" y="111"/>
                  <a:pt x="476" y="0"/>
                  <a:pt x="34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2" name="Google Shape;1272;p19"/>
          <p:cNvSpPr/>
          <p:nvPr/>
        </p:nvSpPr>
        <p:spPr>
          <a:xfrm>
            <a:off x="2078389" y="4581145"/>
            <a:ext cx="822104" cy="225303"/>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3" name="Google Shape;1273;p19"/>
          <p:cNvSpPr/>
          <p:nvPr/>
        </p:nvSpPr>
        <p:spPr>
          <a:xfrm>
            <a:off x="10660932" y="64700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4" name="Google Shape;1274;p19"/>
          <p:cNvSpPr/>
          <p:nvPr/>
        </p:nvSpPr>
        <p:spPr>
          <a:xfrm>
            <a:off x="1236665" y="806007"/>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5" name="Google Shape;1275;p19"/>
          <p:cNvSpPr/>
          <p:nvPr/>
        </p:nvSpPr>
        <p:spPr>
          <a:xfrm>
            <a:off x="-16" y="3978793"/>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76" name="Google Shape;1276;p19"/>
          <p:cNvSpPr/>
          <p:nvPr/>
        </p:nvSpPr>
        <p:spPr>
          <a:xfrm>
            <a:off x="9996040" y="823329"/>
            <a:ext cx="822104" cy="225303"/>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0841516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Quote">
  <p:cSld name="Quote">
    <p:bg>
      <p:bgPr>
        <a:solidFill>
          <a:schemeClr val="dk2"/>
        </a:solidFill>
        <a:effectLst/>
      </p:bgPr>
    </p:bg>
    <p:spTree>
      <p:nvGrpSpPr>
        <p:cNvPr id="1" name="Shape 1306"/>
        <p:cNvGrpSpPr/>
        <p:nvPr/>
      </p:nvGrpSpPr>
      <p:grpSpPr>
        <a:xfrm>
          <a:off x="0" y="0"/>
          <a:ext cx="0" cy="0"/>
          <a:chOff x="0" y="0"/>
          <a:chExt cx="0" cy="0"/>
        </a:xfrm>
      </p:grpSpPr>
      <p:sp>
        <p:nvSpPr>
          <p:cNvPr id="1307" name="Google Shape;1307;p21"/>
          <p:cNvSpPr/>
          <p:nvPr/>
        </p:nvSpPr>
        <p:spPr>
          <a:xfrm rot="526347">
            <a:off x="9733308" y="2731324"/>
            <a:ext cx="1492088" cy="2225000"/>
          </a:xfrm>
          <a:custGeom>
            <a:avLst/>
            <a:gdLst/>
            <a:ahLst/>
            <a:cxnLst/>
            <a:rect l="l" t="t" r="r" b="b"/>
            <a:pathLst>
              <a:path w="32555" h="48546" extrusionOk="0">
                <a:moveTo>
                  <a:pt x="808" y="0"/>
                </a:moveTo>
                <a:cubicBezTo>
                  <a:pt x="349" y="0"/>
                  <a:pt x="1" y="348"/>
                  <a:pt x="1" y="808"/>
                </a:cubicBezTo>
                <a:lnTo>
                  <a:pt x="1" y="47738"/>
                </a:lnTo>
                <a:cubicBezTo>
                  <a:pt x="1" y="48182"/>
                  <a:pt x="349" y="48546"/>
                  <a:pt x="808" y="48546"/>
                </a:cubicBezTo>
                <a:lnTo>
                  <a:pt x="31747" y="48546"/>
                </a:lnTo>
                <a:cubicBezTo>
                  <a:pt x="32190" y="48546"/>
                  <a:pt x="32555" y="48182"/>
                  <a:pt x="32555" y="47738"/>
                </a:cubicBezTo>
                <a:lnTo>
                  <a:pt x="32555" y="808"/>
                </a:lnTo>
                <a:cubicBezTo>
                  <a:pt x="32555" y="348"/>
                  <a:pt x="32190" y="0"/>
                  <a:pt x="31747"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8" name="Google Shape;1308;p21"/>
          <p:cNvSpPr/>
          <p:nvPr/>
        </p:nvSpPr>
        <p:spPr>
          <a:xfrm rot="526347">
            <a:off x="11042789" y="2793602"/>
            <a:ext cx="116873" cy="2239575"/>
          </a:xfrm>
          <a:custGeom>
            <a:avLst/>
            <a:gdLst/>
            <a:ahLst/>
            <a:cxnLst/>
            <a:rect l="l" t="t" r="r" b="b"/>
            <a:pathLst>
              <a:path w="2550" h="48864" extrusionOk="0">
                <a:moveTo>
                  <a:pt x="1" y="1"/>
                </a:moveTo>
                <a:lnTo>
                  <a:pt x="1" y="48863"/>
                </a:lnTo>
                <a:lnTo>
                  <a:pt x="2550" y="48863"/>
                </a:lnTo>
                <a:lnTo>
                  <a:pt x="2550" y="1822"/>
                </a:lnTo>
                <a:lnTo>
                  <a:pt x="1" y="1"/>
                </a:ln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9" name="Google Shape;1309;p21"/>
          <p:cNvSpPr/>
          <p:nvPr/>
        </p:nvSpPr>
        <p:spPr>
          <a:xfrm rot="526347">
            <a:off x="9738342" y="2684549"/>
            <a:ext cx="1312836" cy="2239575"/>
          </a:xfrm>
          <a:custGeom>
            <a:avLst/>
            <a:gdLst/>
            <a:ahLst/>
            <a:cxnLst/>
            <a:rect l="l" t="t" r="r" b="b"/>
            <a:pathLst>
              <a:path w="28644" h="48864" extrusionOk="0">
                <a:moveTo>
                  <a:pt x="28644" y="1"/>
                </a:moveTo>
                <a:cubicBezTo>
                  <a:pt x="8171" y="587"/>
                  <a:pt x="1" y="1600"/>
                  <a:pt x="1" y="2882"/>
                </a:cubicBezTo>
                <a:lnTo>
                  <a:pt x="1" y="48863"/>
                </a:lnTo>
                <a:lnTo>
                  <a:pt x="28644" y="48863"/>
                </a:lnTo>
                <a:lnTo>
                  <a:pt x="28644" y="1"/>
                </a:lnTo>
                <a:close/>
              </a:path>
            </a:pathLst>
          </a:custGeom>
          <a:solidFill>
            <a:srgbClr val="F2D0A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0" name="Google Shape;1310;p21"/>
          <p:cNvSpPr/>
          <p:nvPr/>
        </p:nvSpPr>
        <p:spPr>
          <a:xfrm rot="526347">
            <a:off x="9740573" y="2655479"/>
            <a:ext cx="1272228" cy="2265700"/>
          </a:xfrm>
          <a:custGeom>
            <a:avLst/>
            <a:gdLst/>
            <a:ahLst/>
            <a:cxnLst/>
            <a:rect l="l" t="t" r="r" b="b"/>
            <a:pathLst>
              <a:path w="27758" h="49434" extrusionOk="0">
                <a:moveTo>
                  <a:pt x="27757" y="1"/>
                </a:moveTo>
                <a:cubicBezTo>
                  <a:pt x="7917" y="602"/>
                  <a:pt x="1" y="1632"/>
                  <a:pt x="1" y="2914"/>
                </a:cubicBezTo>
                <a:lnTo>
                  <a:pt x="1" y="49433"/>
                </a:lnTo>
                <a:lnTo>
                  <a:pt x="27757" y="49433"/>
                </a:lnTo>
                <a:lnTo>
                  <a:pt x="27757" y="1"/>
                </a:ln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1" name="Google Shape;1311;p21"/>
          <p:cNvSpPr/>
          <p:nvPr/>
        </p:nvSpPr>
        <p:spPr>
          <a:xfrm rot="526347">
            <a:off x="9743546" y="2616719"/>
            <a:ext cx="1151733" cy="2295445"/>
          </a:xfrm>
          <a:custGeom>
            <a:avLst/>
            <a:gdLst/>
            <a:ahLst/>
            <a:cxnLst/>
            <a:rect l="l" t="t" r="r" b="b"/>
            <a:pathLst>
              <a:path w="25129" h="50083" extrusionOk="0">
                <a:moveTo>
                  <a:pt x="25129" y="1"/>
                </a:moveTo>
                <a:cubicBezTo>
                  <a:pt x="5289" y="602"/>
                  <a:pt x="1" y="2265"/>
                  <a:pt x="1" y="3563"/>
                </a:cubicBezTo>
                <a:lnTo>
                  <a:pt x="1" y="50082"/>
                </a:lnTo>
                <a:lnTo>
                  <a:pt x="25129" y="50082"/>
                </a:lnTo>
                <a:lnTo>
                  <a:pt x="25129" y="1"/>
                </a:lnTo>
                <a:close/>
              </a:path>
            </a:pathLst>
          </a:custGeom>
          <a:solidFill>
            <a:srgbClr val="FEED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2" name="Google Shape;1312;p21"/>
          <p:cNvSpPr/>
          <p:nvPr/>
        </p:nvSpPr>
        <p:spPr>
          <a:xfrm rot="526347">
            <a:off x="9735945" y="2715774"/>
            <a:ext cx="1107459" cy="2192413"/>
          </a:xfrm>
          <a:custGeom>
            <a:avLst/>
            <a:gdLst/>
            <a:ahLst/>
            <a:cxnLst/>
            <a:rect l="l" t="t" r="r" b="b"/>
            <a:pathLst>
              <a:path w="24163" h="47835" extrusionOk="0">
                <a:moveTo>
                  <a:pt x="1869" y="1"/>
                </a:moveTo>
                <a:cubicBezTo>
                  <a:pt x="523" y="444"/>
                  <a:pt x="1" y="903"/>
                  <a:pt x="1" y="1315"/>
                </a:cubicBezTo>
                <a:lnTo>
                  <a:pt x="1" y="47834"/>
                </a:lnTo>
                <a:lnTo>
                  <a:pt x="24163" y="47834"/>
                </a:lnTo>
                <a:lnTo>
                  <a:pt x="24163" y="24828"/>
                </a:lnTo>
                <a:cubicBezTo>
                  <a:pt x="16072" y="20901"/>
                  <a:pt x="5764" y="13285"/>
                  <a:pt x="1869" y="1"/>
                </a:cubicBez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3" name="Google Shape;1313;p21"/>
          <p:cNvSpPr/>
          <p:nvPr/>
        </p:nvSpPr>
        <p:spPr>
          <a:xfrm rot="526347">
            <a:off x="10066717" y="2828937"/>
            <a:ext cx="715771" cy="196303"/>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4" name="Google Shape;1314;p21"/>
          <p:cNvSpPr/>
          <p:nvPr/>
        </p:nvSpPr>
        <p:spPr>
          <a:xfrm rot="526347">
            <a:off x="10428671" y="3672956"/>
            <a:ext cx="105279" cy="111832"/>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5" name="Google Shape;1315;p21"/>
          <p:cNvSpPr/>
          <p:nvPr/>
        </p:nvSpPr>
        <p:spPr>
          <a:xfrm rot="526347">
            <a:off x="10470434" y="3493697"/>
            <a:ext cx="22549" cy="208311"/>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6" name="Google Shape;1316;p21"/>
          <p:cNvSpPr/>
          <p:nvPr/>
        </p:nvSpPr>
        <p:spPr>
          <a:xfrm rot="526347">
            <a:off x="10526556" y="3578486"/>
            <a:ext cx="127048" cy="166236"/>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7" name="Google Shape;1317;p21"/>
          <p:cNvSpPr/>
          <p:nvPr/>
        </p:nvSpPr>
        <p:spPr>
          <a:xfrm rot="526347">
            <a:off x="10450171" y="3500818"/>
            <a:ext cx="55916" cy="25909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8" name="Google Shape;1318;p21"/>
          <p:cNvSpPr/>
          <p:nvPr/>
        </p:nvSpPr>
        <p:spPr>
          <a:xfrm rot="526347">
            <a:off x="10494279" y="3568119"/>
            <a:ext cx="138644" cy="22572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9" name="Google Shape;1319;p21"/>
          <p:cNvSpPr/>
          <p:nvPr/>
        </p:nvSpPr>
        <p:spPr>
          <a:xfrm rot="526347">
            <a:off x="10366694" y="2482481"/>
            <a:ext cx="1096551" cy="1155216"/>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0" name="Google Shape;1320;p21"/>
          <p:cNvSpPr/>
          <p:nvPr/>
        </p:nvSpPr>
        <p:spPr>
          <a:xfrm rot="526347">
            <a:off x="10500371" y="2505163"/>
            <a:ext cx="823708" cy="11169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1" name="Google Shape;1321;p21"/>
          <p:cNvSpPr/>
          <p:nvPr/>
        </p:nvSpPr>
        <p:spPr>
          <a:xfrm rot="526347">
            <a:off x="10627254" y="2516761"/>
            <a:ext cx="537069" cy="10831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2" name="Google Shape;1322;p21"/>
          <p:cNvSpPr/>
          <p:nvPr/>
        </p:nvSpPr>
        <p:spPr>
          <a:xfrm rot="526347">
            <a:off x="10458573" y="3492977"/>
            <a:ext cx="251119" cy="142999"/>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3" name="Google Shape;1323;p21"/>
          <p:cNvSpPr/>
          <p:nvPr/>
        </p:nvSpPr>
        <p:spPr>
          <a:xfrm rot="526347">
            <a:off x="10532034" y="3281550"/>
            <a:ext cx="1267277" cy="346359"/>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4" name="Google Shape;1324;p21"/>
          <p:cNvSpPr/>
          <p:nvPr/>
        </p:nvSpPr>
        <p:spPr>
          <a:xfrm rot="526347">
            <a:off x="10437565" y="4059460"/>
            <a:ext cx="128515" cy="109953"/>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5" name="Google Shape;1325;p21"/>
          <p:cNvSpPr/>
          <p:nvPr/>
        </p:nvSpPr>
        <p:spPr>
          <a:xfrm rot="526347">
            <a:off x="10338777" y="4458041"/>
            <a:ext cx="304468" cy="320051"/>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6" name="Google Shape;1326;p21"/>
          <p:cNvSpPr/>
          <p:nvPr/>
        </p:nvSpPr>
        <p:spPr>
          <a:xfrm rot="526347">
            <a:off x="11336036" y="3299570"/>
            <a:ext cx="34145" cy="28508"/>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7" name="Google Shape;1327;p21"/>
          <p:cNvSpPr/>
          <p:nvPr/>
        </p:nvSpPr>
        <p:spPr>
          <a:xfrm rot="526347">
            <a:off x="11033528" y="3085180"/>
            <a:ext cx="21083" cy="18104"/>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8" name="Google Shape;1328;p21"/>
          <p:cNvSpPr/>
          <p:nvPr/>
        </p:nvSpPr>
        <p:spPr>
          <a:xfrm rot="526347">
            <a:off x="10903577" y="3165718"/>
            <a:ext cx="21129" cy="18149"/>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9" name="Google Shape;1329;p21"/>
          <p:cNvSpPr/>
          <p:nvPr/>
        </p:nvSpPr>
        <p:spPr>
          <a:xfrm rot="526347">
            <a:off x="10862595" y="2816097"/>
            <a:ext cx="25437" cy="216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0" name="Google Shape;1330;p21"/>
          <p:cNvSpPr/>
          <p:nvPr/>
        </p:nvSpPr>
        <p:spPr>
          <a:xfrm rot="526347">
            <a:off x="10892496" y="3119970"/>
            <a:ext cx="29837" cy="25529"/>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1" name="Google Shape;1331;p21"/>
          <p:cNvSpPr/>
          <p:nvPr/>
        </p:nvSpPr>
        <p:spPr>
          <a:xfrm rot="526347">
            <a:off x="10876667" y="3275672"/>
            <a:ext cx="23971" cy="23971"/>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2" name="Google Shape;1332;p21"/>
          <p:cNvSpPr/>
          <p:nvPr/>
        </p:nvSpPr>
        <p:spPr>
          <a:xfrm rot="526347">
            <a:off x="10869847" y="3284822"/>
            <a:ext cx="32679" cy="28004"/>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3" name="Google Shape;1333;p21"/>
          <p:cNvSpPr/>
          <p:nvPr/>
        </p:nvSpPr>
        <p:spPr>
          <a:xfrm rot="526347">
            <a:off x="10779668" y="3259757"/>
            <a:ext cx="21816" cy="18104"/>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4" name="Google Shape;1334;p21"/>
          <p:cNvSpPr/>
          <p:nvPr/>
        </p:nvSpPr>
        <p:spPr>
          <a:xfrm rot="526347">
            <a:off x="10527452" y="2835221"/>
            <a:ext cx="29792" cy="25529"/>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5" name="Google Shape;1335;p21"/>
          <p:cNvSpPr/>
          <p:nvPr/>
        </p:nvSpPr>
        <p:spPr>
          <a:xfrm rot="-928300">
            <a:off x="1160340" y="2868909"/>
            <a:ext cx="1390009" cy="2072780"/>
          </a:xfrm>
          <a:custGeom>
            <a:avLst/>
            <a:gdLst/>
            <a:ahLst/>
            <a:cxnLst/>
            <a:rect l="l" t="t" r="r" b="b"/>
            <a:pathLst>
              <a:path w="32555" h="48546" extrusionOk="0">
                <a:moveTo>
                  <a:pt x="808" y="0"/>
                </a:moveTo>
                <a:cubicBezTo>
                  <a:pt x="365" y="0"/>
                  <a:pt x="1" y="348"/>
                  <a:pt x="1" y="808"/>
                </a:cubicBezTo>
                <a:lnTo>
                  <a:pt x="1" y="47738"/>
                </a:lnTo>
                <a:cubicBezTo>
                  <a:pt x="1" y="48182"/>
                  <a:pt x="365" y="48546"/>
                  <a:pt x="808" y="48546"/>
                </a:cubicBezTo>
                <a:lnTo>
                  <a:pt x="31747" y="48546"/>
                </a:lnTo>
                <a:cubicBezTo>
                  <a:pt x="32206" y="48546"/>
                  <a:pt x="32555" y="48182"/>
                  <a:pt x="32555" y="47738"/>
                </a:cubicBezTo>
                <a:lnTo>
                  <a:pt x="32555" y="808"/>
                </a:lnTo>
                <a:cubicBezTo>
                  <a:pt x="32555" y="348"/>
                  <a:pt x="32206" y="0"/>
                  <a:pt x="31747" y="0"/>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6" name="Google Shape;1336;p21"/>
          <p:cNvSpPr/>
          <p:nvPr/>
        </p:nvSpPr>
        <p:spPr>
          <a:xfrm rot="-928300">
            <a:off x="1317790" y="2816303"/>
            <a:ext cx="1223703" cy="2086359"/>
          </a:xfrm>
          <a:custGeom>
            <a:avLst/>
            <a:gdLst/>
            <a:ahLst/>
            <a:cxnLst/>
            <a:rect l="l" t="t" r="r" b="b"/>
            <a:pathLst>
              <a:path w="28660" h="48864" extrusionOk="0">
                <a:moveTo>
                  <a:pt x="1" y="1"/>
                </a:moveTo>
                <a:lnTo>
                  <a:pt x="1" y="48863"/>
                </a:lnTo>
                <a:lnTo>
                  <a:pt x="28660" y="48863"/>
                </a:lnTo>
                <a:lnTo>
                  <a:pt x="28660" y="2882"/>
                </a:lnTo>
                <a:cubicBezTo>
                  <a:pt x="28660" y="1600"/>
                  <a:pt x="20474" y="587"/>
                  <a:pt x="1" y="1"/>
                </a:cubicBezTo>
                <a:close/>
              </a:path>
            </a:pathLst>
          </a:custGeom>
          <a:solidFill>
            <a:srgbClr val="F2D0A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7" name="Google Shape;1337;p21"/>
          <p:cNvSpPr/>
          <p:nvPr/>
        </p:nvSpPr>
        <p:spPr>
          <a:xfrm rot="-928300">
            <a:off x="1351728" y="2787356"/>
            <a:ext cx="1185831" cy="2110696"/>
          </a:xfrm>
          <a:custGeom>
            <a:avLst/>
            <a:gdLst/>
            <a:ahLst/>
            <a:cxnLst/>
            <a:rect l="l" t="t" r="r" b="b"/>
            <a:pathLst>
              <a:path w="27773" h="49434" extrusionOk="0">
                <a:moveTo>
                  <a:pt x="0" y="1"/>
                </a:moveTo>
                <a:lnTo>
                  <a:pt x="0" y="49433"/>
                </a:lnTo>
                <a:lnTo>
                  <a:pt x="27773" y="49433"/>
                </a:lnTo>
                <a:lnTo>
                  <a:pt x="27773" y="2914"/>
                </a:lnTo>
                <a:cubicBezTo>
                  <a:pt x="27773" y="1632"/>
                  <a:pt x="19856" y="602"/>
                  <a:pt x="0" y="1"/>
                </a:cubicBez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8" name="Google Shape;1338;p21"/>
          <p:cNvSpPr/>
          <p:nvPr/>
        </p:nvSpPr>
        <p:spPr>
          <a:xfrm rot="-928300">
            <a:off x="1233103" y="2994031"/>
            <a:ext cx="108877" cy="2086359"/>
          </a:xfrm>
          <a:custGeom>
            <a:avLst/>
            <a:gdLst/>
            <a:ahLst/>
            <a:cxnLst/>
            <a:rect l="l" t="t" r="r" b="b"/>
            <a:pathLst>
              <a:path w="2550" h="48864" extrusionOk="0">
                <a:moveTo>
                  <a:pt x="2550" y="1"/>
                </a:moveTo>
                <a:lnTo>
                  <a:pt x="0" y="1822"/>
                </a:lnTo>
                <a:lnTo>
                  <a:pt x="0" y="48863"/>
                </a:lnTo>
                <a:lnTo>
                  <a:pt x="2550" y="48863"/>
                </a:lnTo>
                <a:lnTo>
                  <a:pt x="2550" y="1"/>
                </a:lnTo>
                <a:close/>
              </a:path>
            </a:pathLst>
          </a:custGeom>
          <a:solidFill>
            <a:srgbClr val="FFE4B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9" name="Google Shape;1339;p21"/>
          <p:cNvSpPr/>
          <p:nvPr/>
        </p:nvSpPr>
        <p:spPr>
          <a:xfrm rot="-928300">
            <a:off x="1179347" y="2556249"/>
            <a:ext cx="993180" cy="1607039"/>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0" name="Google Shape;1340;p21"/>
          <p:cNvSpPr/>
          <p:nvPr/>
        </p:nvSpPr>
        <p:spPr>
          <a:xfrm rot="-928300">
            <a:off x="1898959" y="2778193"/>
            <a:ext cx="277916" cy="1092537"/>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1" name="Google Shape;1341;p21"/>
          <p:cNvSpPr/>
          <p:nvPr/>
        </p:nvSpPr>
        <p:spPr>
          <a:xfrm rot="-928300">
            <a:off x="1665549" y="2828844"/>
            <a:ext cx="301571" cy="710568"/>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2" name="Google Shape;1342;p21"/>
          <p:cNvSpPr/>
          <p:nvPr/>
        </p:nvSpPr>
        <p:spPr>
          <a:xfrm rot="-928300">
            <a:off x="1790867" y="2484943"/>
            <a:ext cx="206911" cy="1064827"/>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3" name="Google Shape;1343;p21"/>
          <p:cNvSpPr/>
          <p:nvPr/>
        </p:nvSpPr>
        <p:spPr>
          <a:xfrm rot="-928300">
            <a:off x="1155457" y="2732244"/>
            <a:ext cx="742377" cy="1121613"/>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4" name="Google Shape;1344;p21"/>
          <p:cNvSpPr/>
          <p:nvPr/>
        </p:nvSpPr>
        <p:spPr>
          <a:xfrm rot="-928300">
            <a:off x="1260412" y="2766413"/>
            <a:ext cx="841733" cy="137241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5" name="Google Shape;1345;p21"/>
          <p:cNvSpPr/>
          <p:nvPr/>
        </p:nvSpPr>
        <p:spPr>
          <a:xfrm rot="-928300">
            <a:off x="1740643" y="3200849"/>
            <a:ext cx="70365" cy="352979"/>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6" name="Google Shape;1346;p21"/>
          <p:cNvSpPr/>
          <p:nvPr/>
        </p:nvSpPr>
        <p:spPr>
          <a:xfrm rot="-928300">
            <a:off x="1526392" y="3382268"/>
            <a:ext cx="241411" cy="121729"/>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7" name="Google Shape;1347;p21"/>
          <p:cNvSpPr/>
          <p:nvPr/>
        </p:nvSpPr>
        <p:spPr>
          <a:xfrm rot="-928300">
            <a:off x="1494347" y="3060025"/>
            <a:ext cx="36549" cy="2177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8" name="Google Shape;1348;p21"/>
          <p:cNvSpPr/>
          <p:nvPr/>
        </p:nvSpPr>
        <p:spPr>
          <a:xfrm rot="-928300">
            <a:off x="1411174" y="3258602"/>
            <a:ext cx="182573" cy="71732"/>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49" name="Google Shape;1349;p21"/>
          <p:cNvSpPr/>
          <p:nvPr/>
        </p:nvSpPr>
        <p:spPr>
          <a:xfrm rot="-928300">
            <a:off x="1247450" y="2889149"/>
            <a:ext cx="66309" cy="21096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0" name="Google Shape;1350;p21"/>
          <p:cNvSpPr/>
          <p:nvPr/>
        </p:nvSpPr>
        <p:spPr>
          <a:xfrm rot="-928300">
            <a:off x="1193409" y="3050252"/>
            <a:ext cx="145384" cy="6020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1" name="Google Shape;1351;p21"/>
          <p:cNvSpPr/>
          <p:nvPr/>
        </p:nvSpPr>
        <p:spPr>
          <a:xfrm rot="-928300">
            <a:off x="1603951" y="3712023"/>
            <a:ext cx="571332" cy="413779"/>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2" name="Google Shape;1352;p21"/>
          <p:cNvSpPr/>
          <p:nvPr/>
        </p:nvSpPr>
        <p:spPr>
          <a:xfrm rot="-928300">
            <a:off x="1576147" y="3787416"/>
            <a:ext cx="393540" cy="243417"/>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3" name="Google Shape;1353;p21"/>
          <p:cNvSpPr/>
          <p:nvPr/>
        </p:nvSpPr>
        <p:spPr>
          <a:xfrm rot="-928300">
            <a:off x="1420727" y="3566745"/>
            <a:ext cx="533460" cy="455024"/>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4" name="Google Shape;1354;p21"/>
          <p:cNvSpPr/>
          <p:nvPr/>
        </p:nvSpPr>
        <p:spPr>
          <a:xfrm rot="-928300">
            <a:off x="1923307" y="2856564"/>
            <a:ext cx="29803" cy="25405"/>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5" name="Google Shape;1355;p21"/>
          <p:cNvSpPr/>
          <p:nvPr/>
        </p:nvSpPr>
        <p:spPr>
          <a:xfrm rot="-928300">
            <a:off x="1784762" y="2885742"/>
            <a:ext cx="24380" cy="20793"/>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6" name="Google Shape;1356;p21"/>
          <p:cNvSpPr/>
          <p:nvPr/>
        </p:nvSpPr>
        <p:spPr>
          <a:xfrm rot="-928300">
            <a:off x="1760643" y="2984546"/>
            <a:ext cx="22373" cy="19213"/>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7" name="Google Shape;1357;p21"/>
          <p:cNvSpPr/>
          <p:nvPr/>
        </p:nvSpPr>
        <p:spPr>
          <a:xfrm rot="-928300">
            <a:off x="1941803" y="2984461"/>
            <a:ext cx="21007" cy="20964"/>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8" name="Google Shape;1358;p21"/>
          <p:cNvSpPr/>
          <p:nvPr/>
        </p:nvSpPr>
        <p:spPr>
          <a:xfrm rot="-928300">
            <a:off x="1814509" y="3134025"/>
            <a:ext cx="31852" cy="27199"/>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59" name="Google Shape;1359;p21"/>
          <p:cNvSpPr/>
          <p:nvPr/>
        </p:nvSpPr>
        <p:spPr>
          <a:xfrm rot="-928300">
            <a:off x="1845644" y="3140117"/>
            <a:ext cx="27113" cy="27753"/>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0" name="Google Shape;1360;p21"/>
          <p:cNvSpPr/>
          <p:nvPr/>
        </p:nvSpPr>
        <p:spPr>
          <a:xfrm rot="-928300">
            <a:off x="1412383" y="3174942"/>
            <a:ext cx="16951" cy="1678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1" name="Google Shape;1361;p21"/>
          <p:cNvSpPr/>
          <p:nvPr/>
        </p:nvSpPr>
        <p:spPr>
          <a:xfrm rot="-928300">
            <a:off x="1496112" y="3102347"/>
            <a:ext cx="25704" cy="2570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2" name="Google Shape;1362;p21"/>
          <p:cNvSpPr/>
          <p:nvPr/>
        </p:nvSpPr>
        <p:spPr>
          <a:xfrm rot="-928300">
            <a:off x="1388734" y="3125846"/>
            <a:ext cx="18957" cy="19684"/>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3" name="Google Shape;1363;p21"/>
          <p:cNvSpPr/>
          <p:nvPr/>
        </p:nvSpPr>
        <p:spPr>
          <a:xfrm rot="-928300">
            <a:off x="1319141" y="3010286"/>
            <a:ext cx="19641" cy="16737"/>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4" name="Google Shape;1364;p21"/>
          <p:cNvSpPr/>
          <p:nvPr/>
        </p:nvSpPr>
        <p:spPr>
          <a:xfrm rot="-928300">
            <a:off x="1346242" y="2879981"/>
            <a:ext cx="20964" cy="21648"/>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5" name="Google Shape;1365;p21"/>
          <p:cNvSpPr/>
          <p:nvPr/>
        </p:nvSpPr>
        <p:spPr>
          <a:xfrm rot="-928300">
            <a:off x="1136224" y="2980292"/>
            <a:ext cx="19641" cy="16865"/>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6" name="Google Shape;1366;p21"/>
          <p:cNvSpPr/>
          <p:nvPr/>
        </p:nvSpPr>
        <p:spPr>
          <a:xfrm rot="-928300">
            <a:off x="1259680" y="2929160"/>
            <a:ext cx="25747" cy="22203"/>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7" name="Google Shape;1367;p21"/>
          <p:cNvSpPr/>
          <p:nvPr/>
        </p:nvSpPr>
        <p:spPr>
          <a:xfrm rot="-928300">
            <a:off x="973125" y="3221916"/>
            <a:ext cx="30443" cy="2617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8" name="Google Shape;1368;p21"/>
          <p:cNvSpPr/>
          <p:nvPr/>
        </p:nvSpPr>
        <p:spPr>
          <a:xfrm rot="-928300">
            <a:off x="840880" y="3518322"/>
            <a:ext cx="22373" cy="19855"/>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69" name="Google Shape;1369;p21"/>
          <p:cNvSpPr/>
          <p:nvPr/>
        </p:nvSpPr>
        <p:spPr>
          <a:xfrm rot="-928300">
            <a:off x="930110" y="3409746"/>
            <a:ext cx="20324" cy="20324"/>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0" name="Google Shape;1370;p21"/>
          <p:cNvSpPr/>
          <p:nvPr/>
        </p:nvSpPr>
        <p:spPr>
          <a:xfrm>
            <a:off x="2067153"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pPr marL="0" lvl="0" indent="0" algn="ctr" rtl="0">
              <a:spcBef>
                <a:spcPts val="0"/>
              </a:spcBef>
              <a:spcAft>
                <a:spcPts val="0"/>
              </a:spcAft>
              <a:buNone/>
            </a:pPr>
            <a:endParaRPr sz="2400"/>
          </a:p>
        </p:txBody>
      </p:sp>
      <p:sp>
        <p:nvSpPr>
          <p:cNvPr id="1371" name="Google Shape;1371;p21"/>
          <p:cNvSpPr/>
          <p:nvPr/>
        </p:nvSpPr>
        <p:spPr>
          <a:xfrm>
            <a:off x="2159855" y="4717868"/>
            <a:ext cx="370677" cy="371651"/>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2" name="Google Shape;1372;p21"/>
          <p:cNvSpPr/>
          <p:nvPr/>
        </p:nvSpPr>
        <p:spPr>
          <a:xfrm>
            <a:off x="1383785" y="5241427"/>
            <a:ext cx="526644" cy="509613"/>
          </a:xfrm>
          <a:custGeom>
            <a:avLst/>
            <a:gdLst/>
            <a:ahLst/>
            <a:cxnLst/>
            <a:rect l="l" t="t" r="r" b="b"/>
            <a:pathLst>
              <a:path w="13080" h="12657" extrusionOk="0">
                <a:moveTo>
                  <a:pt x="9362" y="1"/>
                </a:moveTo>
                <a:cubicBezTo>
                  <a:pt x="7980" y="1"/>
                  <a:pt x="6750" y="892"/>
                  <a:pt x="6286" y="2204"/>
                </a:cubicBezTo>
                <a:cubicBezTo>
                  <a:pt x="6246" y="2326"/>
                  <a:pt x="6139" y="2396"/>
                  <a:pt x="6030" y="2396"/>
                </a:cubicBezTo>
                <a:cubicBezTo>
                  <a:pt x="5970" y="2396"/>
                  <a:pt x="5909" y="2375"/>
                  <a:pt x="5859" y="2330"/>
                </a:cubicBezTo>
                <a:cubicBezTo>
                  <a:pt x="5257" y="1847"/>
                  <a:pt x="4529" y="1605"/>
                  <a:pt x="3800" y="1605"/>
                </a:cubicBezTo>
                <a:cubicBezTo>
                  <a:pt x="3166" y="1605"/>
                  <a:pt x="2532" y="1788"/>
                  <a:pt x="1980" y="2156"/>
                </a:cubicBezTo>
                <a:cubicBezTo>
                  <a:pt x="317" y="3217"/>
                  <a:pt x="1" y="5750"/>
                  <a:pt x="1552" y="7745"/>
                </a:cubicBezTo>
                <a:cubicBezTo>
                  <a:pt x="3452" y="10200"/>
                  <a:pt x="7886" y="12195"/>
                  <a:pt x="8883" y="12638"/>
                </a:cubicBezTo>
                <a:cubicBezTo>
                  <a:pt x="8917" y="12651"/>
                  <a:pt x="8952" y="12657"/>
                  <a:pt x="8987" y="12657"/>
                </a:cubicBezTo>
                <a:cubicBezTo>
                  <a:pt x="9081" y="12657"/>
                  <a:pt x="9169" y="12613"/>
                  <a:pt x="9216" y="12543"/>
                </a:cubicBezTo>
                <a:cubicBezTo>
                  <a:pt x="9849" y="11640"/>
                  <a:pt x="12509" y="7587"/>
                  <a:pt x="12826" y="4500"/>
                </a:cubicBezTo>
                <a:cubicBezTo>
                  <a:pt x="13079" y="1982"/>
                  <a:pt x="11448" y="3"/>
                  <a:pt x="9469" y="3"/>
                </a:cubicBezTo>
                <a:cubicBezTo>
                  <a:pt x="9433" y="2"/>
                  <a:pt x="9397" y="1"/>
                  <a:pt x="9362" y="1"/>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3" name="Google Shape;1373;p21"/>
          <p:cNvSpPr/>
          <p:nvPr/>
        </p:nvSpPr>
        <p:spPr>
          <a:xfrm>
            <a:off x="2086811" y="4097267"/>
            <a:ext cx="266715" cy="266655"/>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4" name="Google Shape;1374;p21"/>
          <p:cNvSpPr/>
          <p:nvPr/>
        </p:nvSpPr>
        <p:spPr>
          <a:xfrm rot="526347">
            <a:off x="9587301" y="4502231"/>
            <a:ext cx="624519" cy="627727"/>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5" name="Google Shape;1375;p21"/>
          <p:cNvSpPr/>
          <p:nvPr/>
        </p:nvSpPr>
        <p:spPr>
          <a:xfrm>
            <a:off x="1218251" y="44482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6" name="Google Shape;1376;p21"/>
          <p:cNvSpPr/>
          <p:nvPr/>
        </p:nvSpPr>
        <p:spPr>
          <a:xfrm rot="-125535">
            <a:off x="10560865" y="5855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7" name="Google Shape;1377;p21"/>
          <p:cNvSpPr/>
          <p:nvPr/>
        </p:nvSpPr>
        <p:spPr>
          <a:xfrm rot="-125535">
            <a:off x="1791065" y="14241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78" name="Google Shape;1378;p21"/>
          <p:cNvSpPr txBox="1">
            <a:spLocks noGrp="1"/>
          </p:cNvSpPr>
          <p:nvPr>
            <p:ph type="title"/>
          </p:nvPr>
        </p:nvSpPr>
        <p:spPr>
          <a:xfrm>
            <a:off x="3513284" y="4463233"/>
            <a:ext cx="5134400" cy="1127200"/>
          </a:xfrm>
          <a:prstGeom prst="rect">
            <a:avLst/>
          </a:prstGeom>
        </p:spPr>
        <p:txBody>
          <a:bodyPr spcFirstLastPara="1" wrap="square" lIns="91425" tIns="91425" rIns="91425" bIns="91425" anchor="t" anchorCtr="0">
            <a:noAutofit/>
          </a:bodyPr>
          <a:lstStyle>
            <a:lvl1pPr lvl="0" algn="ctr">
              <a:spcBef>
                <a:spcPts val="0"/>
              </a:spcBef>
              <a:spcAft>
                <a:spcPts val="0"/>
              </a:spcAft>
              <a:buSzPts val="2500"/>
              <a:buNone/>
              <a:defRPr sz="3333"/>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
        <p:nvSpPr>
          <p:cNvPr id="1379" name="Google Shape;1379;p21"/>
          <p:cNvSpPr txBox="1">
            <a:spLocks noGrp="1"/>
          </p:cNvSpPr>
          <p:nvPr>
            <p:ph type="subTitle" idx="1"/>
          </p:nvPr>
        </p:nvSpPr>
        <p:spPr>
          <a:xfrm>
            <a:off x="3528600" y="1231600"/>
            <a:ext cx="5134800" cy="27056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8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7757317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390"/>
        <p:cNvGrpSpPr/>
        <p:nvPr/>
      </p:nvGrpSpPr>
      <p:grpSpPr>
        <a:xfrm>
          <a:off x="0" y="0"/>
          <a:ext cx="0" cy="0"/>
          <a:chOff x="0" y="0"/>
          <a:chExt cx="0" cy="0"/>
        </a:xfrm>
      </p:grpSpPr>
      <p:sp>
        <p:nvSpPr>
          <p:cNvPr id="1391" name="Google Shape;1391;p23"/>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392" name="Google Shape;1392;p23"/>
          <p:cNvSpPr txBox="1">
            <a:spLocks noGrp="1"/>
          </p:cNvSpPr>
          <p:nvPr>
            <p:ph type="subTitle" idx="1"/>
          </p:nvPr>
        </p:nvSpPr>
        <p:spPr>
          <a:xfrm>
            <a:off x="951451"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u="sng"/>
            </a:lvl1pPr>
            <a:lvl2pPr lvl="1" algn="ctr" rtl="0">
              <a:spcBef>
                <a:spcPts val="2133"/>
              </a:spcBef>
              <a:spcAft>
                <a:spcPts val="0"/>
              </a:spcAft>
              <a:buSzPts val="1400"/>
              <a:buChar char="○"/>
              <a:defRPr/>
            </a:lvl2pPr>
            <a:lvl3pPr lvl="2" algn="ctr" rtl="0">
              <a:spcBef>
                <a:spcPts val="2133"/>
              </a:spcBef>
              <a:spcAft>
                <a:spcPts val="0"/>
              </a:spcAft>
              <a:buSzPts val="1400"/>
              <a:buChar char="■"/>
              <a:defRPr/>
            </a:lvl3pPr>
            <a:lvl4pPr lvl="3" algn="ctr" rtl="0">
              <a:spcBef>
                <a:spcPts val="2133"/>
              </a:spcBef>
              <a:spcAft>
                <a:spcPts val="0"/>
              </a:spcAft>
              <a:buSzPts val="1400"/>
              <a:buChar char="●"/>
              <a:defRPr/>
            </a:lvl4pPr>
            <a:lvl5pPr lvl="4" algn="ctr" rtl="0">
              <a:spcBef>
                <a:spcPts val="2133"/>
              </a:spcBef>
              <a:spcAft>
                <a:spcPts val="0"/>
              </a:spcAft>
              <a:buSzPts val="1400"/>
              <a:buChar char="○"/>
              <a:defRPr/>
            </a:lvl5pPr>
            <a:lvl6pPr lvl="5" algn="ctr" rtl="0">
              <a:spcBef>
                <a:spcPts val="2133"/>
              </a:spcBef>
              <a:spcAft>
                <a:spcPts val="0"/>
              </a:spcAft>
              <a:buSzPts val="1400"/>
              <a:buChar char="■"/>
              <a:defRPr/>
            </a:lvl6pPr>
            <a:lvl7pPr lvl="6" algn="ctr" rtl="0">
              <a:spcBef>
                <a:spcPts val="2133"/>
              </a:spcBef>
              <a:spcAft>
                <a:spcPts val="0"/>
              </a:spcAft>
              <a:buSzPts val="1400"/>
              <a:buChar char="●"/>
              <a:defRPr/>
            </a:lvl7pPr>
            <a:lvl8pPr lvl="7" algn="ctr" rtl="0">
              <a:spcBef>
                <a:spcPts val="2133"/>
              </a:spcBef>
              <a:spcAft>
                <a:spcPts val="0"/>
              </a:spcAft>
              <a:buSzPts val="1400"/>
              <a:buChar char="○"/>
              <a:defRPr/>
            </a:lvl8pPr>
            <a:lvl9pPr lvl="8" algn="ctr" rtl="0">
              <a:spcBef>
                <a:spcPts val="2133"/>
              </a:spcBef>
              <a:spcAft>
                <a:spcPts val="2133"/>
              </a:spcAft>
              <a:buSzPts val="1400"/>
              <a:buChar char="■"/>
              <a:defRPr/>
            </a:lvl9pPr>
          </a:lstStyle>
          <a:p>
            <a:endParaRPr/>
          </a:p>
        </p:txBody>
      </p:sp>
      <p:sp>
        <p:nvSpPr>
          <p:cNvPr id="1393" name="Google Shape;1393;p23"/>
          <p:cNvSpPr txBox="1">
            <a:spLocks noGrp="1"/>
          </p:cNvSpPr>
          <p:nvPr>
            <p:ph type="subTitle" idx="2"/>
          </p:nvPr>
        </p:nvSpPr>
        <p:spPr>
          <a:xfrm>
            <a:off x="3657600" y="1391135"/>
            <a:ext cx="4876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394" name="Google Shape;1394;p23"/>
          <p:cNvSpPr txBox="1">
            <a:spLocks noGrp="1"/>
          </p:cNvSpPr>
          <p:nvPr>
            <p:ph type="subTitle" idx="3"/>
          </p:nvPr>
        </p:nvSpPr>
        <p:spPr>
          <a:xfrm>
            <a:off x="6367984" y="1945600"/>
            <a:ext cx="4876800" cy="406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u="sng"/>
            </a:lvl1pPr>
            <a:lvl2pPr lvl="1" algn="ctr" rtl="0">
              <a:spcBef>
                <a:spcPts val="2133"/>
              </a:spcBef>
              <a:spcAft>
                <a:spcPts val="0"/>
              </a:spcAft>
              <a:buSzPts val="1400"/>
              <a:buChar char="○"/>
              <a:defRPr/>
            </a:lvl2pPr>
            <a:lvl3pPr lvl="2" algn="ctr" rtl="0">
              <a:spcBef>
                <a:spcPts val="2133"/>
              </a:spcBef>
              <a:spcAft>
                <a:spcPts val="0"/>
              </a:spcAft>
              <a:buSzPts val="1400"/>
              <a:buChar char="■"/>
              <a:defRPr/>
            </a:lvl3pPr>
            <a:lvl4pPr lvl="3" algn="ctr" rtl="0">
              <a:spcBef>
                <a:spcPts val="2133"/>
              </a:spcBef>
              <a:spcAft>
                <a:spcPts val="0"/>
              </a:spcAft>
              <a:buSzPts val="1400"/>
              <a:buChar char="●"/>
              <a:defRPr/>
            </a:lvl4pPr>
            <a:lvl5pPr lvl="4" algn="ctr" rtl="0">
              <a:spcBef>
                <a:spcPts val="2133"/>
              </a:spcBef>
              <a:spcAft>
                <a:spcPts val="0"/>
              </a:spcAft>
              <a:buSzPts val="1400"/>
              <a:buChar char="○"/>
              <a:defRPr/>
            </a:lvl5pPr>
            <a:lvl6pPr lvl="5" algn="ctr" rtl="0">
              <a:spcBef>
                <a:spcPts val="2133"/>
              </a:spcBef>
              <a:spcAft>
                <a:spcPts val="0"/>
              </a:spcAft>
              <a:buSzPts val="1400"/>
              <a:buChar char="■"/>
              <a:defRPr/>
            </a:lvl6pPr>
            <a:lvl7pPr lvl="6" algn="ctr" rtl="0">
              <a:spcBef>
                <a:spcPts val="2133"/>
              </a:spcBef>
              <a:spcAft>
                <a:spcPts val="0"/>
              </a:spcAft>
              <a:buSzPts val="1400"/>
              <a:buChar char="●"/>
              <a:defRPr/>
            </a:lvl7pPr>
            <a:lvl8pPr lvl="7" algn="ctr" rtl="0">
              <a:spcBef>
                <a:spcPts val="2133"/>
              </a:spcBef>
              <a:spcAft>
                <a:spcPts val="0"/>
              </a:spcAft>
              <a:buSzPts val="1400"/>
              <a:buChar char="○"/>
              <a:defRPr/>
            </a:lvl8pPr>
            <a:lvl9pPr lvl="8" algn="ctr" rtl="0">
              <a:spcBef>
                <a:spcPts val="2133"/>
              </a:spcBef>
              <a:spcAft>
                <a:spcPts val="2133"/>
              </a:spcAft>
              <a:buSzPts val="1400"/>
              <a:buChar char="■"/>
              <a:defRPr/>
            </a:lvl9pPr>
          </a:lstStyle>
          <a:p>
            <a:endParaRPr/>
          </a:p>
        </p:txBody>
      </p:sp>
      <p:sp>
        <p:nvSpPr>
          <p:cNvPr id="1395" name="Google Shape;1395;p23"/>
          <p:cNvSpPr/>
          <p:nvPr/>
        </p:nvSpPr>
        <p:spPr>
          <a:xfrm>
            <a:off x="-367077" y="5992665"/>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6" name="Google Shape;1396;p23"/>
          <p:cNvSpPr/>
          <p:nvPr/>
        </p:nvSpPr>
        <p:spPr>
          <a:xfrm>
            <a:off x="404562" y="4871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7" name="Google Shape;1397;p23"/>
          <p:cNvSpPr/>
          <p:nvPr/>
        </p:nvSpPr>
        <p:spPr>
          <a:xfrm>
            <a:off x="11152178" y="63485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98" name="Google Shape;1398;p23"/>
          <p:cNvSpPr/>
          <p:nvPr/>
        </p:nvSpPr>
        <p:spPr>
          <a:xfrm>
            <a:off x="11359467" y="130198"/>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038954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2">
  <p:cSld name="One column text 2">
    <p:spTree>
      <p:nvGrpSpPr>
        <p:cNvPr id="1" name="Shape 1399"/>
        <p:cNvGrpSpPr/>
        <p:nvPr/>
      </p:nvGrpSpPr>
      <p:grpSpPr>
        <a:xfrm>
          <a:off x="0" y="0"/>
          <a:ext cx="0" cy="0"/>
          <a:chOff x="0" y="0"/>
          <a:chExt cx="0" cy="0"/>
        </a:xfrm>
      </p:grpSpPr>
      <p:sp>
        <p:nvSpPr>
          <p:cNvPr id="1400" name="Google Shape;1400;p24"/>
          <p:cNvSpPr txBox="1">
            <a:spLocks noGrp="1"/>
          </p:cNvSpPr>
          <p:nvPr>
            <p:ph type="title"/>
          </p:nvPr>
        </p:nvSpPr>
        <p:spPr>
          <a:xfrm>
            <a:off x="6112800" y="723600"/>
            <a:ext cx="51404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01" name="Google Shape;1401;p24"/>
          <p:cNvSpPr txBox="1">
            <a:spLocks noGrp="1"/>
          </p:cNvSpPr>
          <p:nvPr>
            <p:ph type="subTitle" idx="1"/>
          </p:nvPr>
        </p:nvSpPr>
        <p:spPr>
          <a:xfrm>
            <a:off x="6112800" y="2262533"/>
            <a:ext cx="5140400" cy="383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867"/>
            </a:lvl1pPr>
            <a:lvl2pPr lvl="1" rtl="0">
              <a:spcBef>
                <a:spcPts val="2133"/>
              </a:spcBef>
              <a:spcAft>
                <a:spcPts val="0"/>
              </a:spcAft>
              <a:buSzPts val="1400"/>
              <a:buChar char="○"/>
              <a:defRPr/>
            </a:lvl2pPr>
            <a:lvl3pPr lvl="2" rtl="0">
              <a:spcBef>
                <a:spcPts val="2133"/>
              </a:spcBef>
              <a:spcAft>
                <a:spcPts val="0"/>
              </a:spcAft>
              <a:buSzPts val="1400"/>
              <a:buChar char="■"/>
              <a:defRPr/>
            </a:lvl3pPr>
            <a:lvl4pPr lvl="3" rtl="0">
              <a:spcBef>
                <a:spcPts val="2133"/>
              </a:spcBef>
              <a:spcAft>
                <a:spcPts val="0"/>
              </a:spcAft>
              <a:buSzPts val="1400"/>
              <a:buChar char="●"/>
              <a:defRPr/>
            </a:lvl4pPr>
            <a:lvl5pPr lvl="4" rtl="0">
              <a:spcBef>
                <a:spcPts val="2133"/>
              </a:spcBef>
              <a:spcAft>
                <a:spcPts val="0"/>
              </a:spcAft>
              <a:buSzPts val="1400"/>
              <a:buChar char="○"/>
              <a:defRPr/>
            </a:lvl5pPr>
            <a:lvl6pPr lvl="5" rtl="0">
              <a:spcBef>
                <a:spcPts val="2133"/>
              </a:spcBef>
              <a:spcAft>
                <a:spcPts val="0"/>
              </a:spcAft>
              <a:buSzPts val="1400"/>
              <a:buChar char="■"/>
              <a:defRPr/>
            </a:lvl6pPr>
            <a:lvl7pPr lvl="6" rtl="0">
              <a:spcBef>
                <a:spcPts val="2133"/>
              </a:spcBef>
              <a:spcAft>
                <a:spcPts val="0"/>
              </a:spcAft>
              <a:buSzPts val="1400"/>
              <a:buChar char="●"/>
              <a:defRPr/>
            </a:lvl7pPr>
            <a:lvl8pPr lvl="7" rtl="0">
              <a:spcBef>
                <a:spcPts val="2133"/>
              </a:spcBef>
              <a:spcAft>
                <a:spcPts val="0"/>
              </a:spcAft>
              <a:buSzPts val="1400"/>
              <a:buChar char="○"/>
              <a:defRPr/>
            </a:lvl8pPr>
            <a:lvl9pPr lvl="8" rtl="0">
              <a:spcBef>
                <a:spcPts val="2133"/>
              </a:spcBef>
              <a:spcAft>
                <a:spcPts val="2133"/>
              </a:spcAft>
              <a:buSzPts val="1400"/>
              <a:buChar char="■"/>
              <a:defRPr/>
            </a:lvl9pPr>
          </a:lstStyle>
          <a:p>
            <a:endParaRPr/>
          </a:p>
        </p:txBody>
      </p:sp>
      <p:sp>
        <p:nvSpPr>
          <p:cNvPr id="1402" name="Google Shape;1402;p24"/>
          <p:cNvSpPr/>
          <p:nvPr/>
        </p:nvSpPr>
        <p:spPr>
          <a:xfrm rot="1771743">
            <a:off x="2866209" y="3383783"/>
            <a:ext cx="993151" cy="1606991"/>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3" name="Google Shape;1403;p24"/>
          <p:cNvSpPr/>
          <p:nvPr/>
        </p:nvSpPr>
        <p:spPr>
          <a:xfrm rot="1771743">
            <a:off x="3504765" y="3872027"/>
            <a:ext cx="277908" cy="1092504"/>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4" name="Google Shape;1404;p24"/>
          <p:cNvSpPr/>
          <p:nvPr/>
        </p:nvSpPr>
        <p:spPr>
          <a:xfrm rot="1771743">
            <a:off x="3435486" y="3807100"/>
            <a:ext cx="301561" cy="710547"/>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5" name="Google Shape;1405;p24"/>
          <p:cNvSpPr/>
          <p:nvPr/>
        </p:nvSpPr>
        <p:spPr>
          <a:xfrm rot="1771743">
            <a:off x="3655887" y="3567191"/>
            <a:ext cx="206904" cy="1064795"/>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6" name="Google Shape;1406;p24"/>
          <p:cNvSpPr/>
          <p:nvPr/>
        </p:nvSpPr>
        <p:spPr>
          <a:xfrm rot="1771743">
            <a:off x="2933220" y="3473755"/>
            <a:ext cx="742355" cy="1121580"/>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7" name="Google Shape;1407;p24"/>
          <p:cNvSpPr/>
          <p:nvPr/>
        </p:nvSpPr>
        <p:spPr>
          <a:xfrm rot="1771743">
            <a:off x="2880053" y="3570528"/>
            <a:ext cx="841708" cy="1372376"/>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8" name="Google Shape;1408;p24"/>
          <p:cNvSpPr/>
          <p:nvPr/>
        </p:nvSpPr>
        <p:spPr>
          <a:xfrm rot="1771743">
            <a:off x="3385823" y="4093872"/>
            <a:ext cx="70363" cy="352968"/>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09" name="Google Shape;1409;p24"/>
          <p:cNvSpPr/>
          <p:nvPr/>
        </p:nvSpPr>
        <p:spPr>
          <a:xfrm rot="1771743">
            <a:off x="3162751" y="4164994"/>
            <a:ext cx="241403" cy="121727"/>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0" name="Google Shape;1410;p24"/>
          <p:cNvSpPr/>
          <p:nvPr/>
        </p:nvSpPr>
        <p:spPr>
          <a:xfrm rot="1771743">
            <a:off x="3364003" y="3827983"/>
            <a:ext cx="36548" cy="217749"/>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1" name="Google Shape;1411;p24"/>
          <p:cNvSpPr/>
          <p:nvPr/>
        </p:nvSpPr>
        <p:spPr>
          <a:xfrm rot="1771743">
            <a:off x="3195017" y="3982598"/>
            <a:ext cx="182568" cy="71729"/>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2" name="Google Shape;1412;p24"/>
          <p:cNvSpPr/>
          <p:nvPr/>
        </p:nvSpPr>
        <p:spPr>
          <a:xfrm rot="1771743">
            <a:off x="3308289" y="3544090"/>
            <a:ext cx="66307" cy="210961"/>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3" name="Google Shape;1413;p24"/>
          <p:cNvSpPr/>
          <p:nvPr/>
        </p:nvSpPr>
        <p:spPr>
          <a:xfrm rot="1771743">
            <a:off x="3197883" y="3669831"/>
            <a:ext cx="145380" cy="60201"/>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4" name="Google Shape;1414;p24"/>
          <p:cNvSpPr/>
          <p:nvPr/>
        </p:nvSpPr>
        <p:spPr>
          <a:xfrm rot="1771743">
            <a:off x="2832849" y="4526885"/>
            <a:ext cx="571315" cy="413767"/>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5" name="Google Shape;1415;p24"/>
          <p:cNvSpPr/>
          <p:nvPr/>
        </p:nvSpPr>
        <p:spPr>
          <a:xfrm rot="1771743">
            <a:off x="2846148" y="4522626"/>
            <a:ext cx="393528" cy="243409"/>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6" name="Google Shape;1416;p24"/>
          <p:cNvSpPr/>
          <p:nvPr/>
        </p:nvSpPr>
        <p:spPr>
          <a:xfrm rot="1771743">
            <a:off x="2796981" y="4275168"/>
            <a:ext cx="533443" cy="455011"/>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7" name="Google Shape;1417;p24"/>
          <p:cNvSpPr/>
          <p:nvPr/>
        </p:nvSpPr>
        <p:spPr>
          <a:xfrm rot="1771743">
            <a:off x="3764013" y="3934645"/>
            <a:ext cx="24380" cy="20793"/>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8" name="Google Shape;1418;p24"/>
          <p:cNvSpPr/>
          <p:nvPr/>
        </p:nvSpPr>
        <p:spPr>
          <a:xfrm rot="1771743">
            <a:off x="3677945" y="3986975"/>
            <a:ext cx="22373" cy="19213"/>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19" name="Google Shape;1419;p24"/>
          <p:cNvSpPr/>
          <p:nvPr/>
        </p:nvSpPr>
        <p:spPr>
          <a:xfrm rot="1771743">
            <a:off x="3606127" y="4132944"/>
            <a:ext cx="31851" cy="27197"/>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0" name="Google Shape;1420;p24"/>
          <p:cNvSpPr/>
          <p:nvPr/>
        </p:nvSpPr>
        <p:spPr>
          <a:xfrm rot="1771743">
            <a:off x="3624331" y="4157509"/>
            <a:ext cx="27112" cy="27752"/>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1" name="Google Shape;1421;p24"/>
          <p:cNvSpPr/>
          <p:nvPr/>
        </p:nvSpPr>
        <p:spPr>
          <a:xfrm rot="1771743">
            <a:off x="3298714" y="3873790"/>
            <a:ext cx="16951" cy="1678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2" name="Google Shape;1422;p24"/>
          <p:cNvSpPr/>
          <p:nvPr/>
        </p:nvSpPr>
        <p:spPr>
          <a:xfrm rot="1771743">
            <a:off x="3404814" y="3883450"/>
            <a:ext cx="25703" cy="25703"/>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3" name="Google Shape;1423;p24"/>
          <p:cNvSpPr/>
          <p:nvPr/>
        </p:nvSpPr>
        <p:spPr>
          <a:xfrm rot="1771743">
            <a:off x="3315387" y="3822633"/>
            <a:ext cx="18957" cy="19683"/>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4" name="Google Shape;1424;p24"/>
          <p:cNvSpPr/>
          <p:nvPr/>
        </p:nvSpPr>
        <p:spPr>
          <a:xfrm rot="1771743">
            <a:off x="3348831" y="3692384"/>
            <a:ext cx="19640" cy="16737"/>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5" name="Google Shape;1425;p24"/>
          <p:cNvSpPr/>
          <p:nvPr/>
        </p:nvSpPr>
        <p:spPr>
          <a:xfrm rot="1771743">
            <a:off x="3458203" y="3619157"/>
            <a:ext cx="20964" cy="21647"/>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6" name="Google Shape;1426;p24"/>
          <p:cNvSpPr/>
          <p:nvPr/>
        </p:nvSpPr>
        <p:spPr>
          <a:xfrm rot="1771743">
            <a:off x="3240653" y="3541814"/>
            <a:ext cx="19640" cy="16865"/>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7" name="Google Shape;1427;p24"/>
          <p:cNvSpPr/>
          <p:nvPr/>
        </p:nvSpPr>
        <p:spPr>
          <a:xfrm rot="1771743">
            <a:off x="3361324" y="3594334"/>
            <a:ext cx="25745" cy="22201"/>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8" name="Google Shape;1428;p24"/>
          <p:cNvSpPr/>
          <p:nvPr/>
        </p:nvSpPr>
        <p:spPr>
          <a:xfrm rot="1771743">
            <a:off x="2949597" y="3599798"/>
            <a:ext cx="30443" cy="26172"/>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9" name="Google Shape;1429;p24"/>
          <p:cNvSpPr/>
          <p:nvPr/>
        </p:nvSpPr>
        <p:spPr>
          <a:xfrm rot="1771743">
            <a:off x="2649912" y="3713948"/>
            <a:ext cx="22373" cy="19853"/>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0" name="Google Shape;1430;p24"/>
          <p:cNvSpPr/>
          <p:nvPr/>
        </p:nvSpPr>
        <p:spPr>
          <a:xfrm rot="1771743">
            <a:off x="2789916" y="3699475"/>
            <a:ext cx="20323" cy="20323"/>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1" name="Google Shape;1431;p24"/>
          <p:cNvSpPr/>
          <p:nvPr/>
        </p:nvSpPr>
        <p:spPr>
          <a:xfrm>
            <a:off x="220373" y="1667848"/>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2" name="Google Shape;1432;p24"/>
          <p:cNvSpPr/>
          <p:nvPr/>
        </p:nvSpPr>
        <p:spPr>
          <a:xfrm>
            <a:off x="11639745" y="16402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3" name="Google Shape;1433;p24"/>
          <p:cNvSpPr/>
          <p:nvPr/>
        </p:nvSpPr>
        <p:spPr>
          <a:xfrm>
            <a:off x="10109345" y="56370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4" name="Google Shape;1434;p24"/>
          <p:cNvSpPr/>
          <p:nvPr/>
        </p:nvSpPr>
        <p:spPr>
          <a:xfrm>
            <a:off x="1246567" y="6182432"/>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5" name="Google Shape;1435;p24"/>
          <p:cNvSpPr/>
          <p:nvPr/>
        </p:nvSpPr>
        <p:spPr>
          <a:xfrm>
            <a:off x="3693698" y="1230609"/>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6" name="Google Shape;1436;p24"/>
          <p:cNvSpPr/>
          <p:nvPr/>
        </p:nvSpPr>
        <p:spPr>
          <a:xfrm>
            <a:off x="3734927" y="821897"/>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7" name="Google Shape;1437;p24"/>
          <p:cNvSpPr/>
          <p:nvPr/>
        </p:nvSpPr>
        <p:spPr>
          <a:xfrm>
            <a:off x="3825626" y="1447769"/>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8" name="Google Shape;1438;p24"/>
          <p:cNvSpPr/>
          <p:nvPr/>
        </p:nvSpPr>
        <p:spPr>
          <a:xfrm>
            <a:off x="3870933" y="1314452"/>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9" name="Google Shape;1439;p24"/>
          <p:cNvSpPr/>
          <p:nvPr/>
        </p:nvSpPr>
        <p:spPr>
          <a:xfrm>
            <a:off x="3744473" y="1365314"/>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0" name="Google Shape;1440;p24"/>
          <p:cNvSpPr/>
          <p:nvPr/>
        </p:nvSpPr>
        <p:spPr>
          <a:xfrm>
            <a:off x="3857219" y="1318619"/>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1" name="Google Shape;1441;p24"/>
          <p:cNvSpPr/>
          <p:nvPr/>
        </p:nvSpPr>
        <p:spPr>
          <a:xfrm>
            <a:off x="3756885" y="1359846"/>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2" name="Google Shape;1442;p24"/>
          <p:cNvSpPr/>
          <p:nvPr/>
        </p:nvSpPr>
        <p:spPr>
          <a:xfrm>
            <a:off x="3204443" y="505097"/>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3" name="Google Shape;1443;p24"/>
          <p:cNvSpPr/>
          <p:nvPr/>
        </p:nvSpPr>
        <p:spPr>
          <a:xfrm>
            <a:off x="3311634" y="524887"/>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4" name="Google Shape;1444;p24"/>
          <p:cNvSpPr/>
          <p:nvPr/>
        </p:nvSpPr>
        <p:spPr>
          <a:xfrm>
            <a:off x="3431148" y="535649"/>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5" name="Google Shape;1445;p24"/>
          <p:cNvSpPr/>
          <p:nvPr/>
        </p:nvSpPr>
        <p:spPr>
          <a:xfrm>
            <a:off x="3712880" y="1302129"/>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6" name="Google Shape;1446;p24"/>
          <p:cNvSpPr/>
          <p:nvPr/>
        </p:nvSpPr>
        <p:spPr>
          <a:xfrm>
            <a:off x="2910299" y="1076723"/>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47" name="Google Shape;1447;p24"/>
          <p:cNvGrpSpPr/>
          <p:nvPr/>
        </p:nvGrpSpPr>
        <p:grpSpPr>
          <a:xfrm>
            <a:off x="1565529" y="4805092"/>
            <a:ext cx="3563561" cy="602069"/>
            <a:chOff x="1918200" y="3040325"/>
            <a:chExt cx="3420800" cy="577950"/>
          </a:xfrm>
        </p:grpSpPr>
        <p:sp>
          <p:nvSpPr>
            <p:cNvPr id="1448" name="Google Shape;1448;p24"/>
            <p:cNvSpPr/>
            <p:nvPr/>
          </p:nvSpPr>
          <p:spPr>
            <a:xfrm>
              <a:off x="3628600" y="3040325"/>
              <a:ext cx="1710400" cy="471000"/>
            </a:xfrm>
            <a:custGeom>
              <a:avLst/>
              <a:gdLst/>
              <a:ahLst/>
              <a:cxnLst/>
              <a:rect l="l" t="t" r="r" b="b"/>
              <a:pathLst>
                <a:path w="68416" h="18840" extrusionOk="0">
                  <a:moveTo>
                    <a:pt x="11836" y="1"/>
                  </a:moveTo>
                  <a:cubicBezTo>
                    <a:pt x="1433" y="1"/>
                    <a:pt x="0" y="12268"/>
                    <a:pt x="0" y="12268"/>
                  </a:cubicBezTo>
                  <a:lnTo>
                    <a:pt x="11909" y="15570"/>
                  </a:lnTo>
                  <a:lnTo>
                    <a:pt x="64079" y="18839"/>
                  </a:lnTo>
                  <a:lnTo>
                    <a:pt x="68416" y="6630"/>
                  </a:lnTo>
                  <a:lnTo>
                    <a:pt x="68416" y="6630"/>
                  </a:lnTo>
                  <a:cubicBezTo>
                    <a:pt x="65365" y="9337"/>
                    <a:pt x="61146" y="10366"/>
                    <a:pt x="56349" y="10366"/>
                  </a:cubicBezTo>
                  <a:cubicBezTo>
                    <a:pt x="42109" y="10366"/>
                    <a:pt x="22768" y="1298"/>
                    <a:pt x="13710" y="126"/>
                  </a:cubicBezTo>
                  <a:cubicBezTo>
                    <a:pt x="13055" y="41"/>
                    <a:pt x="12431" y="1"/>
                    <a:pt x="11836"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24"/>
            <p:cNvSpPr/>
            <p:nvPr/>
          </p:nvSpPr>
          <p:spPr>
            <a:xfrm>
              <a:off x="1918200" y="3040325"/>
              <a:ext cx="1710425" cy="471000"/>
            </a:xfrm>
            <a:custGeom>
              <a:avLst/>
              <a:gdLst/>
              <a:ahLst/>
              <a:cxnLst/>
              <a:rect l="l" t="t" r="r" b="b"/>
              <a:pathLst>
                <a:path w="68417" h="18840" extrusionOk="0">
                  <a:moveTo>
                    <a:pt x="56576" y="1"/>
                  </a:moveTo>
                  <a:cubicBezTo>
                    <a:pt x="55982" y="1"/>
                    <a:pt x="55360" y="41"/>
                    <a:pt x="54707" y="126"/>
                  </a:cubicBezTo>
                  <a:cubicBezTo>
                    <a:pt x="45649" y="1298"/>
                    <a:pt x="26308" y="10366"/>
                    <a:pt x="12068" y="10366"/>
                  </a:cubicBezTo>
                  <a:cubicBezTo>
                    <a:pt x="7270" y="10366"/>
                    <a:pt x="3052" y="9337"/>
                    <a:pt x="1" y="6630"/>
                  </a:cubicBezTo>
                  <a:lnTo>
                    <a:pt x="1" y="6630"/>
                  </a:lnTo>
                  <a:lnTo>
                    <a:pt x="4304" y="18839"/>
                  </a:lnTo>
                  <a:lnTo>
                    <a:pt x="56474" y="15603"/>
                  </a:lnTo>
                  <a:lnTo>
                    <a:pt x="68416" y="12268"/>
                  </a:lnTo>
                  <a:cubicBezTo>
                    <a:pt x="68416" y="12268"/>
                    <a:pt x="66954" y="1"/>
                    <a:pt x="56576"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24"/>
            <p:cNvSpPr/>
            <p:nvPr/>
          </p:nvSpPr>
          <p:spPr>
            <a:xfrm>
              <a:off x="3308400" y="3347425"/>
              <a:ext cx="639425" cy="92900"/>
            </a:xfrm>
            <a:custGeom>
              <a:avLst/>
              <a:gdLst/>
              <a:ahLst/>
              <a:cxnLst/>
              <a:rect l="l" t="t" r="r" b="b"/>
              <a:pathLst>
                <a:path w="25577" h="3716" extrusionOk="0">
                  <a:moveTo>
                    <a:pt x="12792" y="0"/>
                  </a:moveTo>
                  <a:cubicBezTo>
                    <a:pt x="8772" y="0"/>
                    <a:pt x="4753" y="684"/>
                    <a:pt x="900" y="2052"/>
                  </a:cubicBezTo>
                  <a:cubicBezTo>
                    <a:pt x="1" y="2381"/>
                    <a:pt x="259" y="3707"/>
                    <a:pt x="1071" y="3707"/>
                  </a:cubicBezTo>
                  <a:cubicBezTo>
                    <a:pt x="1163" y="3707"/>
                    <a:pt x="1262" y="3690"/>
                    <a:pt x="1367" y="3653"/>
                  </a:cubicBezTo>
                  <a:cubicBezTo>
                    <a:pt x="5053" y="2335"/>
                    <a:pt x="8922" y="1677"/>
                    <a:pt x="12796" y="1677"/>
                  </a:cubicBezTo>
                  <a:cubicBezTo>
                    <a:pt x="16669" y="1677"/>
                    <a:pt x="20547" y="2335"/>
                    <a:pt x="24250" y="3653"/>
                  </a:cubicBezTo>
                  <a:cubicBezTo>
                    <a:pt x="24358" y="3696"/>
                    <a:pt x="24459" y="3716"/>
                    <a:pt x="24553" y="3716"/>
                  </a:cubicBezTo>
                  <a:cubicBezTo>
                    <a:pt x="25327" y="3716"/>
                    <a:pt x="25576" y="2379"/>
                    <a:pt x="24683" y="2052"/>
                  </a:cubicBezTo>
                  <a:cubicBezTo>
                    <a:pt x="20831" y="684"/>
                    <a:pt x="16811" y="0"/>
                    <a:pt x="12792" y="0"/>
                  </a:cubicBezTo>
                  <a:close/>
                </a:path>
              </a:pathLst>
            </a:custGeom>
            <a:solidFill>
              <a:srgbClr val="F4E8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24"/>
            <p:cNvSpPr/>
            <p:nvPr/>
          </p:nvSpPr>
          <p:spPr>
            <a:xfrm>
              <a:off x="2025775" y="3407050"/>
              <a:ext cx="3204825" cy="211225"/>
            </a:xfrm>
            <a:custGeom>
              <a:avLst/>
              <a:gdLst/>
              <a:ahLst/>
              <a:cxnLst/>
              <a:rect l="l" t="t" r="r" b="b"/>
              <a:pathLst>
                <a:path w="128193" h="8449" extrusionOk="0">
                  <a:moveTo>
                    <a:pt x="52438" y="0"/>
                  </a:moveTo>
                  <a:lnTo>
                    <a:pt x="1" y="4170"/>
                  </a:lnTo>
                  <a:lnTo>
                    <a:pt x="1" y="7806"/>
                  </a:lnTo>
                  <a:lnTo>
                    <a:pt x="51004" y="3670"/>
                  </a:lnTo>
                  <a:cubicBezTo>
                    <a:pt x="54790" y="6855"/>
                    <a:pt x="59443" y="8448"/>
                    <a:pt x="64097" y="8448"/>
                  </a:cubicBezTo>
                  <a:cubicBezTo>
                    <a:pt x="68750" y="8448"/>
                    <a:pt x="73403" y="6855"/>
                    <a:pt x="77189" y="3670"/>
                  </a:cubicBezTo>
                  <a:lnTo>
                    <a:pt x="128192" y="7806"/>
                  </a:lnTo>
                  <a:lnTo>
                    <a:pt x="128192" y="4170"/>
                  </a:lnTo>
                  <a:lnTo>
                    <a:pt x="75755" y="0"/>
                  </a:lnTo>
                  <a:lnTo>
                    <a:pt x="75221" y="534"/>
                  </a:lnTo>
                  <a:cubicBezTo>
                    <a:pt x="72052" y="3369"/>
                    <a:pt x="68074" y="4787"/>
                    <a:pt x="64097" y="4787"/>
                  </a:cubicBezTo>
                  <a:cubicBezTo>
                    <a:pt x="60119" y="4787"/>
                    <a:pt x="56141" y="3369"/>
                    <a:pt x="52972" y="534"/>
                  </a:cubicBezTo>
                  <a:lnTo>
                    <a:pt x="5243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52" name="Google Shape;1452;p24"/>
          <p:cNvSpPr/>
          <p:nvPr/>
        </p:nvSpPr>
        <p:spPr>
          <a:xfrm>
            <a:off x="1067892" y="3950696"/>
            <a:ext cx="613737" cy="167715"/>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3" name="Google Shape;1453;p24"/>
          <p:cNvSpPr/>
          <p:nvPr/>
        </p:nvSpPr>
        <p:spPr>
          <a:xfrm>
            <a:off x="4571474" y="2465793"/>
            <a:ext cx="1040839" cy="284471"/>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791475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bg>
      <p:bgPr>
        <a:solidFill>
          <a:schemeClr val="dk2"/>
        </a:solidFill>
        <a:effectLst/>
      </p:bgPr>
    </p:bg>
    <p:spTree>
      <p:nvGrpSpPr>
        <p:cNvPr id="1" name="Shape 1454"/>
        <p:cNvGrpSpPr/>
        <p:nvPr/>
      </p:nvGrpSpPr>
      <p:grpSpPr>
        <a:xfrm>
          <a:off x="0" y="0"/>
          <a:ext cx="0" cy="0"/>
          <a:chOff x="0" y="0"/>
          <a:chExt cx="0" cy="0"/>
        </a:xfrm>
      </p:grpSpPr>
      <p:sp>
        <p:nvSpPr>
          <p:cNvPr id="1455" name="Google Shape;1455;p25"/>
          <p:cNvSpPr/>
          <p:nvPr/>
        </p:nvSpPr>
        <p:spPr>
          <a:xfrm>
            <a:off x="220373" y="1667848"/>
            <a:ext cx="1110329" cy="304235"/>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6" name="Google Shape;1456;p25"/>
          <p:cNvSpPr/>
          <p:nvPr/>
        </p:nvSpPr>
        <p:spPr>
          <a:xfrm>
            <a:off x="11639745" y="1640283"/>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7" name="Google Shape;1457;p25"/>
          <p:cNvSpPr/>
          <p:nvPr/>
        </p:nvSpPr>
        <p:spPr>
          <a:xfrm>
            <a:off x="10109345" y="5637050"/>
            <a:ext cx="862849" cy="236444"/>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8" name="Google Shape;1458;p25"/>
          <p:cNvSpPr/>
          <p:nvPr/>
        </p:nvSpPr>
        <p:spPr>
          <a:xfrm>
            <a:off x="1246567" y="6182432"/>
            <a:ext cx="1040820" cy="28513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59" name="Google Shape;1459;p25"/>
          <p:cNvSpPr/>
          <p:nvPr/>
        </p:nvSpPr>
        <p:spPr>
          <a:xfrm>
            <a:off x="10705834" y="532267"/>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0" name="Google Shape;1460;p25"/>
          <p:cNvSpPr/>
          <p:nvPr/>
        </p:nvSpPr>
        <p:spPr>
          <a:xfrm>
            <a:off x="11062234" y="1137034"/>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1" name="Google Shape;1461;p25"/>
          <p:cNvSpPr/>
          <p:nvPr/>
        </p:nvSpPr>
        <p:spPr>
          <a:xfrm>
            <a:off x="11078067" y="1007734"/>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2" name="Google Shape;1462;p25"/>
          <p:cNvSpPr/>
          <p:nvPr/>
        </p:nvSpPr>
        <p:spPr>
          <a:xfrm>
            <a:off x="11125033" y="1056834"/>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3" name="Google Shape;1463;p25"/>
          <p:cNvSpPr/>
          <p:nvPr/>
        </p:nvSpPr>
        <p:spPr>
          <a:xfrm>
            <a:off x="11066967" y="1013034"/>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4" name="Google Shape;1464;p25"/>
          <p:cNvSpPr/>
          <p:nvPr/>
        </p:nvSpPr>
        <p:spPr>
          <a:xfrm>
            <a:off x="11103934" y="1052067"/>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5" name="Google Shape;1465;p25"/>
          <p:cNvSpPr/>
          <p:nvPr/>
        </p:nvSpPr>
        <p:spPr>
          <a:xfrm>
            <a:off x="10939267" y="228834"/>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6" name="Google Shape;1466;p25"/>
          <p:cNvSpPr/>
          <p:nvPr/>
        </p:nvSpPr>
        <p:spPr>
          <a:xfrm>
            <a:off x="11036900" y="245601"/>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7" name="Google Shape;1467;p25"/>
          <p:cNvSpPr/>
          <p:nvPr/>
        </p:nvSpPr>
        <p:spPr>
          <a:xfrm>
            <a:off x="11128733" y="255901"/>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8" name="Google Shape;1468;p25"/>
          <p:cNvSpPr/>
          <p:nvPr/>
        </p:nvSpPr>
        <p:spPr>
          <a:xfrm>
            <a:off x="11064868" y="996133"/>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69" name="Google Shape;1469;p25"/>
          <p:cNvSpPr/>
          <p:nvPr/>
        </p:nvSpPr>
        <p:spPr>
          <a:xfrm>
            <a:off x="11101167" y="778801"/>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0" name="Google Shape;1470;p25"/>
          <p:cNvSpPr/>
          <p:nvPr/>
        </p:nvSpPr>
        <p:spPr>
          <a:xfrm>
            <a:off x="11668668" y="772300"/>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1" name="Google Shape;1471;p25"/>
          <p:cNvSpPr/>
          <p:nvPr/>
        </p:nvSpPr>
        <p:spPr>
          <a:xfrm>
            <a:off x="11426934" y="652534"/>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2" name="Google Shape;1472;p25"/>
          <p:cNvSpPr/>
          <p:nvPr/>
        </p:nvSpPr>
        <p:spPr>
          <a:xfrm>
            <a:off x="11342467" y="724833"/>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3" name="Google Shape;1473;p25"/>
          <p:cNvSpPr/>
          <p:nvPr/>
        </p:nvSpPr>
        <p:spPr>
          <a:xfrm>
            <a:off x="11274401" y="477834"/>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4" name="Google Shape;1474;p25"/>
          <p:cNvSpPr/>
          <p:nvPr/>
        </p:nvSpPr>
        <p:spPr>
          <a:xfrm>
            <a:off x="11329801" y="692667"/>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5" name="Google Shape;1475;p25"/>
          <p:cNvSpPr/>
          <p:nvPr/>
        </p:nvSpPr>
        <p:spPr>
          <a:xfrm>
            <a:off x="11335634" y="806668"/>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6" name="Google Shape;1476;p25"/>
          <p:cNvSpPr/>
          <p:nvPr/>
        </p:nvSpPr>
        <p:spPr>
          <a:xfrm>
            <a:off x="11331934" y="813501"/>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7" name="Google Shape;1477;p25"/>
          <p:cNvSpPr/>
          <p:nvPr/>
        </p:nvSpPr>
        <p:spPr>
          <a:xfrm>
            <a:off x="11263833" y="806134"/>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8" name="Google Shape;1478;p25"/>
          <p:cNvSpPr/>
          <p:nvPr/>
        </p:nvSpPr>
        <p:spPr>
          <a:xfrm>
            <a:off x="11035833" y="528501"/>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9" name="Google Shape;1479;p25"/>
          <p:cNvSpPr/>
          <p:nvPr/>
        </p:nvSpPr>
        <p:spPr>
          <a:xfrm>
            <a:off x="10796734" y="353301"/>
            <a:ext cx="15367" cy="13033"/>
          </a:xfrm>
          <a:custGeom>
            <a:avLst/>
            <a:gdLst/>
            <a:ahLst/>
            <a:cxnLst/>
            <a:rect l="l" t="t" r="r" b="b"/>
            <a:pathLst>
              <a:path w="461" h="391" extrusionOk="0">
                <a:moveTo>
                  <a:pt x="270" y="0"/>
                </a:moveTo>
                <a:cubicBezTo>
                  <a:pt x="80" y="0"/>
                  <a:pt x="1" y="206"/>
                  <a:pt x="128" y="333"/>
                </a:cubicBezTo>
                <a:cubicBezTo>
                  <a:pt x="168" y="373"/>
                  <a:pt x="216" y="391"/>
                  <a:pt x="263" y="391"/>
                </a:cubicBezTo>
                <a:cubicBezTo>
                  <a:pt x="364" y="391"/>
                  <a:pt x="460" y="309"/>
                  <a:pt x="460" y="190"/>
                </a:cubicBezTo>
                <a:cubicBezTo>
                  <a:pt x="460" y="79"/>
                  <a:pt x="365" y="0"/>
                  <a:pt x="27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0" name="Google Shape;1480;p25"/>
          <p:cNvSpPr txBox="1">
            <a:spLocks noGrp="1"/>
          </p:cNvSpPr>
          <p:nvPr>
            <p:ph type="title"/>
          </p:nvPr>
        </p:nvSpPr>
        <p:spPr>
          <a:xfrm>
            <a:off x="947200" y="719333"/>
            <a:ext cx="102976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81" name="Google Shape;1481;p25"/>
          <p:cNvSpPr txBox="1">
            <a:spLocks noGrp="1"/>
          </p:cNvSpPr>
          <p:nvPr>
            <p:ph type="subTitle" idx="1"/>
          </p:nvPr>
        </p:nvSpPr>
        <p:spPr>
          <a:xfrm>
            <a:off x="988167" y="4362933"/>
            <a:ext cx="2916800" cy="12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482" name="Google Shape;1482;p25"/>
          <p:cNvSpPr txBox="1">
            <a:spLocks noGrp="1"/>
          </p:cNvSpPr>
          <p:nvPr>
            <p:ph type="subTitle" idx="2"/>
          </p:nvPr>
        </p:nvSpPr>
        <p:spPr>
          <a:xfrm>
            <a:off x="8371767" y="4362933"/>
            <a:ext cx="2914000" cy="12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483" name="Google Shape;1483;p25"/>
          <p:cNvSpPr txBox="1">
            <a:spLocks noGrp="1"/>
          </p:cNvSpPr>
          <p:nvPr>
            <p:ph type="subTitle" idx="3"/>
          </p:nvPr>
        </p:nvSpPr>
        <p:spPr>
          <a:xfrm>
            <a:off x="988168" y="3808468"/>
            <a:ext cx="2916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1484" name="Google Shape;1484;p25"/>
          <p:cNvSpPr txBox="1">
            <a:spLocks noGrp="1"/>
          </p:cNvSpPr>
          <p:nvPr>
            <p:ph type="subTitle" idx="4"/>
          </p:nvPr>
        </p:nvSpPr>
        <p:spPr>
          <a:xfrm>
            <a:off x="8371761" y="3808468"/>
            <a:ext cx="29140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1485" name="Google Shape;1485;p25"/>
          <p:cNvSpPr txBox="1">
            <a:spLocks noGrp="1"/>
          </p:cNvSpPr>
          <p:nvPr>
            <p:ph type="subTitle" idx="5"/>
          </p:nvPr>
        </p:nvSpPr>
        <p:spPr>
          <a:xfrm>
            <a:off x="4670068" y="4362933"/>
            <a:ext cx="2916800" cy="12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486" name="Google Shape;1486;p25"/>
          <p:cNvSpPr txBox="1">
            <a:spLocks noGrp="1"/>
          </p:cNvSpPr>
          <p:nvPr>
            <p:ph type="subTitle" idx="6"/>
          </p:nvPr>
        </p:nvSpPr>
        <p:spPr>
          <a:xfrm>
            <a:off x="4670067" y="3808468"/>
            <a:ext cx="2916800" cy="500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Tree>
    <p:extLst>
      <p:ext uri="{BB962C8B-B14F-4D97-AF65-F5344CB8AC3E}">
        <p14:creationId xmlns:p14="http://schemas.microsoft.com/office/powerpoint/2010/main" val="13899169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1511"/>
        <p:cNvGrpSpPr/>
        <p:nvPr/>
      </p:nvGrpSpPr>
      <p:grpSpPr>
        <a:xfrm>
          <a:off x="0" y="0"/>
          <a:ext cx="0" cy="0"/>
          <a:chOff x="0" y="0"/>
          <a:chExt cx="0" cy="0"/>
        </a:xfrm>
      </p:grpSpPr>
      <p:sp>
        <p:nvSpPr>
          <p:cNvPr id="1512" name="Google Shape;1512;p28"/>
          <p:cNvSpPr txBox="1">
            <a:spLocks noGrp="1"/>
          </p:cNvSpPr>
          <p:nvPr>
            <p:ph type="title"/>
          </p:nvPr>
        </p:nvSpPr>
        <p:spPr>
          <a:xfrm>
            <a:off x="955700" y="719333"/>
            <a:ext cx="10289200" cy="808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1513" name="Google Shape;1513;p28"/>
          <p:cNvSpPr txBox="1">
            <a:spLocks noGrp="1"/>
          </p:cNvSpPr>
          <p:nvPr>
            <p:ph type="subTitle" idx="1"/>
          </p:nvPr>
        </p:nvSpPr>
        <p:spPr>
          <a:xfrm>
            <a:off x="6615733" y="1731264"/>
            <a:ext cx="4638800" cy="73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514" name="Google Shape;1514;p28"/>
          <p:cNvSpPr/>
          <p:nvPr/>
        </p:nvSpPr>
        <p:spPr>
          <a:xfrm rot="-737684">
            <a:off x="265706" y="4207532"/>
            <a:ext cx="844037" cy="1365715"/>
          </a:xfrm>
          <a:custGeom>
            <a:avLst/>
            <a:gdLst/>
            <a:ahLst/>
            <a:cxnLst/>
            <a:rect l="l" t="t" r="r" b="b"/>
            <a:pathLst>
              <a:path w="23261" h="37638" extrusionOk="0">
                <a:moveTo>
                  <a:pt x="21123" y="1"/>
                </a:moveTo>
                <a:cubicBezTo>
                  <a:pt x="20743" y="128"/>
                  <a:pt x="20394" y="318"/>
                  <a:pt x="20078" y="523"/>
                </a:cubicBezTo>
                <a:cubicBezTo>
                  <a:pt x="19698" y="777"/>
                  <a:pt x="19334" y="1062"/>
                  <a:pt x="19001" y="1363"/>
                </a:cubicBezTo>
                <a:cubicBezTo>
                  <a:pt x="18795" y="1553"/>
                  <a:pt x="18605" y="1758"/>
                  <a:pt x="18431" y="1980"/>
                </a:cubicBezTo>
                <a:cubicBezTo>
                  <a:pt x="18241" y="2218"/>
                  <a:pt x="18051" y="2471"/>
                  <a:pt x="17877" y="2756"/>
                </a:cubicBezTo>
                <a:cubicBezTo>
                  <a:pt x="18241" y="3152"/>
                  <a:pt x="18589" y="3500"/>
                  <a:pt x="18874" y="3864"/>
                </a:cubicBezTo>
                <a:cubicBezTo>
                  <a:pt x="19159" y="4165"/>
                  <a:pt x="19381" y="4529"/>
                  <a:pt x="19524" y="4925"/>
                </a:cubicBezTo>
                <a:cubicBezTo>
                  <a:pt x="19207" y="4387"/>
                  <a:pt x="18384" y="3643"/>
                  <a:pt x="17608" y="3184"/>
                </a:cubicBezTo>
                <a:cubicBezTo>
                  <a:pt x="17529" y="3310"/>
                  <a:pt x="17465" y="3421"/>
                  <a:pt x="17402" y="3548"/>
                </a:cubicBezTo>
                <a:cubicBezTo>
                  <a:pt x="17339" y="3674"/>
                  <a:pt x="17275" y="3801"/>
                  <a:pt x="17228" y="3928"/>
                </a:cubicBezTo>
                <a:cubicBezTo>
                  <a:pt x="17101" y="4197"/>
                  <a:pt x="16990" y="4482"/>
                  <a:pt x="16895" y="4783"/>
                </a:cubicBezTo>
                <a:cubicBezTo>
                  <a:pt x="16784" y="5068"/>
                  <a:pt x="16689" y="5384"/>
                  <a:pt x="16610" y="5717"/>
                </a:cubicBezTo>
                <a:cubicBezTo>
                  <a:pt x="16515" y="6049"/>
                  <a:pt x="16468" y="6398"/>
                  <a:pt x="16420" y="6762"/>
                </a:cubicBezTo>
                <a:cubicBezTo>
                  <a:pt x="16389" y="6999"/>
                  <a:pt x="16357" y="7221"/>
                  <a:pt x="16341" y="7459"/>
                </a:cubicBezTo>
                <a:cubicBezTo>
                  <a:pt x="16341" y="7443"/>
                  <a:pt x="16341" y="7443"/>
                  <a:pt x="16341" y="7427"/>
                </a:cubicBezTo>
                <a:cubicBezTo>
                  <a:pt x="15993" y="7981"/>
                  <a:pt x="15676" y="8504"/>
                  <a:pt x="15344" y="8994"/>
                </a:cubicBezTo>
                <a:cubicBezTo>
                  <a:pt x="15011" y="9469"/>
                  <a:pt x="14679" y="9929"/>
                  <a:pt x="14394" y="10372"/>
                </a:cubicBezTo>
                <a:cubicBezTo>
                  <a:pt x="13808" y="11227"/>
                  <a:pt x="13269" y="12003"/>
                  <a:pt x="12953" y="12747"/>
                </a:cubicBezTo>
                <a:cubicBezTo>
                  <a:pt x="12414" y="13618"/>
                  <a:pt x="12082" y="14568"/>
                  <a:pt x="11939" y="15565"/>
                </a:cubicBezTo>
                <a:cubicBezTo>
                  <a:pt x="11860" y="16040"/>
                  <a:pt x="11844" y="16515"/>
                  <a:pt x="11876" y="17006"/>
                </a:cubicBezTo>
                <a:cubicBezTo>
                  <a:pt x="11702" y="16246"/>
                  <a:pt x="11670" y="15470"/>
                  <a:pt x="11781" y="14695"/>
                </a:cubicBezTo>
                <a:cubicBezTo>
                  <a:pt x="11876" y="13808"/>
                  <a:pt x="12113" y="12953"/>
                  <a:pt x="12493" y="12129"/>
                </a:cubicBezTo>
                <a:cubicBezTo>
                  <a:pt x="11939" y="11765"/>
                  <a:pt x="11385" y="11417"/>
                  <a:pt x="10847" y="11037"/>
                </a:cubicBezTo>
                <a:cubicBezTo>
                  <a:pt x="10293" y="10657"/>
                  <a:pt x="9738" y="10261"/>
                  <a:pt x="9232" y="9849"/>
                </a:cubicBezTo>
                <a:cubicBezTo>
                  <a:pt x="8709" y="9406"/>
                  <a:pt x="8218" y="8947"/>
                  <a:pt x="7775" y="8440"/>
                </a:cubicBezTo>
                <a:cubicBezTo>
                  <a:pt x="7316" y="7902"/>
                  <a:pt x="6920" y="7300"/>
                  <a:pt x="6588" y="6683"/>
                </a:cubicBezTo>
                <a:cubicBezTo>
                  <a:pt x="5542" y="4672"/>
                  <a:pt x="4260" y="4134"/>
                  <a:pt x="3104" y="3928"/>
                </a:cubicBezTo>
                <a:cubicBezTo>
                  <a:pt x="1932" y="3706"/>
                  <a:pt x="808" y="3864"/>
                  <a:pt x="1" y="3263"/>
                </a:cubicBezTo>
                <a:lnTo>
                  <a:pt x="1" y="3263"/>
                </a:lnTo>
                <a:cubicBezTo>
                  <a:pt x="1204" y="4640"/>
                  <a:pt x="919" y="5638"/>
                  <a:pt x="792" y="6936"/>
                </a:cubicBezTo>
                <a:cubicBezTo>
                  <a:pt x="682" y="8250"/>
                  <a:pt x="761" y="9818"/>
                  <a:pt x="2597" y="12446"/>
                </a:cubicBezTo>
                <a:cubicBezTo>
                  <a:pt x="2739" y="12435"/>
                  <a:pt x="2881" y="12430"/>
                  <a:pt x="3023" y="12430"/>
                </a:cubicBezTo>
                <a:cubicBezTo>
                  <a:pt x="3719" y="12430"/>
                  <a:pt x="4410" y="12558"/>
                  <a:pt x="5067" y="12795"/>
                </a:cubicBezTo>
                <a:cubicBezTo>
                  <a:pt x="4935" y="12785"/>
                  <a:pt x="4803" y="12781"/>
                  <a:pt x="4671" y="12781"/>
                </a:cubicBezTo>
                <a:cubicBezTo>
                  <a:pt x="4108" y="12781"/>
                  <a:pt x="3548" y="12862"/>
                  <a:pt x="3009" y="13016"/>
                </a:cubicBezTo>
                <a:cubicBezTo>
                  <a:pt x="3136" y="13190"/>
                  <a:pt x="3278" y="13365"/>
                  <a:pt x="3405" y="13555"/>
                </a:cubicBezTo>
                <a:cubicBezTo>
                  <a:pt x="5416" y="16104"/>
                  <a:pt x="6287" y="17972"/>
                  <a:pt x="6746" y="19413"/>
                </a:cubicBezTo>
                <a:cubicBezTo>
                  <a:pt x="6936" y="20046"/>
                  <a:pt x="7063" y="20695"/>
                  <a:pt x="7142" y="21360"/>
                </a:cubicBezTo>
                <a:cubicBezTo>
                  <a:pt x="7205" y="21930"/>
                  <a:pt x="7221" y="22469"/>
                  <a:pt x="7268" y="23007"/>
                </a:cubicBezTo>
                <a:cubicBezTo>
                  <a:pt x="8030" y="22830"/>
                  <a:pt x="8776" y="22732"/>
                  <a:pt x="9465" y="22732"/>
                </a:cubicBezTo>
                <a:cubicBezTo>
                  <a:pt x="10193" y="22732"/>
                  <a:pt x="10855" y="22842"/>
                  <a:pt x="11401" y="23086"/>
                </a:cubicBezTo>
                <a:cubicBezTo>
                  <a:pt x="10936" y="22969"/>
                  <a:pt x="10461" y="22918"/>
                  <a:pt x="9988" y="22918"/>
                </a:cubicBezTo>
                <a:cubicBezTo>
                  <a:pt x="9057" y="22918"/>
                  <a:pt x="8134" y="23114"/>
                  <a:pt x="7316" y="23387"/>
                </a:cubicBezTo>
                <a:cubicBezTo>
                  <a:pt x="7363" y="23799"/>
                  <a:pt x="7427" y="24195"/>
                  <a:pt x="7538" y="24591"/>
                </a:cubicBezTo>
                <a:cubicBezTo>
                  <a:pt x="7553" y="24686"/>
                  <a:pt x="7585" y="24781"/>
                  <a:pt x="7633" y="24860"/>
                </a:cubicBezTo>
                <a:cubicBezTo>
                  <a:pt x="7110" y="24717"/>
                  <a:pt x="6588" y="24638"/>
                  <a:pt x="6049" y="24591"/>
                </a:cubicBezTo>
                <a:cubicBezTo>
                  <a:pt x="4957" y="24448"/>
                  <a:pt x="3943" y="24337"/>
                  <a:pt x="2946" y="23387"/>
                </a:cubicBezTo>
                <a:lnTo>
                  <a:pt x="2946" y="23387"/>
                </a:lnTo>
                <a:cubicBezTo>
                  <a:pt x="2946" y="23736"/>
                  <a:pt x="2962" y="24084"/>
                  <a:pt x="3009" y="24432"/>
                </a:cubicBezTo>
                <a:cubicBezTo>
                  <a:pt x="3120" y="25224"/>
                  <a:pt x="3357" y="26000"/>
                  <a:pt x="3706" y="26728"/>
                </a:cubicBezTo>
                <a:cubicBezTo>
                  <a:pt x="4450" y="26126"/>
                  <a:pt x="5147" y="25636"/>
                  <a:pt x="5685" y="25556"/>
                </a:cubicBezTo>
                <a:lnTo>
                  <a:pt x="5685" y="25556"/>
                </a:lnTo>
                <a:cubicBezTo>
                  <a:pt x="5210" y="25762"/>
                  <a:pt x="4450" y="26348"/>
                  <a:pt x="3864" y="27029"/>
                </a:cubicBezTo>
                <a:cubicBezTo>
                  <a:pt x="4339" y="27821"/>
                  <a:pt x="5004" y="28501"/>
                  <a:pt x="5796" y="28992"/>
                </a:cubicBezTo>
                <a:cubicBezTo>
                  <a:pt x="6398" y="30686"/>
                  <a:pt x="6366" y="32396"/>
                  <a:pt x="6667" y="33426"/>
                </a:cubicBezTo>
                <a:cubicBezTo>
                  <a:pt x="7284" y="32840"/>
                  <a:pt x="7997" y="32349"/>
                  <a:pt x="8773" y="32001"/>
                </a:cubicBezTo>
                <a:cubicBezTo>
                  <a:pt x="9042" y="31874"/>
                  <a:pt x="9343" y="31779"/>
                  <a:pt x="9643" y="31716"/>
                </a:cubicBezTo>
                <a:lnTo>
                  <a:pt x="9643" y="31716"/>
                </a:lnTo>
                <a:cubicBezTo>
                  <a:pt x="9358" y="31811"/>
                  <a:pt x="9105" y="31937"/>
                  <a:pt x="8868" y="32096"/>
                </a:cubicBezTo>
                <a:cubicBezTo>
                  <a:pt x="8108" y="32586"/>
                  <a:pt x="7427" y="33188"/>
                  <a:pt x="6841" y="33885"/>
                </a:cubicBezTo>
                <a:cubicBezTo>
                  <a:pt x="7035" y="34255"/>
                  <a:pt x="7332" y="34468"/>
                  <a:pt x="7835" y="34468"/>
                </a:cubicBezTo>
                <a:cubicBezTo>
                  <a:pt x="8194" y="34468"/>
                  <a:pt x="8657" y="34360"/>
                  <a:pt x="9263" y="34122"/>
                </a:cubicBezTo>
                <a:cubicBezTo>
                  <a:pt x="10797" y="33525"/>
                  <a:pt x="12079" y="33154"/>
                  <a:pt x="13142" y="33154"/>
                </a:cubicBezTo>
                <a:cubicBezTo>
                  <a:pt x="13517" y="33154"/>
                  <a:pt x="13865" y="33200"/>
                  <a:pt x="14188" y="33299"/>
                </a:cubicBezTo>
                <a:cubicBezTo>
                  <a:pt x="16024" y="34661"/>
                  <a:pt x="17814" y="36117"/>
                  <a:pt x="19508" y="37637"/>
                </a:cubicBezTo>
                <a:lnTo>
                  <a:pt x="19650" y="37479"/>
                </a:lnTo>
                <a:cubicBezTo>
                  <a:pt x="18194" y="36165"/>
                  <a:pt x="16674" y="34898"/>
                  <a:pt x="15106" y="33711"/>
                </a:cubicBezTo>
                <a:cubicBezTo>
                  <a:pt x="14093" y="32618"/>
                  <a:pt x="13301" y="31241"/>
                  <a:pt x="12493" y="29863"/>
                </a:cubicBezTo>
                <a:cubicBezTo>
                  <a:pt x="11765" y="28612"/>
                  <a:pt x="11005" y="27377"/>
                  <a:pt x="10087" y="26411"/>
                </a:cubicBezTo>
                <a:lnTo>
                  <a:pt x="10087" y="26411"/>
                </a:lnTo>
                <a:cubicBezTo>
                  <a:pt x="10688" y="26570"/>
                  <a:pt x="11353" y="26712"/>
                  <a:pt x="12050" y="26855"/>
                </a:cubicBezTo>
                <a:cubicBezTo>
                  <a:pt x="13127" y="27029"/>
                  <a:pt x="14172" y="27314"/>
                  <a:pt x="15185" y="27710"/>
                </a:cubicBezTo>
                <a:cubicBezTo>
                  <a:pt x="15850" y="27963"/>
                  <a:pt x="16436" y="28343"/>
                  <a:pt x="16911" y="28850"/>
                </a:cubicBezTo>
                <a:cubicBezTo>
                  <a:pt x="18304" y="31541"/>
                  <a:pt x="19619" y="34265"/>
                  <a:pt x="20838" y="37036"/>
                </a:cubicBezTo>
                <a:lnTo>
                  <a:pt x="21028" y="36957"/>
                </a:lnTo>
                <a:cubicBezTo>
                  <a:pt x="19793" y="34154"/>
                  <a:pt x="18479" y="31399"/>
                  <a:pt x="17069" y="28691"/>
                </a:cubicBezTo>
                <a:cubicBezTo>
                  <a:pt x="16911" y="28169"/>
                  <a:pt x="16800" y="27646"/>
                  <a:pt x="16705" y="27108"/>
                </a:cubicBezTo>
                <a:cubicBezTo>
                  <a:pt x="16563" y="26142"/>
                  <a:pt x="16499" y="25161"/>
                  <a:pt x="16515" y="24195"/>
                </a:cubicBezTo>
                <a:cubicBezTo>
                  <a:pt x="16515" y="23609"/>
                  <a:pt x="16563" y="22991"/>
                  <a:pt x="16626" y="22326"/>
                </a:cubicBezTo>
                <a:cubicBezTo>
                  <a:pt x="16705" y="21661"/>
                  <a:pt x="16784" y="20949"/>
                  <a:pt x="16943" y="20189"/>
                </a:cubicBezTo>
                <a:lnTo>
                  <a:pt x="16943" y="20157"/>
                </a:lnTo>
                <a:cubicBezTo>
                  <a:pt x="17133" y="20363"/>
                  <a:pt x="17339" y="20585"/>
                  <a:pt x="17513" y="20790"/>
                </a:cubicBezTo>
                <a:cubicBezTo>
                  <a:pt x="17719" y="21044"/>
                  <a:pt x="17924" y="21313"/>
                  <a:pt x="18130" y="21566"/>
                </a:cubicBezTo>
                <a:cubicBezTo>
                  <a:pt x="18320" y="21820"/>
                  <a:pt x="18494" y="22089"/>
                  <a:pt x="18653" y="22358"/>
                </a:cubicBezTo>
                <a:cubicBezTo>
                  <a:pt x="18748" y="22516"/>
                  <a:pt x="18827" y="22659"/>
                  <a:pt x="18906" y="22817"/>
                </a:cubicBezTo>
                <a:cubicBezTo>
                  <a:pt x="19872" y="26396"/>
                  <a:pt x="21281" y="29847"/>
                  <a:pt x="23086" y="33093"/>
                </a:cubicBezTo>
                <a:lnTo>
                  <a:pt x="23260" y="32982"/>
                </a:lnTo>
                <a:cubicBezTo>
                  <a:pt x="21693" y="30148"/>
                  <a:pt x="20410" y="27140"/>
                  <a:pt x="19476" y="24036"/>
                </a:cubicBezTo>
                <a:cubicBezTo>
                  <a:pt x="19049" y="21740"/>
                  <a:pt x="19207" y="19381"/>
                  <a:pt x="19539" y="17165"/>
                </a:cubicBezTo>
                <a:cubicBezTo>
                  <a:pt x="19935" y="14647"/>
                  <a:pt x="20553" y="12304"/>
                  <a:pt x="20806" y="10087"/>
                </a:cubicBezTo>
                <a:cubicBezTo>
                  <a:pt x="20917" y="9137"/>
                  <a:pt x="20949" y="8187"/>
                  <a:pt x="20869" y="7221"/>
                </a:cubicBezTo>
                <a:cubicBezTo>
                  <a:pt x="20838" y="6809"/>
                  <a:pt x="20774" y="6398"/>
                  <a:pt x="20727" y="6002"/>
                </a:cubicBezTo>
                <a:cubicBezTo>
                  <a:pt x="20664" y="5606"/>
                  <a:pt x="20616" y="5226"/>
                  <a:pt x="20569" y="4830"/>
                </a:cubicBezTo>
                <a:cubicBezTo>
                  <a:pt x="20347" y="3310"/>
                  <a:pt x="20284" y="1790"/>
                  <a:pt x="21123" y="1"/>
                </a:cubicBezTo>
                <a:close/>
              </a:path>
            </a:pathLst>
          </a:custGeom>
          <a:solidFill>
            <a:srgbClr val="FEEDD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5" name="Google Shape;1515;p28"/>
          <p:cNvSpPr/>
          <p:nvPr/>
        </p:nvSpPr>
        <p:spPr>
          <a:xfrm rot="-737684">
            <a:off x="878437" y="4413237"/>
            <a:ext cx="236183" cy="928475"/>
          </a:xfrm>
          <a:custGeom>
            <a:avLst/>
            <a:gdLst/>
            <a:ahLst/>
            <a:cxnLst/>
            <a:rect l="l" t="t" r="r" b="b"/>
            <a:pathLst>
              <a:path w="6509" h="25588" extrusionOk="0">
                <a:moveTo>
                  <a:pt x="6318" y="25587"/>
                </a:moveTo>
                <a:cubicBezTo>
                  <a:pt x="2043" y="17956"/>
                  <a:pt x="1" y="8867"/>
                  <a:pt x="539" y="0"/>
                </a:cubicBezTo>
                <a:lnTo>
                  <a:pt x="745" y="0"/>
                </a:lnTo>
                <a:cubicBezTo>
                  <a:pt x="206" y="8835"/>
                  <a:pt x="2249" y="17892"/>
                  <a:pt x="6508" y="25476"/>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6" name="Google Shape;1516;p28"/>
          <p:cNvSpPr/>
          <p:nvPr/>
        </p:nvSpPr>
        <p:spPr>
          <a:xfrm rot="-737684">
            <a:off x="686978" y="4446029"/>
            <a:ext cx="256285" cy="603864"/>
          </a:xfrm>
          <a:custGeom>
            <a:avLst/>
            <a:gdLst/>
            <a:ahLst/>
            <a:cxnLst/>
            <a:rect l="l" t="t" r="r" b="b"/>
            <a:pathLst>
              <a:path w="7063" h="16642" extrusionOk="0">
                <a:moveTo>
                  <a:pt x="3817" y="7996"/>
                </a:moveTo>
                <a:cubicBezTo>
                  <a:pt x="3817" y="7996"/>
                  <a:pt x="3753" y="7885"/>
                  <a:pt x="3611" y="7727"/>
                </a:cubicBezTo>
                <a:cubicBezTo>
                  <a:pt x="3484" y="7553"/>
                  <a:pt x="3263" y="7331"/>
                  <a:pt x="3009" y="7062"/>
                </a:cubicBezTo>
                <a:cubicBezTo>
                  <a:pt x="2297" y="6365"/>
                  <a:pt x="1457" y="5779"/>
                  <a:pt x="555" y="5368"/>
                </a:cubicBezTo>
                <a:cubicBezTo>
                  <a:pt x="872" y="4608"/>
                  <a:pt x="1426" y="3816"/>
                  <a:pt x="2012" y="2961"/>
                </a:cubicBezTo>
                <a:cubicBezTo>
                  <a:pt x="2313" y="2518"/>
                  <a:pt x="2645" y="2058"/>
                  <a:pt x="2978" y="1568"/>
                </a:cubicBezTo>
                <a:cubicBezTo>
                  <a:pt x="3310" y="1077"/>
                  <a:pt x="3611" y="570"/>
                  <a:pt x="3975" y="0"/>
                </a:cubicBezTo>
                <a:cubicBezTo>
                  <a:pt x="3848" y="1520"/>
                  <a:pt x="3975" y="3040"/>
                  <a:pt x="4339" y="4513"/>
                </a:cubicBezTo>
                <a:cubicBezTo>
                  <a:pt x="4798" y="6318"/>
                  <a:pt x="5147" y="8629"/>
                  <a:pt x="5653" y="10846"/>
                </a:cubicBezTo>
                <a:cubicBezTo>
                  <a:pt x="5748" y="11400"/>
                  <a:pt x="5891" y="11954"/>
                  <a:pt x="6002" y="12493"/>
                </a:cubicBezTo>
                <a:cubicBezTo>
                  <a:pt x="6128" y="13015"/>
                  <a:pt x="6239" y="13538"/>
                  <a:pt x="6382" y="14029"/>
                </a:cubicBezTo>
                <a:lnTo>
                  <a:pt x="6730" y="15438"/>
                </a:lnTo>
                <a:cubicBezTo>
                  <a:pt x="6841" y="15881"/>
                  <a:pt x="6968" y="16277"/>
                  <a:pt x="7063" y="16641"/>
                </a:cubicBezTo>
                <a:cubicBezTo>
                  <a:pt x="6968" y="16340"/>
                  <a:pt x="6857" y="16040"/>
                  <a:pt x="6714" y="15754"/>
                </a:cubicBezTo>
                <a:cubicBezTo>
                  <a:pt x="6588" y="15485"/>
                  <a:pt x="6445" y="15200"/>
                  <a:pt x="6287" y="14931"/>
                </a:cubicBezTo>
                <a:cubicBezTo>
                  <a:pt x="6128" y="14662"/>
                  <a:pt x="5954" y="14393"/>
                  <a:pt x="5764" y="14139"/>
                </a:cubicBezTo>
                <a:cubicBezTo>
                  <a:pt x="5558" y="13886"/>
                  <a:pt x="5353" y="13617"/>
                  <a:pt x="5147" y="13364"/>
                </a:cubicBezTo>
                <a:cubicBezTo>
                  <a:pt x="4672" y="12809"/>
                  <a:pt x="4165" y="12271"/>
                  <a:pt x="3643" y="11780"/>
                </a:cubicBezTo>
                <a:cubicBezTo>
                  <a:pt x="3088" y="11226"/>
                  <a:pt x="2487" y="10656"/>
                  <a:pt x="1822" y="10023"/>
                </a:cubicBezTo>
                <a:cubicBezTo>
                  <a:pt x="349" y="8582"/>
                  <a:pt x="1" y="7331"/>
                  <a:pt x="302" y="6112"/>
                </a:cubicBezTo>
                <a:cubicBezTo>
                  <a:pt x="1267" y="6334"/>
                  <a:pt x="2170" y="6729"/>
                  <a:pt x="2978" y="7284"/>
                </a:cubicBezTo>
                <a:cubicBezTo>
                  <a:pt x="3294" y="7474"/>
                  <a:pt x="3563" y="7711"/>
                  <a:pt x="3817" y="7996"/>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7" name="Google Shape;1517;p28"/>
          <p:cNvSpPr/>
          <p:nvPr/>
        </p:nvSpPr>
        <p:spPr>
          <a:xfrm rot="-737684">
            <a:off x="801228" y="4157670"/>
            <a:ext cx="175840" cy="904925"/>
          </a:xfrm>
          <a:custGeom>
            <a:avLst/>
            <a:gdLst/>
            <a:ahLst/>
            <a:cxnLst/>
            <a:rect l="l" t="t" r="r" b="b"/>
            <a:pathLst>
              <a:path w="4846" h="24939" extrusionOk="0">
                <a:moveTo>
                  <a:pt x="3247" y="4940"/>
                </a:moveTo>
                <a:cubicBezTo>
                  <a:pt x="3088" y="4544"/>
                  <a:pt x="2867" y="4180"/>
                  <a:pt x="2597" y="3879"/>
                </a:cubicBezTo>
                <a:cubicBezTo>
                  <a:pt x="2312" y="3515"/>
                  <a:pt x="1964" y="3151"/>
                  <a:pt x="1584" y="2771"/>
                </a:cubicBezTo>
                <a:cubicBezTo>
                  <a:pt x="1774" y="2486"/>
                  <a:pt x="1964" y="2233"/>
                  <a:pt x="2154" y="1995"/>
                </a:cubicBezTo>
                <a:cubicBezTo>
                  <a:pt x="2328" y="1773"/>
                  <a:pt x="2518" y="1568"/>
                  <a:pt x="2724" y="1378"/>
                </a:cubicBezTo>
                <a:cubicBezTo>
                  <a:pt x="3041" y="1077"/>
                  <a:pt x="3405" y="792"/>
                  <a:pt x="3785" y="538"/>
                </a:cubicBezTo>
                <a:cubicBezTo>
                  <a:pt x="4117" y="317"/>
                  <a:pt x="4466" y="143"/>
                  <a:pt x="4846" y="0"/>
                </a:cubicBezTo>
                <a:cubicBezTo>
                  <a:pt x="4007" y="1805"/>
                  <a:pt x="4070" y="3309"/>
                  <a:pt x="4292" y="4845"/>
                </a:cubicBezTo>
                <a:cubicBezTo>
                  <a:pt x="4339" y="5225"/>
                  <a:pt x="4402" y="5605"/>
                  <a:pt x="4450" y="6001"/>
                </a:cubicBezTo>
                <a:cubicBezTo>
                  <a:pt x="4497" y="6397"/>
                  <a:pt x="4561" y="6809"/>
                  <a:pt x="4592" y="7236"/>
                </a:cubicBezTo>
                <a:cubicBezTo>
                  <a:pt x="4672" y="8186"/>
                  <a:pt x="4640" y="9152"/>
                  <a:pt x="4529" y="10086"/>
                </a:cubicBezTo>
                <a:cubicBezTo>
                  <a:pt x="4276" y="12319"/>
                  <a:pt x="3658" y="14646"/>
                  <a:pt x="3262" y="17180"/>
                </a:cubicBezTo>
                <a:cubicBezTo>
                  <a:pt x="2882" y="19713"/>
                  <a:pt x="2740" y="22373"/>
                  <a:pt x="3405" y="24938"/>
                </a:cubicBezTo>
                <a:cubicBezTo>
                  <a:pt x="3041" y="23671"/>
                  <a:pt x="2407" y="21439"/>
                  <a:pt x="1885" y="19000"/>
                </a:cubicBezTo>
                <a:cubicBezTo>
                  <a:pt x="1632" y="17781"/>
                  <a:pt x="1362" y="16515"/>
                  <a:pt x="1141" y="15311"/>
                </a:cubicBezTo>
                <a:cubicBezTo>
                  <a:pt x="1077" y="15010"/>
                  <a:pt x="1014" y="14710"/>
                  <a:pt x="951" y="14409"/>
                </a:cubicBezTo>
                <a:cubicBezTo>
                  <a:pt x="887" y="14108"/>
                  <a:pt x="840" y="13823"/>
                  <a:pt x="792" y="13538"/>
                </a:cubicBezTo>
                <a:cubicBezTo>
                  <a:pt x="729" y="13269"/>
                  <a:pt x="666" y="12984"/>
                  <a:pt x="602" y="12715"/>
                </a:cubicBezTo>
                <a:cubicBezTo>
                  <a:pt x="571" y="12588"/>
                  <a:pt x="539" y="12445"/>
                  <a:pt x="507" y="12319"/>
                </a:cubicBezTo>
                <a:cubicBezTo>
                  <a:pt x="476" y="12192"/>
                  <a:pt x="460" y="12065"/>
                  <a:pt x="428" y="11939"/>
                </a:cubicBezTo>
                <a:cubicBezTo>
                  <a:pt x="207" y="11020"/>
                  <a:pt x="80" y="10102"/>
                  <a:pt x="32" y="9168"/>
                </a:cubicBezTo>
                <a:cubicBezTo>
                  <a:pt x="17" y="8740"/>
                  <a:pt x="1" y="8313"/>
                  <a:pt x="17" y="7917"/>
                </a:cubicBezTo>
                <a:cubicBezTo>
                  <a:pt x="48" y="7521"/>
                  <a:pt x="80" y="7141"/>
                  <a:pt x="143" y="6777"/>
                </a:cubicBezTo>
                <a:cubicBezTo>
                  <a:pt x="191" y="6413"/>
                  <a:pt x="254" y="6049"/>
                  <a:pt x="317" y="5716"/>
                </a:cubicBezTo>
                <a:cubicBezTo>
                  <a:pt x="397" y="5399"/>
                  <a:pt x="507" y="5083"/>
                  <a:pt x="618" y="4782"/>
                </a:cubicBezTo>
                <a:cubicBezTo>
                  <a:pt x="713" y="4481"/>
                  <a:pt x="824" y="4196"/>
                  <a:pt x="951" y="3943"/>
                </a:cubicBezTo>
                <a:cubicBezTo>
                  <a:pt x="998" y="3800"/>
                  <a:pt x="1062" y="3674"/>
                  <a:pt x="1125" y="3547"/>
                </a:cubicBezTo>
                <a:cubicBezTo>
                  <a:pt x="1188" y="3420"/>
                  <a:pt x="1252" y="3309"/>
                  <a:pt x="1315" y="3183"/>
                </a:cubicBezTo>
                <a:cubicBezTo>
                  <a:pt x="2107" y="3658"/>
                  <a:pt x="2914" y="4402"/>
                  <a:pt x="3247" y="4940"/>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8" name="Google Shape;1518;p28"/>
          <p:cNvSpPr/>
          <p:nvPr/>
        </p:nvSpPr>
        <p:spPr>
          <a:xfrm rot="-737684">
            <a:off x="248740" y="4350153"/>
            <a:ext cx="630896" cy="953185"/>
          </a:xfrm>
          <a:custGeom>
            <a:avLst/>
            <a:gdLst/>
            <a:ahLst/>
            <a:cxnLst/>
            <a:rect l="l" t="t" r="r" b="b"/>
            <a:pathLst>
              <a:path w="17387" h="26269" extrusionOk="0">
                <a:moveTo>
                  <a:pt x="11876" y="13744"/>
                </a:moveTo>
                <a:cubicBezTo>
                  <a:pt x="11718" y="12984"/>
                  <a:pt x="11686" y="12209"/>
                  <a:pt x="11781" y="11449"/>
                </a:cubicBezTo>
                <a:cubicBezTo>
                  <a:pt x="11892" y="10562"/>
                  <a:pt x="12129" y="9691"/>
                  <a:pt x="12494" y="8883"/>
                </a:cubicBezTo>
                <a:cubicBezTo>
                  <a:pt x="11955" y="8519"/>
                  <a:pt x="11385" y="8155"/>
                  <a:pt x="10847" y="7775"/>
                </a:cubicBezTo>
                <a:cubicBezTo>
                  <a:pt x="10309" y="7411"/>
                  <a:pt x="9754" y="7015"/>
                  <a:pt x="9232" y="6588"/>
                </a:cubicBezTo>
                <a:cubicBezTo>
                  <a:pt x="8709" y="6160"/>
                  <a:pt x="8234" y="5685"/>
                  <a:pt x="7791" y="5178"/>
                </a:cubicBezTo>
                <a:cubicBezTo>
                  <a:pt x="7332" y="4640"/>
                  <a:pt x="6936" y="4054"/>
                  <a:pt x="6604" y="3437"/>
                </a:cubicBezTo>
                <a:cubicBezTo>
                  <a:pt x="5558" y="1426"/>
                  <a:pt x="4276" y="888"/>
                  <a:pt x="3104" y="666"/>
                </a:cubicBezTo>
                <a:cubicBezTo>
                  <a:pt x="1933" y="460"/>
                  <a:pt x="808" y="618"/>
                  <a:pt x="1" y="1"/>
                </a:cubicBezTo>
                <a:cubicBezTo>
                  <a:pt x="1204" y="1394"/>
                  <a:pt x="919" y="2376"/>
                  <a:pt x="793" y="3690"/>
                </a:cubicBezTo>
                <a:cubicBezTo>
                  <a:pt x="682" y="4988"/>
                  <a:pt x="777" y="6556"/>
                  <a:pt x="2613" y="9200"/>
                </a:cubicBezTo>
                <a:cubicBezTo>
                  <a:pt x="3453" y="9137"/>
                  <a:pt x="4292" y="9248"/>
                  <a:pt x="5083" y="9533"/>
                </a:cubicBezTo>
                <a:cubicBezTo>
                  <a:pt x="4387" y="9501"/>
                  <a:pt x="3690" y="9580"/>
                  <a:pt x="3009" y="9770"/>
                </a:cubicBezTo>
                <a:cubicBezTo>
                  <a:pt x="3152" y="9944"/>
                  <a:pt x="3278" y="10119"/>
                  <a:pt x="3405" y="10293"/>
                </a:cubicBezTo>
                <a:cubicBezTo>
                  <a:pt x="5416" y="12858"/>
                  <a:pt x="6287" y="14726"/>
                  <a:pt x="6746" y="16167"/>
                </a:cubicBezTo>
                <a:cubicBezTo>
                  <a:pt x="6936" y="16800"/>
                  <a:pt x="7063" y="17449"/>
                  <a:pt x="7142" y="18099"/>
                </a:cubicBezTo>
                <a:cubicBezTo>
                  <a:pt x="7205" y="18684"/>
                  <a:pt x="7237" y="19223"/>
                  <a:pt x="7284" y="19761"/>
                </a:cubicBezTo>
                <a:cubicBezTo>
                  <a:pt x="8836" y="19397"/>
                  <a:pt x="10356" y="19365"/>
                  <a:pt x="11417" y="19840"/>
                </a:cubicBezTo>
                <a:cubicBezTo>
                  <a:pt x="10024" y="19476"/>
                  <a:pt x="8551" y="19729"/>
                  <a:pt x="7316" y="20141"/>
                </a:cubicBezTo>
                <a:cubicBezTo>
                  <a:pt x="7364" y="20537"/>
                  <a:pt x="7443" y="20949"/>
                  <a:pt x="7538" y="21345"/>
                </a:cubicBezTo>
                <a:cubicBezTo>
                  <a:pt x="7744" y="22073"/>
                  <a:pt x="8314" y="22532"/>
                  <a:pt x="9137" y="22865"/>
                </a:cubicBezTo>
                <a:cubicBezTo>
                  <a:pt x="9960" y="23181"/>
                  <a:pt x="10989" y="23387"/>
                  <a:pt x="12066" y="23593"/>
                </a:cubicBezTo>
                <a:cubicBezTo>
                  <a:pt x="13143" y="23783"/>
                  <a:pt x="14188" y="24068"/>
                  <a:pt x="15217" y="24464"/>
                </a:cubicBezTo>
                <a:cubicBezTo>
                  <a:pt x="16167" y="24860"/>
                  <a:pt x="16959" y="25414"/>
                  <a:pt x="17386" y="26269"/>
                </a:cubicBezTo>
                <a:cubicBezTo>
                  <a:pt x="17291" y="26063"/>
                  <a:pt x="17212" y="25857"/>
                  <a:pt x="17149" y="25651"/>
                </a:cubicBezTo>
                <a:cubicBezTo>
                  <a:pt x="16959" y="25065"/>
                  <a:pt x="16816" y="24464"/>
                  <a:pt x="16721" y="23846"/>
                </a:cubicBezTo>
                <a:cubicBezTo>
                  <a:pt x="16579" y="22880"/>
                  <a:pt x="16500" y="21915"/>
                  <a:pt x="16515" y="20933"/>
                </a:cubicBezTo>
                <a:cubicBezTo>
                  <a:pt x="16515" y="20363"/>
                  <a:pt x="16563" y="19729"/>
                  <a:pt x="16642" y="19064"/>
                </a:cubicBezTo>
                <a:cubicBezTo>
                  <a:pt x="16705" y="18399"/>
                  <a:pt x="16800" y="17687"/>
                  <a:pt x="16943" y="16943"/>
                </a:cubicBezTo>
                <a:cubicBezTo>
                  <a:pt x="17133" y="16072"/>
                  <a:pt x="17149" y="15201"/>
                  <a:pt x="17006" y="14330"/>
                </a:cubicBezTo>
                <a:cubicBezTo>
                  <a:pt x="16880" y="13618"/>
                  <a:pt x="16626" y="12921"/>
                  <a:pt x="16230" y="12304"/>
                </a:cubicBezTo>
                <a:cubicBezTo>
                  <a:pt x="15850" y="11686"/>
                  <a:pt x="15375" y="11148"/>
                  <a:pt x="14837" y="10673"/>
                </a:cubicBezTo>
                <a:cubicBezTo>
                  <a:pt x="14283" y="10166"/>
                  <a:pt x="13697" y="9707"/>
                  <a:pt x="13079" y="9279"/>
                </a:cubicBezTo>
                <a:cubicBezTo>
                  <a:pt x="12478" y="10198"/>
                  <a:pt x="12082" y="11227"/>
                  <a:pt x="11939" y="12319"/>
                </a:cubicBezTo>
                <a:cubicBezTo>
                  <a:pt x="11876" y="12794"/>
                  <a:pt x="11844" y="13269"/>
                  <a:pt x="11876" y="13744"/>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9" name="Google Shape;1519;p28"/>
          <p:cNvSpPr/>
          <p:nvPr/>
        </p:nvSpPr>
        <p:spPr>
          <a:xfrm rot="-737684">
            <a:off x="330216" y="4386262"/>
            <a:ext cx="715333" cy="1166327"/>
          </a:xfrm>
          <a:custGeom>
            <a:avLst/>
            <a:gdLst/>
            <a:ahLst/>
            <a:cxnLst/>
            <a:rect l="l" t="t" r="r" b="b"/>
            <a:pathLst>
              <a:path w="19714" h="32143" extrusionOk="0">
                <a:moveTo>
                  <a:pt x="19508" y="32143"/>
                </a:moveTo>
                <a:cubicBezTo>
                  <a:pt x="14457" y="20648"/>
                  <a:pt x="7902" y="9881"/>
                  <a:pt x="1" y="143"/>
                </a:cubicBezTo>
                <a:lnTo>
                  <a:pt x="159" y="1"/>
                </a:lnTo>
                <a:cubicBezTo>
                  <a:pt x="8076" y="9770"/>
                  <a:pt x="14647" y="20553"/>
                  <a:pt x="19714" y="32064"/>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0" name="Google Shape;1520;p28"/>
          <p:cNvSpPr/>
          <p:nvPr/>
        </p:nvSpPr>
        <p:spPr>
          <a:xfrm rot="-737684">
            <a:off x="741747" y="4760005"/>
            <a:ext cx="59799" cy="299972"/>
          </a:xfrm>
          <a:custGeom>
            <a:avLst/>
            <a:gdLst/>
            <a:ahLst/>
            <a:cxnLst/>
            <a:rect l="l" t="t" r="r" b="b"/>
            <a:pathLst>
              <a:path w="1648" h="8267" extrusionOk="0">
                <a:moveTo>
                  <a:pt x="1315" y="8266"/>
                </a:moveTo>
                <a:cubicBezTo>
                  <a:pt x="365" y="6603"/>
                  <a:pt x="1" y="3310"/>
                  <a:pt x="1457" y="1"/>
                </a:cubicBezTo>
                <a:lnTo>
                  <a:pt x="1647" y="96"/>
                </a:lnTo>
                <a:cubicBezTo>
                  <a:pt x="222" y="3326"/>
                  <a:pt x="571" y="6540"/>
                  <a:pt x="1505" y="8155"/>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1" name="Google Shape;1521;p28"/>
          <p:cNvSpPr/>
          <p:nvPr/>
        </p:nvSpPr>
        <p:spPr>
          <a:xfrm rot="-737684">
            <a:off x="556742" y="4908025"/>
            <a:ext cx="205159" cy="103451"/>
          </a:xfrm>
          <a:custGeom>
            <a:avLst/>
            <a:gdLst/>
            <a:ahLst/>
            <a:cxnLst/>
            <a:rect l="l" t="t" r="r" b="b"/>
            <a:pathLst>
              <a:path w="5654" h="2851" extrusionOk="0">
                <a:moveTo>
                  <a:pt x="5463" y="2850"/>
                </a:moveTo>
                <a:cubicBezTo>
                  <a:pt x="4893" y="1916"/>
                  <a:pt x="4038" y="1172"/>
                  <a:pt x="3025" y="729"/>
                </a:cubicBezTo>
                <a:cubicBezTo>
                  <a:pt x="2091" y="333"/>
                  <a:pt x="1046" y="222"/>
                  <a:pt x="48" y="428"/>
                </a:cubicBezTo>
                <a:lnTo>
                  <a:pt x="1" y="222"/>
                </a:lnTo>
                <a:cubicBezTo>
                  <a:pt x="1046" y="0"/>
                  <a:pt x="2138" y="111"/>
                  <a:pt x="3120" y="539"/>
                </a:cubicBezTo>
                <a:cubicBezTo>
                  <a:pt x="4165" y="998"/>
                  <a:pt x="5051" y="1774"/>
                  <a:pt x="5653" y="2755"/>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2" name="Google Shape;1522;p28"/>
          <p:cNvSpPr/>
          <p:nvPr/>
        </p:nvSpPr>
        <p:spPr>
          <a:xfrm rot="-737684">
            <a:off x="542601" y="4628207"/>
            <a:ext cx="31060" cy="185056"/>
          </a:xfrm>
          <a:custGeom>
            <a:avLst/>
            <a:gdLst/>
            <a:ahLst/>
            <a:cxnLst/>
            <a:rect l="l" t="t" r="r" b="b"/>
            <a:pathLst>
              <a:path w="856" h="5100" extrusionOk="0">
                <a:moveTo>
                  <a:pt x="681" y="5099"/>
                </a:moveTo>
                <a:cubicBezTo>
                  <a:pt x="159" y="4308"/>
                  <a:pt x="0" y="3184"/>
                  <a:pt x="190" y="1838"/>
                </a:cubicBezTo>
                <a:cubicBezTo>
                  <a:pt x="254" y="1394"/>
                  <a:pt x="349" y="967"/>
                  <a:pt x="475" y="539"/>
                </a:cubicBezTo>
                <a:cubicBezTo>
                  <a:pt x="570" y="207"/>
                  <a:pt x="634" y="17"/>
                  <a:pt x="634" y="1"/>
                </a:cubicBezTo>
                <a:lnTo>
                  <a:pt x="839" y="80"/>
                </a:lnTo>
                <a:cubicBezTo>
                  <a:pt x="839" y="80"/>
                  <a:pt x="760" y="270"/>
                  <a:pt x="681" y="603"/>
                </a:cubicBezTo>
                <a:cubicBezTo>
                  <a:pt x="554" y="1014"/>
                  <a:pt x="475" y="1442"/>
                  <a:pt x="412" y="1869"/>
                </a:cubicBezTo>
                <a:cubicBezTo>
                  <a:pt x="285" y="2772"/>
                  <a:pt x="254" y="4039"/>
                  <a:pt x="855" y="4973"/>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3" name="Google Shape;1523;p28"/>
          <p:cNvSpPr/>
          <p:nvPr/>
        </p:nvSpPr>
        <p:spPr>
          <a:xfrm rot="-737684">
            <a:off x="466016" y="4796316"/>
            <a:ext cx="155157" cy="60960"/>
          </a:xfrm>
          <a:custGeom>
            <a:avLst/>
            <a:gdLst/>
            <a:ahLst/>
            <a:cxnLst/>
            <a:rect l="l" t="t" r="r" b="b"/>
            <a:pathLst>
              <a:path w="4276" h="1680" extrusionOk="0">
                <a:moveTo>
                  <a:pt x="4102" y="1679"/>
                </a:moveTo>
                <a:cubicBezTo>
                  <a:pt x="3722" y="1125"/>
                  <a:pt x="3168" y="713"/>
                  <a:pt x="2534" y="492"/>
                </a:cubicBezTo>
                <a:cubicBezTo>
                  <a:pt x="1727" y="238"/>
                  <a:pt x="856" y="254"/>
                  <a:pt x="64" y="555"/>
                </a:cubicBezTo>
                <a:lnTo>
                  <a:pt x="1" y="349"/>
                </a:lnTo>
                <a:cubicBezTo>
                  <a:pt x="840" y="33"/>
                  <a:pt x="1758" y="1"/>
                  <a:pt x="2613" y="270"/>
                </a:cubicBezTo>
                <a:cubicBezTo>
                  <a:pt x="3294" y="508"/>
                  <a:pt x="3880" y="951"/>
                  <a:pt x="4276" y="1553"/>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4" name="Google Shape;1524;p28"/>
          <p:cNvSpPr/>
          <p:nvPr/>
        </p:nvSpPr>
        <p:spPr>
          <a:xfrm rot="-737684">
            <a:off x="341292" y="4472295"/>
            <a:ext cx="56352" cy="179287"/>
          </a:xfrm>
          <a:custGeom>
            <a:avLst/>
            <a:gdLst/>
            <a:ahLst/>
            <a:cxnLst/>
            <a:rect l="l" t="t" r="r" b="b"/>
            <a:pathLst>
              <a:path w="1553" h="4941" extrusionOk="0">
                <a:moveTo>
                  <a:pt x="1378" y="4941"/>
                </a:moveTo>
                <a:cubicBezTo>
                  <a:pt x="523" y="3753"/>
                  <a:pt x="0" y="1537"/>
                  <a:pt x="650" y="1"/>
                </a:cubicBezTo>
                <a:lnTo>
                  <a:pt x="840" y="80"/>
                </a:lnTo>
                <a:cubicBezTo>
                  <a:pt x="254" y="1505"/>
                  <a:pt x="729" y="3674"/>
                  <a:pt x="1552" y="4830"/>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5" name="Google Shape;1525;p28"/>
          <p:cNvSpPr/>
          <p:nvPr/>
        </p:nvSpPr>
        <p:spPr>
          <a:xfrm rot="-737684">
            <a:off x="291349" y="4608407"/>
            <a:ext cx="123552" cy="51163"/>
          </a:xfrm>
          <a:custGeom>
            <a:avLst/>
            <a:gdLst/>
            <a:ahLst/>
            <a:cxnLst/>
            <a:rect l="l" t="t" r="r" b="b"/>
            <a:pathLst>
              <a:path w="3405" h="1410" extrusionOk="0">
                <a:moveTo>
                  <a:pt x="3230" y="1410"/>
                </a:moveTo>
                <a:cubicBezTo>
                  <a:pt x="2724" y="729"/>
                  <a:pt x="1536" y="238"/>
                  <a:pt x="79" y="729"/>
                </a:cubicBezTo>
                <a:lnTo>
                  <a:pt x="0" y="539"/>
                </a:lnTo>
                <a:cubicBezTo>
                  <a:pt x="1568" y="1"/>
                  <a:pt x="2834" y="539"/>
                  <a:pt x="3404" y="1283"/>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6" name="Google Shape;1526;p28"/>
          <p:cNvSpPr/>
          <p:nvPr/>
        </p:nvSpPr>
        <p:spPr>
          <a:xfrm rot="-737684">
            <a:off x="599929" y="5199056"/>
            <a:ext cx="485537" cy="351643"/>
          </a:xfrm>
          <a:custGeom>
            <a:avLst/>
            <a:gdLst/>
            <a:ahLst/>
            <a:cxnLst/>
            <a:rect l="l" t="t" r="r" b="b"/>
            <a:pathLst>
              <a:path w="13381" h="9691" extrusionOk="0">
                <a:moveTo>
                  <a:pt x="13238" y="9691"/>
                </a:moveTo>
                <a:cubicBezTo>
                  <a:pt x="9184" y="6065"/>
                  <a:pt x="4735" y="2866"/>
                  <a:pt x="1" y="190"/>
                </a:cubicBezTo>
                <a:lnTo>
                  <a:pt x="112" y="0"/>
                </a:lnTo>
                <a:cubicBezTo>
                  <a:pt x="4862" y="2692"/>
                  <a:pt x="9311" y="5890"/>
                  <a:pt x="13380" y="9532"/>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7" name="Google Shape;1527;p28"/>
          <p:cNvSpPr/>
          <p:nvPr/>
        </p:nvSpPr>
        <p:spPr>
          <a:xfrm rot="-737684">
            <a:off x="576914" y="5257643"/>
            <a:ext cx="334444" cy="206864"/>
          </a:xfrm>
          <a:custGeom>
            <a:avLst/>
            <a:gdLst/>
            <a:ahLst/>
            <a:cxnLst/>
            <a:rect l="l" t="t" r="r" b="b"/>
            <a:pathLst>
              <a:path w="9217" h="5701" extrusionOk="0">
                <a:moveTo>
                  <a:pt x="3864" y="2724"/>
                </a:moveTo>
                <a:cubicBezTo>
                  <a:pt x="3564" y="2787"/>
                  <a:pt x="3263" y="2882"/>
                  <a:pt x="2994" y="3009"/>
                </a:cubicBezTo>
                <a:cubicBezTo>
                  <a:pt x="2218" y="3373"/>
                  <a:pt x="1505" y="3848"/>
                  <a:pt x="888" y="4434"/>
                </a:cubicBezTo>
                <a:cubicBezTo>
                  <a:pt x="587" y="3405"/>
                  <a:pt x="619" y="1710"/>
                  <a:pt x="1" y="0"/>
                </a:cubicBezTo>
                <a:cubicBezTo>
                  <a:pt x="793" y="460"/>
                  <a:pt x="1648" y="792"/>
                  <a:pt x="2550" y="982"/>
                </a:cubicBezTo>
                <a:cubicBezTo>
                  <a:pt x="3674" y="1235"/>
                  <a:pt x="5004" y="1853"/>
                  <a:pt x="6192" y="2565"/>
                </a:cubicBezTo>
                <a:cubicBezTo>
                  <a:pt x="7253" y="3199"/>
                  <a:pt x="8250" y="3911"/>
                  <a:pt x="9216" y="4687"/>
                </a:cubicBezTo>
                <a:cubicBezTo>
                  <a:pt x="7902" y="3769"/>
                  <a:pt x="6034" y="4133"/>
                  <a:pt x="3469" y="5130"/>
                </a:cubicBezTo>
                <a:cubicBezTo>
                  <a:pt x="2028" y="5701"/>
                  <a:pt x="1394" y="5526"/>
                  <a:pt x="1046" y="4893"/>
                </a:cubicBezTo>
                <a:cubicBezTo>
                  <a:pt x="1632" y="4196"/>
                  <a:pt x="2313" y="3595"/>
                  <a:pt x="3073" y="3104"/>
                </a:cubicBezTo>
                <a:cubicBezTo>
                  <a:pt x="3326" y="2945"/>
                  <a:pt x="3579" y="2819"/>
                  <a:pt x="3864" y="2724"/>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8" name="Google Shape;1528;p28"/>
          <p:cNvSpPr/>
          <p:nvPr/>
        </p:nvSpPr>
        <p:spPr>
          <a:xfrm rot="-737684">
            <a:off x="450356" y="5066239"/>
            <a:ext cx="453352" cy="386695"/>
          </a:xfrm>
          <a:custGeom>
            <a:avLst/>
            <a:gdLst/>
            <a:ahLst/>
            <a:cxnLst/>
            <a:rect l="l" t="t" r="r" b="b"/>
            <a:pathLst>
              <a:path w="12494" h="10657" extrusionOk="0">
                <a:moveTo>
                  <a:pt x="2756" y="2170"/>
                </a:moveTo>
                <a:cubicBezTo>
                  <a:pt x="2202" y="2249"/>
                  <a:pt x="1521" y="2740"/>
                  <a:pt x="777" y="3341"/>
                </a:cubicBezTo>
                <a:cubicBezTo>
                  <a:pt x="413" y="2629"/>
                  <a:pt x="175" y="1853"/>
                  <a:pt x="64" y="1061"/>
                </a:cubicBezTo>
                <a:cubicBezTo>
                  <a:pt x="17" y="697"/>
                  <a:pt x="1" y="349"/>
                  <a:pt x="17" y="0"/>
                </a:cubicBezTo>
                <a:cubicBezTo>
                  <a:pt x="998" y="950"/>
                  <a:pt x="2012" y="1061"/>
                  <a:pt x="3104" y="1204"/>
                </a:cubicBezTo>
                <a:cubicBezTo>
                  <a:pt x="4197" y="1330"/>
                  <a:pt x="5353" y="1473"/>
                  <a:pt x="6540" y="2455"/>
                </a:cubicBezTo>
                <a:cubicBezTo>
                  <a:pt x="7744" y="3468"/>
                  <a:pt x="8678" y="4972"/>
                  <a:pt x="9564" y="6492"/>
                </a:cubicBezTo>
                <a:cubicBezTo>
                  <a:pt x="10451" y="7996"/>
                  <a:pt x="11306" y="9532"/>
                  <a:pt x="12494" y="10656"/>
                </a:cubicBezTo>
                <a:cubicBezTo>
                  <a:pt x="11528" y="9849"/>
                  <a:pt x="10514" y="9089"/>
                  <a:pt x="9438" y="8424"/>
                </a:cubicBezTo>
                <a:cubicBezTo>
                  <a:pt x="8139" y="7600"/>
                  <a:pt x="6651" y="6872"/>
                  <a:pt x="5400" y="6587"/>
                </a:cubicBezTo>
                <a:cubicBezTo>
                  <a:pt x="2962" y="6049"/>
                  <a:pt x="1679" y="4893"/>
                  <a:pt x="935" y="3642"/>
                </a:cubicBezTo>
                <a:cubicBezTo>
                  <a:pt x="1505" y="2961"/>
                  <a:pt x="2281" y="2375"/>
                  <a:pt x="2756" y="2170"/>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9" name="Google Shape;1529;p28"/>
          <p:cNvSpPr/>
          <p:nvPr/>
        </p:nvSpPr>
        <p:spPr>
          <a:xfrm rot="-737684">
            <a:off x="920695" y="4475739"/>
            <a:ext cx="25327" cy="21589"/>
          </a:xfrm>
          <a:custGeom>
            <a:avLst/>
            <a:gdLst/>
            <a:ahLst/>
            <a:cxnLst/>
            <a:rect l="l" t="t" r="r" b="b"/>
            <a:pathLst>
              <a:path w="698" h="595" extrusionOk="0">
                <a:moveTo>
                  <a:pt x="397" y="0"/>
                </a:moveTo>
                <a:cubicBezTo>
                  <a:pt x="127" y="0"/>
                  <a:pt x="1" y="317"/>
                  <a:pt x="191" y="507"/>
                </a:cubicBezTo>
                <a:cubicBezTo>
                  <a:pt x="252" y="568"/>
                  <a:pt x="325" y="595"/>
                  <a:pt x="397" y="595"/>
                </a:cubicBezTo>
                <a:cubicBezTo>
                  <a:pt x="551" y="595"/>
                  <a:pt x="697" y="474"/>
                  <a:pt x="697" y="301"/>
                </a:cubicBezTo>
                <a:cubicBezTo>
                  <a:pt x="697" y="127"/>
                  <a:pt x="555" y="0"/>
                  <a:pt x="397"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0" name="Google Shape;1530;p28"/>
          <p:cNvSpPr/>
          <p:nvPr/>
        </p:nvSpPr>
        <p:spPr>
          <a:xfrm rot="-737684">
            <a:off x="801875" y="4493847"/>
            <a:ext cx="20719" cy="17671"/>
          </a:xfrm>
          <a:custGeom>
            <a:avLst/>
            <a:gdLst/>
            <a:ahLst/>
            <a:cxnLst/>
            <a:rect l="l" t="t" r="r" b="b"/>
            <a:pathLst>
              <a:path w="571" h="487" extrusionOk="0">
                <a:moveTo>
                  <a:pt x="333" y="1"/>
                </a:moveTo>
                <a:cubicBezTo>
                  <a:pt x="111" y="1"/>
                  <a:pt x="0" y="254"/>
                  <a:pt x="159" y="412"/>
                </a:cubicBezTo>
                <a:cubicBezTo>
                  <a:pt x="205" y="464"/>
                  <a:pt x="265" y="487"/>
                  <a:pt x="324" y="487"/>
                </a:cubicBezTo>
                <a:cubicBezTo>
                  <a:pt x="448" y="487"/>
                  <a:pt x="570" y="388"/>
                  <a:pt x="570" y="238"/>
                </a:cubicBezTo>
                <a:cubicBezTo>
                  <a:pt x="570" y="112"/>
                  <a:pt x="460" y="1"/>
                  <a:pt x="33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1" name="Google Shape;1531;p28"/>
          <p:cNvSpPr/>
          <p:nvPr/>
        </p:nvSpPr>
        <p:spPr>
          <a:xfrm rot="-737684">
            <a:off x="776795" y="4576499"/>
            <a:ext cx="19013" cy="16328"/>
          </a:xfrm>
          <a:custGeom>
            <a:avLst/>
            <a:gdLst/>
            <a:ahLst/>
            <a:cxnLst/>
            <a:rect l="l" t="t" r="r" b="b"/>
            <a:pathLst>
              <a:path w="524" h="450" extrusionOk="0">
                <a:moveTo>
                  <a:pt x="301" y="1"/>
                </a:moveTo>
                <a:cubicBezTo>
                  <a:pt x="111" y="1"/>
                  <a:pt x="1" y="238"/>
                  <a:pt x="143" y="381"/>
                </a:cubicBezTo>
                <a:cubicBezTo>
                  <a:pt x="190" y="428"/>
                  <a:pt x="247" y="449"/>
                  <a:pt x="303" y="449"/>
                </a:cubicBezTo>
                <a:cubicBezTo>
                  <a:pt x="416" y="449"/>
                  <a:pt x="523" y="361"/>
                  <a:pt x="523" y="223"/>
                </a:cubicBezTo>
                <a:cubicBezTo>
                  <a:pt x="523" y="96"/>
                  <a:pt x="428" y="1"/>
                  <a:pt x="301"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2" name="Google Shape;1532;p28"/>
          <p:cNvSpPr/>
          <p:nvPr/>
        </p:nvSpPr>
        <p:spPr>
          <a:xfrm rot="-737684">
            <a:off x="930477" y="4584927"/>
            <a:ext cx="17852" cy="17816"/>
          </a:xfrm>
          <a:custGeom>
            <a:avLst/>
            <a:gdLst/>
            <a:ahLst/>
            <a:cxnLst/>
            <a:rect l="l" t="t" r="r" b="b"/>
            <a:pathLst>
              <a:path w="492" h="491" extrusionOk="0">
                <a:moveTo>
                  <a:pt x="238" y="0"/>
                </a:moveTo>
                <a:cubicBezTo>
                  <a:pt x="111" y="0"/>
                  <a:pt x="1" y="111"/>
                  <a:pt x="1" y="238"/>
                </a:cubicBezTo>
                <a:cubicBezTo>
                  <a:pt x="1" y="380"/>
                  <a:pt x="111" y="491"/>
                  <a:pt x="238" y="491"/>
                </a:cubicBezTo>
                <a:cubicBezTo>
                  <a:pt x="381" y="491"/>
                  <a:pt x="491" y="380"/>
                  <a:pt x="491" y="238"/>
                </a:cubicBezTo>
                <a:cubicBezTo>
                  <a:pt x="491" y="111"/>
                  <a:pt x="381" y="0"/>
                  <a:pt x="23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3" name="Google Shape;1533;p28"/>
          <p:cNvSpPr/>
          <p:nvPr/>
        </p:nvSpPr>
        <p:spPr>
          <a:xfrm rot="-737684">
            <a:off x="815267" y="4706089"/>
            <a:ext cx="27069" cy="23113"/>
          </a:xfrm>
          <a:custGeom>
            <a:avLst/>
            <a:gdLst/>
            <a:ahLst/>
            <a:cxnLst/>
            <a:rect l="l" t="t" r="r" b="b"/>
            <a:pathLst>
              <a:path w="746" h="637" extrusionOk="0">
                <a:moveTo>
                  <a:pt x="428" y="1"/>
                </a:moveTo>
                <a:cubicBezTo>
                  <a:pt x="143" y="1"/>
                  <a:pt x="1" y="349"/>
                  <a:pt x="207" y="539"/>
                </a:cubicBezTo>
                <a:cubicBezTo>
                  <a:pt x="269" y="606"/>
                  <a:pt x="346" y="636"/>
                  <a:pt x="423" y="636"/>
                </a:cubicBezTo>
                <a:cubicBezTo>
                  <a:pt x="580" y="636"/>
                  <a:pt x="734" y="509"/>
                  <a:pt x="745" y="317"/>
                </a:cubicBezTo>
                <a:cubicBezTo>
                  <a:pt x="745" y="143"/>
                  <a:pt x="603" y="1"/>
                  <a:pt x="42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4" name="Google Shape;1534;p28"/>
          <p:cNvSpPr/>
          <p:nvPr/>
        </p:nvSpPr>
        <p:spPr>
          <a:xfrm rot="-737684">
            <a:off x="841388" y="4712612"/>
            <a:ext cx="23041" cy="23585"/>
          </a:xfrm>
          <a:custGeom>
            <a:avLst/>
            <a:gdLst/>
            <a:ahLst/>
            <a:cxnLst/>
            <a:rect l="l" t="t" r="r" b="b"/>
            <a:pathLst>
              <a:path w="635" h="650" extrusionOk="0">
                <a:moveTo>
                  <a:pt x="318" y="0"/>
                </a:moveTo>
                <a:cubicBezTo>
                  <a:pt x="143" y="0"/>
                  <a:pt x="1" y="143"/>
                  <a:pt x="1" y="333"/>
                </a:cubicBezTo>
                <a:cubicBezTo>
                  <a:pt x="1" y="507"/>
                  <a:pt x="143" y="650"/>
                  <a:pt x="318" y="650"/>
                </a:cubicBezTo>
                <a:cubicBezTo>
                  <a:pt x="492" y="650"/>
                  <a:pt x="634" y="507"/>
                  <a:pt x="634" y="333"/>
                </a:cubicBezTo>
                <a:cubicBezTo>
                  <a:pt x="634" y="143"/>
                  <a:pt x="492" y="0"/>
                  <a:pt x="31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5" name="Google Shape;1535;p28"/>
          <p:cNvSpPr/>
          <p:nvPr/>
        </p:nvSpPr>
        <p:spPr>
          <a:xfrm rot="-737684">
            <a:off x="472386" y="4721525"/>
            <a:ext cx="14405" cy="14260"/>
          </a:xfrm>
          <a:custGeom>
            <a:avLst/>
            <a:gdLst/>
            <a:ahLst/>
            <a:cxnLst/>
            <a:rect l="l" t="t" r="r" b="b"/>
            <a:pathLst>
              <a:path w="397" h="393" extrusionOk="0">
                <a:moveTo>
                  <a:pt x="198" y="1"/>
                </a:moveTo>
                <a:cubicBezTo>
                  <a:pt x="99" y="1"/>
                  <a:pt x="1" y="64"/>
                  <a:pt x="1" y="191"/>
                </a:cubicBezTo>
                <a:cubicBezTo>
                  <a:pt x="1" y="325"/>
                  <a:pt x="99" y="393"/>
                  <a:pt x="198" y="393"/>
                </a:cubicBezTo>
                <a:cubicBezTo>
                  <a:pt x="297" y="393"/>
                  <a:pt x="396" y="325"/>
                  <a:pt x="396" y="191"/>
                </a:cubicBezTo>
                <a:cubicBezTo>
                  <a:pt x="396" y="64"/>
                  <a:pt x="297" y="1"/>
                  <a:pt x="19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6" name="Google Shape;1536;p28"/>
          <p:cNvSpPr/>
          <p:nvPr/>
        </p:nvSpPr>
        <p:spPr>
          <a:xfrm rot="-737684">
            <a:off x="546634" y="4664071"/>
            <a:ext cx="21844" cy="21844"/>
          </a:xfrm>
          <a:custGeom>
            <a:avLst/>
            <a:gdLst/>
            <a:ahLst/>
            <a:cxnLst/>
            <a:rect l="l" t="t" r="r" b="b"/>
            <a:pathLst>
              <a:path w="602" h="602" extrusionOk="0">
                <a:moveTo>
                  <a:pt x="301" y="0"/>
                </a:moveTo>
                <a:cubicBezTo>
                  <a:pt x="143" y="0"/>
                  <a:pt x="0" y="143"/>
                  <a:pt x="0" y="301"/>
                </a:cubicBezTo>
                <a:cubicBezTo>
                  <a:pt x="0" y="459"/>
                  <a:pt x="143" y="602"/>
                  <a:pt x="301" y="602"/>
                </a:cubicBezTo>
                <a:cubicBezTo>
                  <a:pt x="459" y="602"/>
                  <a:pt x="602" y="459"/>
                  <a:pt x="602" y="301"/>
                </a:cubicBezTo>
                <a:cubicBezTo>
                  <a:pt x="602" y="143"/>
                  <a:pt x="459" y="0"/>
                  <a:pt x="30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7" name="Google Shape;1537;p28"/>
          <p:cNvSpPr/>
          <p:nvPr/>
        </p:nvSpPr>
        <p:spPr>
          <a:xfrm rot="-737684">
            <a:off x="454562" y="4678796"/>
            <a:ext cx="16111" cy="16728"/>
          </a:xfrm>
          <a:custGeom>
            <a:avLst/>
            <a:gdLst/>
            <a:ahLst/>
            <a:cxnLst/>
            <a:rect l="l" t="t" r="r" b="b"/>
            <a:pathLst>
              <a:path w="444" h="461" extrusionOk="0">
                <a:moveTo>
                  <a:pt x="222" y="1"/>
                </a:moveTo>
                <a:cubicBezTo>
                  <a:pt x="95" y="1"/>
                  <a:pt x="0" y="112"/>
                  <a:pt x="0" y="238"/>
                </a:cubicBezTo>
                <a:cubicBezTo>
                  <a:pt x="0" y="365"/>
                  <a:pt x="95" y="460"/>
                  <a:pt x="222" y="460"/>
                </a:cubicBezTo>
                <a:cubicBezTo>
                  <a:pt x="348" y="460"/>
                  <a:pt x="443" y="365"/>
                  <a:pt x="443" y="238"/>
                </a:cubicBezTo>
                <a:cubicBezTo>
                  <a:pt x="443" y="112"/>
                  <a:pt x="348" y="1"/>
                  <a:pt x="22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8" name="Google Shape;1538;p28"/>
          <p:cNvSpPr/>
          <p:nvPr/>
        </p:nvSpPr>
        <p:spPr>
          <a:xfrm rot="-737684">
            <a:off x="401022" y="4577484"/>
            <a:ext cx="16692" cy="14224"/>
          </a:xfrm>
          <a:custGeom>
            <a:avLst/>
            <a:gdLst/>
            <a:ahLst/>
            <a:cxnLst/>
            <a:rect l="l" t="t" r="r" b="b"/>
            <a:pathLst>
              <a:path w="460" h="392" extrusionOk="0">
                <a:moveTo>
                  <a:pt x="254" y="1"/>
                </a:moveTo>
                <a:cubicBezTo>
                  <a:pt x="80" y="1"/>
                  <a:pt x="1" y="207"/>
                  <a:pt x="112" y="333"/>
                </a:cubicBezTo>
                <a:cubicBezTo>
                  <a:pt x="152" y="374"/>
                  <a:pt x="202" y="392"/>
                  <a:pt x="251" y="392"/>
                </a:cubicBezTo>
                <a:cubicBezTo>
                  <a:pt x="357" y="392"/>
                  <a:pt x="460" y="310"/>
                  <a:pt x="460" y="191"/>
                </a:cubicBezTo>
                <a:cubicBezTo>
                  <a:pt x="460" y="80"/>
                  <a:pt x="365" y="1"/>
                  <a:pt x="2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9" name="Google Shape;1539;p28"/>
          <p:cNvSpPr/>
          <p:nvPr/>
        </p:nvSpPr>
        <p:spPr>
          <a:xfrm rot="-737684">
            <a:off x="430037" y="4468224"/>
            <a:ext cx="17816" cy="18397"/>
          </a:xfrm>
          <a:custGeom>
            <a:avLst/>
            <a:gdLst/>
            <a:ahLst/>
            <a:cxnLst/>
            <a:rect l="l" t="t" r="r" b="b"/>
            <a:pathLst>
              <a:path w="491" h="507" extrusionOk="0">
                <a:moveTo>
                  <a:pt x="253" y="0"/>
                </a:moveTo>
                <a:cubicBezTo>
                  <a:pt x="111" y="0"/>
                  <a:pt x="0" y="111"/>
                  <a:pt x="0" y="253"/>
                </a:cubicBezTo>
                <a:cubicBezTo>
                  <a:pt x="0" y="396"/>
                  <a:pt x="111" y="507"/>
                  <a:pt x="253" y="507"/>
                </a:cubicBezTo>
                <a:cubicBezTo>
                  <a:pt x="380" y="507"/>
                  <a:pt x="491" y="396"/>
                  <a:pt x="491" y="253"/>
                </a:cubicBezTo>
                <a:cubicBezTo>
                  <a:pt x="491" y="111"/>
                  <a:pt x="380" y="0"/>
                  <a:pt x="25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0" name="Google Shape;1540;p28"/>
          <p:cNvSpPr/>
          <p:nvPr/>
        </p:nvSpPr>
        <p:spPr>
          <a:xfrm rot="-737684">
            <a:off x="247225" y="4543419"/>
            <a:ext cx="16692" cy="14333"/>
          </a:xfrm>
          <a:custGeom>
            <a:avLst/>
            <a:gdLst/>
            <a:ahLst/>
            <a:cxnLst/>
            <a:rect l="l" t="t" r="r" b="b"/>
            <a:pathLst>
              <a:path w="460" h="395" extrusionOk="0">
                <a:moveTo>
                  <a:pt x="269" y="0"/>
                </a:moveTo>
                <a:cubicBezTo>
                  <a:pt x="95" y="0"/>
                  <a:pt x="0" y="206"/>
                  <a:pt x="127" y="333"/>
                </a:cubicBezTo>
                <a:cubicBezTo>
                  <a:pt x="169" y="375"/>
                  <a:pt x="220" y="394"/>
                  <a:pt x="269" y="394"/>
                </a:cubicBezTo>
                <a:cubicBezTo>
                  <a:pt x="368" y="394"/>
                  <a:pt x="459" y="317"/>
                  <a:pt x="459" y="190"/>
                </a:cubicBezTo>
                <a:cubicBezTo>
                  <a:pt x="459" y="79"/>
                  <a:pt x="380" y="0"/>
                  <a:pt x="26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1" name="Google Shape;1541;p28"/>
          <p:cNvSpPr/>
          <p:nvPr/>
        </p:nvSpPr>
        <p:spPr>
          <a:xfrm rot="-737684">
            <a:off x="354256" y="4505990"/>
            <a:ext cx="21880" cy="18868"/>
          </a:xfrm>
          <a:custGeom>
            <a:avLst/>
            <a:gdLst/>
            <a:ahLst/>
            <a:cxnLst/>
            <a:rect l="l" t="t" r="r" b="b"/>
            <a:pathLst>
              <a:path w="603" h="520" extrusionOk="0">
                <a:moveTo>
                  <a:pt x="373" y="1"/>
                </a:moveTo>
                <a:cubicBezTo>
                  <a:pt x="365" y="1"/>
                  <a:pt x="357" y="1"/>
                  <a:pt x="349" y="2"/>
                </a:cubicBezTo>
                <a:cubicBezTo>
                  <a:pt x="112" y="2"/>
                  <a:pt x="1" y="271"/>
                  <a:pt x="159" y="445"/>
                </a:cubicBezTo>
                <a:cubicBezTo>
                  <a:pt x="210" y="496"/>
                  <a:pt x="274" y="519"/>
                  <a:pt x="337" y="519"/>
                </a:cubicBezTo>
                <a:cubicBezTo>
                  <a:pt x="471" y="519"/>
                  <a:pt x="602" y="416"/>
                  <a:pt x="602" y="255"/>
                </a:cubicBezTo>
                <a:cubicBezTo>
                  <a:pt x="602" y="121"/>
                  <a:pt x="504" y="1"/>
                  <a:pt x="373"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2" name="Google Shape;1542;p28"/>
          <p:cNvSpPr/>
          <p:nvPr/>
        </p:nvSpPr>
        <p:spPr>
          <a:xfrm rot="-737684">
            <a:off x="97227" y="4741005"/>
            <a:ext cx="25872" cy="22243"/>
          </a:xfrm>
          <a:custGeom>
            <a:avLst/>
            <a:gdLst/>
            <a:ahLst/>
            <a:cxnLst/>
            <a:rect l="l" t="t" r="r" b="b"/>
            <a:pathLst>
              <a:path w="713" h="613" extrusionOk="0">
                <a:moveTo>
                  <a:pt x="412" y="0"/>
                </a:moveTo>
                <a:cubicBezTo>
                  <a:pt x="143" y="0"/>
                  <a:pt x="0" y="333"/>
                  <a:pt x="190" y="523"/>
                </a:cubicBezTo>
                <a:cubicBezTo>
                  <a:pt x="252" y="585"/>
                  <a:pt x="329" y="613"/>
                  <a:pt x="405" y="613"/>
                </a:cubicBezTo>
                <a:cubicBezTo>
                  <a:pt x="562" y="613"/>
                  <a:pt x="713" y="493"/>
                  <a:pt x="713" y="301"/>
                </a:cubicBezTo>
                <a:cubicBezTo>
                  <a:pt x="713" y="143"/>
                  <a:pt x="586" y="0"/>
                  <a:pt x="412"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3" name="Google Shape;1543;p28"/>
          <p:cNvSpPr/>
          <p:nvPr/>
        </p:nvSpPr>
        <p:spPr>
          <a:xfrm rot="-1230258">
            <a:off x="-99840" y="4732429"/>
            <a:ext cx="19013" cy="16873"/>
          </a:xfrm>
          <a:custGeom>
            <a:avLst/>
            <a:gdLst/>
            <a:ahLst/>
            <a:cxnLst/>
            <a:rect l="l" t="t" r="r" b="b"/>
            <a:pathLst>
              <a:path w="524" h="465" extrusionOk="0">
                <a:moveTo>
                  <a:pt x="302" y="1"/>
                </a:moveTo>
                <a:cubicBezTo>
                  <a:pt x="96" y="1"/>
                  <a:pt x="1" y="254"/>
                  <a:pt x="143" y="397"/>
                </a:cubicBezTo>
                <a:cubicBezTo>
                  <a:pt x="190" y="443"/>
                  <a:pt x="247" y="465"/>
                  <a:pt x="303" y="465"/>
                </a:cubicBezTo>
                <a:cubicBezTo>
                  <a:pt x="416" y="465"/>
                  <a:pt x="523" y="376"/>
                  <a:pt x="523" y="238"/>
                </a:cubicBezTo>
                <a:cubicBezTo>
                  <a:pt x="523" y="112"/>
                  <a:pt x="428" y="1"/>
                  <a:pt x="30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4" name="Google Shape;1544;p28"/>
          <p:cNvSpPr/>
          <p:nvPr/>
        </p:nvSpPr>
        <p:spPr>
          <a:xfrm rot="-737684">
            <a:off x="52025" y="4898119"/>
            <a:ext cx="17272" cy="17272"/>
          </a:xfrm>
          <a:custGeom>
            <a:avLst/>
            <a:gdLst/>
            <a:ahLst/>
            <a:cxnLst/>
            <a:rect l="l" t="t" r="r" b="b"/>
            <a:pathLst>
              <a:path w="476" h="476" extrusionOk="0">
                <a:moveTo>
                  <a:pt x="238" y="1"/>
                </a:moveTo>
                <a:cubicBezTo>
                  <a:pt x="111" y="1"/>
                  <a:pt x="0" y="112"/>
                  <a:pt x="0" y="238"/>
                </a:cubicBezTo>
                <a:cubicBezTo>
                  <a:pt x="0" y="365"/>
                  <a:pt x="111" y="476"/>
                  <a:pt x="238" y="476"/>
                </a:cubicBezTo>
                <a:cubicBezTo>
                  <a:pt x="365" y="476"/>
                  <a:pt x="475" y="365"/>
                  <a:pt x="475" y="238"/>
                </a:cubicBezTo>
                <a:cubicBezTo>
                  <a:pt x="475" y="112"/>
                  <a:pt x="365" y="1"/>
                  <a:pt x="238"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5" name="Google Shape;1545;p28"/>
          <p:cNvSpPr/>
          <p:nvPr/>
        </p:nvSpPr>
        <p:spPr>
          <a:xfrm rot="-302027">
            <a:off x="213297" y="3663907"/>
            <a:ext cx="226659" cy="226607"/>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6" name="Google Shape;1546;p28"/>
          <p:cNvSpPr/>
          <p:nvPr/>
        </p:nvSpPr>
        <p:spPr>
          <a:xfrm rot="-125535">
            <a:off x="10411765" y="354225"/>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7" name="Google Shape;1547;p28"/>
          <p:cNvSpPr/>
          <p:nvPr/>
        </p:nvSpPr>
        <p:spPr>
          <a:xfrm rot="-125535">
            <a:off x="152648" y="12005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3793989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Numbers and text">
    <p:bg>
      <p:bgPr>
        <a:solidFill>
          <a:schemeClr val="dk2"/>
        </a:solidFill>
        <a:effectLst/>
      </p:bgPr>
    </p:bg>
    <p:spTree>
      <p:nvGrpSpPr>
        <p:cNvPr id="1" name="Shape 1588"/>
        <p:cNvGrpSpPr/>
        <p:nvPr/>
      </p:nvGrpSpPr>
      <p:grpSpPr>
        <a:xfrm>
          <a:off x="0" y="0"/>
          <a:ext cx="0" cy="0"/>
          <a:chOff x="0" y="0"/>
          <a:chExt cx="0" cy="0"/>
        </a:xfrm>
      </p:grpSpPr>
      <p:sp>
        <p:nvSpPr>
          <p:cNvPr id="1589" name="Google Shape;1589;p31"/>
          <p:cNvSpPr/>
          <p:nvPr/>
        </p:nvSpPr>
        <p:spPr>
          <a:xfrm>
            <a:off x="2063037" y="-584460"/>
            <a:ext cx="8026659" cy="8026919"/>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0" name="Google Shape;1590;p31"/>
          <p:cNvSpPr txBox="1">
            <a:spLocks noGrp="1"/>
          </p:cNvSpPr>
          <p:nvPr>
            <p:ph type="title" hasCustomPrompt="1"/>
          </p:nvPr>
        </p:nvSpPr>
        <p:spPr>
          <a:xfrm>
            <a:off x="2621200" y="975749"/>
            <a:ext cx="6949600" cy="11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91" name="Google Shape;1591;p31"/>
          <p:cNvSpPr txBox="1">
            <a:spLocks noGrp="1"/>
          </p:cNvSpPr>
          <p:nvPr>
            <p:ph type="subTitle" idx="1"/>
          </p:nvPr>
        </p:nvSpPr>
        <p:spPr>
          <a:xfrm>
            <a:off x="2621200" y="1965865"/>
            <a:ext cx="6949600" cy="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592" name="Google Shape;1592;p31"/>
          <p:cNvSpPr txBox="1">
            <a:spLocks noGrp="1"/>
          </p:cNvSpPr>
          <p:nvPr>
            <p:ph type="title" idx="2" hasCustomPrompt="1"/>
          </p:nvPr>
        </p:nvSpPr>
        <p:spPr>
          <a:xfrm>
            <a:off x="2621200" y="2747301"/>
            <a:ext cx="6949600" cy="11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93" name="Google Shape;1593;p31"/>
          <p:cNvSpPr txBox="1">
            <a:spLocks noGrp="1"/>
          </p:cNvSpPr>
          <p:nvPr>
            <p:ph type="subTitle" idx="3"/>
          </p:nvPr>
        </p:nvSpPr>
        <p:spPr>
          <a:xfrm>
            <a:off x="2621200" y="3730116"/>
            <a:ext cx="6949600" cy="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sp>
        <p:nvSpPr>
          <p:cNvPr id="1594" name="Google Shape;1594;p31"/>
          <p:cNvSpPr txBox="1">
            <a:spLocks noGrp="1"/>
          </p:cNvSpPr>
          <p:nvPr>
            <p:ph type="title" idx="4" hasCustomPrompt="1"/>
          </p:nvPr>
        </p:nvSpPr>
        <p:spPr>
          <a:xfrm>
            <a:off x="2621200" y="4530535"/>
            <a:ext cx="6949600" cy="1164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7000"/>
              <a:buNone/>
              <a:defRPr sz="6400"/>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595" name="Google Shape;1595;p31"/>
          <p:cNvSpPr txBox="1">
            <a:spLocks noGrp="1"/>
          </p:cNvSpPr>
          <p:nvPr>
            <p:ph type="subTitle" idx="5"/>
          </p:nvPr>
        </p:nvSpPr>
        <p:spPr>
          <a:xfrm>
            <a:off x="2621200" y="5516653"/>
            <a:ext cx="6949600" cy="365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spcBef>
                <a:spcPts val="2133"/>
              </a:spcBef>
              <a:spcAft>
                <a:spcPts val="0"/>
              </a:spcAft>
              <a:buSzPts val="1400"/>
              <a:buNone/>
              <a:defRPr/>
            </a:lvl2pPr>
            <a:lvl3pPr lvl="2" algn="ctr" rtl="0">
              <a:spcBef>
                <a:spcPts val="2133"/>
              </a:spcBef>
              <a:spcAft>
                <a:spcPts val="0"/>
              </a:spcAft>
              <a:buSzPts val="1400"/>
              <a:buNone/>
              <a:defRPr/>
            </a:lvl3pPr>
            <a:lvl4pPr lvl="3" algn="ctr" rtl="0">
              <a:spcBef>
                <a:spcPts val="2133"/>
              </a:spcBef>
              <a:spcAft>
                <a:spcPts val="0"/>
              </a:spcAft>
              <a:buSzPts val="1400"/>
              <a:buNone/>
              <a:defRPr/>
            </a:lvl4pPr>
            <a:lvl5pPr lvl="4" algn="ctr" rtl="0">
              <a:spcBef>
                <a:spcPts val="2133"/>
              </a:spcBef>
              <a:spcAft>
                <a:spcPts val="0"/>
              </a:spcAft>
              <a:buSzPts val="1400"/>
              <a:buNone/>
              <a:defRPr/>
            </a:lvl5pPr>
            <a:lvl6pPr lvl="5" algn="ctr" rtl="0">
              <a:spcBef>
                <a:spcPts val="2133"/>
              </a:spcBef>
              <a:spcAft>
                <a:spcPts val="0"/>
              </a:spcAft>
              <a:buSzPts val="1400"/>
              <a:buNone/>
              <a:defRPr/>
            </a:lvl6pPr>
            <a:lvl7pPr lvl="6" algn="ctr" rtl="0">
              <a:spcBef>
                <a:spcPts val="2133"/>
              </a:spcBef>
              <a:spcAft>
                <a:spcPts val="0"/>
              </a:spcAft>
              <a:buSzPts val="1400"/>
              <a:buNone/>
              <a:defRPr/>
            </a:lvl7pPr>
            <a:lvl8pPr lvl="7" algn="ctr" rtl="0">
              <a:spcBef>
                <a:spcPts val="2133"/>
              </a:spcBef>
              <a:spcAft>
                <a:spcPts val="0"/>
              </a:spcAft>
              <a:buSzPts val="1400"/>
              <a:buNone/>
              <a:defRPr/>
            </a:lvl8pPr>
            <a:lvl9pPr lvl="8" algn="ctr" rtl="0">
              <a:spcBef>
                <a:spcPts val="2133"/>
              </a:spcBef>
              <a:spcAft>
                <a:spcPts val="2133"/>
              </a:spcAft>
              <a:buSzPts val="1400"/>
              <a:buNone/>
              <a:defRPr/>
            </a:lvl9pPr>
          </a:lstStyle>
          <a:p>
            <a:endParaRPr/>
          </a:p>
        </p:txBody>
      </p:sp>
      <p:grpSp>
        <p:nvGrpSpPr>
          <p:cNvPr id="1596" name="Google Shape;1596;p31"/>
          <p:cNvGrpSpPr/>
          <p:nvPr/>
        </p:nvGrpSpPr>
        <p:grpSpPr>
          <a:xfrm rot="5400000" flipH="1">
            <a:off x="9093234" y="2221979"/>
            <a:ext cx="3113873" cy="2414044"/>
            <a:chOff x="215900" y="2651700"/>
            <a:chExt cx="1695025" cy="1314075"/>
          </a:xfrm>
        </p:grpSpPr>
        <p:sp>
          <p:nvSpPr>
            <p:cNvPr id="1597" name="Google Shape;1597;p31"/>
            <p:cNvSpPr/>
            <p:nvPr/>
          </p:nvSpPr>
          <p:spPr>
            <a:xfrm>
              <a:off x="1000050" y="3822200"/>
              <a:ext cx="23400" cy="19950"/>
            </a:xfrm>
            <a:custGeom>
              <a:avLst/>
              <a:gdLst/>
              <a:ahLst/>
              <a:cxnLst/>
              <a:rect l="l" t="t" r="r" b="b"/>
              <a:pathLst>
                <a:path w="936" h="798" extrusionOk="0">
                  <a:moveTo>
                    <a:pt x="539" y="0"/>
                  </a:moveTo>
                  <a:cubicBezTo>
                    <a:pt x="175" y="0"/>
                    <a:pt x="1" y="428"/>
                    <a:pt x="254" y="681"/>
                  </a:cubicBezTo>
                  <a:cubicBezTo>
                    <a:pt x="335" y="762"/>
                    <a:pt x="433" y="797"/>
                    <a:pt x="530" y="797"/>
                  </a:cubicBezTo>
                  <a:cubicBezTo>
                    <a:pt x="736" y="797"/>
                    <a:pt x="935" y="633"/>
                    <a:pt x="935" y="396"/>
                  </a:cubicBezTo>
                  <a:cubicBezTo>
                    <a:pt x="935" y="174"/>
                    <a:pt x="745" y="0"/>
                    <a:pt x="539"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31"/>
            <p:cNvSpPr/>
            <p:nvPr/>
          </p:nvSpPr>
          <p:spPr>
            <a:xfrm>
              <a:off x="800950" y="3822975"/>
              <a:ext cx="20225" cy="17275"/>
            </a:xfrm>
            <a:custGeom>
              <a:avLst/>
              <a:gdLst/>
              <a:ahLst/>
              <a:cxnLst/>
              <a:rect l="l" t="t" r="r" b="b"/>
              <a:pathLst>
                <a:path w="809" h="691" extrusionOk="0">
                  <a:moveTo>
                    <a:pt x="460" y="1"/>
                  </a:moveTo>
                  <a:cubicBezTo>
                    <a:pt x="143" y="1"/>
                    <a:pt x="1" y="365"/>
                    <a:pt x="206" y="587"/>
                  </a:cubicBezTo>
                  <a:cubicBezTo>
                    <a:pt x="278" y="659"/>
                    <a:pt x="367" y="690"/>
                    <a:pt x="454" y="690"/>
                  </a:cubicBezTo>
                  <a:cubicBezTo>
                    <a:pt x="635" y="690"/>
                    <a:pt x="808" y="552"/>
                    <a:pt x="808" y="349"/>
                  </a:cubicBezTo>
                  <a:cubicBezTo>
                    <a:pt x="808" y="143"/>
                    <a:pt x="650" y="1"/>
                    <a:pt x="460"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31"/>
            <p:cNvSpPr/>
            <p:nvPr/>
          </p:nvSpPr>
          <p:spPr>
            <a:xfrm>
              <a:off x="1181350" y="3771925"/>
              <a:ext cx="30125" cy="30100"/>
            </a:xfrm>
            <a:custGeom>
              <a:avLst/>
              <a:gdLst/>
              <a:ahLst/>
              <a:cxnLst/>
              <a:rect l="l" t="t" r="r" b="b"/>
              <a:pathLst>
                <a:path w="1205" h="1204" extrusionOk="0">
                  <a:moveTo>
                    <a:pt x="602" y="0"/>
                  </a:moveTo>
                  <a:cubicBezTo>
                    <a:pt x="270" y="0"/>
                    <a:pt x="1" y="269"/>
                    <a:pt x="1" y="602"/>
                  </a:cubicBezTo>
                  <a:cubicBezTo>
                    <a:pt x="1" y="934"/>
                    <a:pt x="270" y="1204"/>
                    <a:pt x="602" y="1204"/>
                  </a:cubicBezTo>
                  <a:cubicBezTo>
                    <a:pt x="935" y="1204"/>
                    <a:pt x="1204" y="934"/>
                    <a:pt x="1204" y="602"/>
                  </a:cubicBezTo>
                  <a:cubicBezTo>
                    <a:pt x="1204" y="269"/>
                    <a:pt x="935" y="0"/>
                    <a:pt x="602"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31"/>
            <p:cNvSpPr/>
            <p:nvPr/>
          </p:nvSpPr>
          <p:spPr>
            <a:xfrm>
              <a:off x="240025" y="3642475"/>
              <a:ext cx="2825" cy="1875"/>
            </a:xfrm>
            <a:custGeom>
              <a:avLst/>
              <a:gdLst/>
              <a:ahLst/>
              <a:cxnLst/>
              <a:rect l="l" t="t" r="r" b="b"/>
              <a:pathLst>
                <a:path w="113" h="75" extrusionOk="0">
                  <a:moveTo>
                    <a:pt x="49" y="1"/>
                  </a:moveTo>
                  <a:cubicBezTo>
                    <a:pt x="0" y="1"/>
                    <a:pt x="53" y="74"/>
                    <a:pt x="81" y="74"/>
                  </a:cubicBezTo>
                  <a:cubicBezTo>
                    <a:pt x="90" y="74"/>
                    <a:pt x="96" y="67"/>
                    <a:pt x="96" y="48"/>
                  </a:cubicBezTo>
                  <a:cubicBezTo>
                    <a:pt x="112" y="32"/>
                    <a:pt x="80" y="1"/>
                    <a:pt x="49"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31"/>
            <p:cNvSpPr/>
            <p:nvPr/>
          </p:nvSpPr>
          <p:spPr>
            <a:xfrm>
              <a:off x="955725" y="3758450"/>
              <a:ext cx="28525" cy="28525"/>
            </a:xfrm>
            <a:custGeom>
              <a:avLst/>
              <a:gdLst/>
              <a:ahLst/>
              <a:cxnLst/>
              <a:rect l="l" t="t" r="r" b="b"/>
              <a:pathLst>
                <a:path w="1141" h="1141" extrusionOk="0">
                  <a:moveTo>
                    <a:pt x="571" y="1"/>
                  </a:moveTo>
                  <a:cubicBezTo>
                    <a:pt x="254" y="1"/>
                    <a:pt x="0" y="254"/>
                    <a:pt x="0" y="571"/>
                  </a:cubicBezTo>
                  <a:cubicBezTo>
                    <a:pt x="0" y="888"/>
                    <a:pt x="254" y="1141"/>
                    <a:pt x="571" y="1141"/>
                  </a:cubicBezTo>
                  <a:cubicBezTo>
                    <a:pt x="887" y="1141"/>
                    <a:pt x="1141" y="888"/>
                    <a:pt x="1141" y="571"/>
                  </a:cubicBezTo>
                  <a:cubicBezTo>
                    <a:pt x="1141" y="254"/>
                    <a:pt x="887" y="1"/>
                    <a:pt x="571"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31"/>
            <p:cNvSpPr/>
            <p:nvPr/>
          </p:nvSpPr>
          <p:spPr>
            <a:xfrm>
              <a:off x="1451325" y="3592200"/>
              <a:ext cx="13075" cy="11550"/>
            </a:xfrm>
            <a:custGeom>
              <a:avLst/>
              <a:gdLst/>
              <a:ahLst/>
              <a:cxnLst/>
              <a:rect l="l" t="t" r="r" b="b"/>
              <a:pathLst>
                <a:path w="523" h="462" extrusionOk="0">
                  <a:moveTo>
                    <a:pt x="301" y="1"/>
                  </a:moveTo>
                  <a:cubicBezTo>
                    <a:pt x="95" y="1"/>
                    <a:pt x="0" y="254"/>
                    <a:pt x="143" y="397"/>
                  </a:cubicBezTo>
                  <a:cubicBezTo>
                    <a:pt x="188" y="442"/>
                    <a:pt x="242" y="461"/>
                    <a:pt x="296" y="461"/>
                  </a:cubicBezTo>
                  <a:cubicBezTo>
                    <a:pt x="411" y="461"/>
                    <a:pt x="523" y="368"/>
                    <a:pt x="523" y="238"/>
                  </a:cubicBezTo>
                  <a:cubicBezTo>
                    <a:pt x="523" y="112"/>
                    <a:pt x="428" y="1"/>
                    <a:pt x="3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31"/>
            <p:cNvSpPr/>
            <p:nvPr/>
          </p:nvSpPr>
          <p:spPr>
            <a:xfrm>
              <a:off x="734050" y="3712150"/>
              <a:ext cx="13875" cy="13875"/>
            </a:xfrm>
            <a:custGeom>
              <a:avLst/>
              <a:gdLst/>
              <a:ahLst/>
              <a:cxnLst/>
              <a:rect l="l" t="t" r="r" b="b"/>
              <a:pathLst>
                <a:path w="555" h="555" extrusionOk="0">
                  <a:moveTo>
                    <a:pt x="270" y="0"/>
                  </a:moveTo>
                  <a:cubicBezTo>
                    <a:pt x="127" y="0"/>
                    <a:pt x="1" y="111"/>
                    <a:pt x="1" y="269"/>
                  </a:cubicBezTo>
                  <a:cubicBezTo>
                    <a:pt x="1" y="428"/>
                    <a:pt x="127" y="554"/>
                    <a:pt x="270" y="554"/>
                  </a:cubicBezTo>
                  <a:cubicBezTo>
                    <a:pt x="428" y="554"/>
                    <a:pt x="555" y="428"/>
                    <a:pt x="555" y="269"/>
                  </a:cubicBezTo>
                  <a:cubicBezTo>
                    <a:pt x="555" y="111"/>
                    <a:pt x="428" y="0"/>
                    <a:pt x="270"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31"/>
            <p:cNvSpPr/>
            <p:nvPr/>
          </p:nvSpPr>
          <p:spPr>
            <a:xfrm>
              <a:off x="1223700" y="3622300"/>
              <a:ext cx="13900" cy="13875"/>
            </a:xfrm>
            <a:custGeom>
              <a:avLst/>
              <a:gdLst/>
              <a:ahLst/>
              <a:cxnLst/>
              <a:rect l="l" t="t" r="r" b="b"/>
              <a:pathLst>
                <a:path w="556" h="555" extrusionOk="0">
                  <a:moveTo>
                    <a:pt x="270" y="0"/>
                  </a:moveTo>
                  <a:cubicBezTo>
                    <a:pt x="128" y="0"/>
                    <a:pt x="1" y="127"/>
                    <a:pt x="1" y="269"/>
                  </a:cubicBezTo>
                  <a:cubicBezTo>
                    <a:pt x="1" y="428"/>
                    <a:pt x="128" y="554"/>
                    <a:pt x="270" y="554"/>
                  </a:cubicBezTo>
                  <a:cubicBezTo>
                    <a:pt x="428" y="554"/>
                    <a:pt x="555" y="428"/>
                    <a:pt x="555" y="269"/>
                  </a:cubicBezTo>
                  <a:cubicBezTo>
                    <a:pt x="555" y="127"/>
                    <a:pt x="428" y="0"/>
                    <a:pt x="270"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31"/>
            <p:cNvSpPr/>
            <p:nvPr/>
          </p:nvSpPr>
          <p:spPr>
            <a:xfrm>
              <a:off x="1322275" y="3508675"/>
              <a:ext cx="12700" cy="12700"/>
            </a:xfrm>
            <a:custGeom>
              <a:avLst/>
              <a:gdLst/>
              <a:ahLst/>
              <a:cxnLst/>
              <a:rect l="l" t="t" r="r" b="b"/>
              <a:pathLst>
                <a:path w="508" h="508" extrusionOk="0">
                  <a:moveTo>
                    <a:pt x="254" y="1"/>
                  </a:moveTo>
                  <a:cubicBezTo>
                    <a:pt x="111" y="1"/>
                    <a:pt x="0" y="112"/>
                    <a:pt x="0" y="254"/>
                  </a:cubicBezTo>
                  <a:cubicBezTo>
                    <a:pt x="0" y="397"/>
                    <a:pt x="111" y="508"/>
                    <a:pt x="254" y="508"/>
                  </a:cubicBezTo>
                  <a:cubicBezTo>
                    <a:pt x="396" y="508"/>
                    <a:pt x="507" y="397"/>
                    <a:pt x="507" y="254"/>
                  </a:cubicBezTo>
                  <a:cubicBezTo>
                    <a:pt x="507" y="112"/>
                    <a:pt x="396" y="1"/>
                    <a:pt x="254"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31"/>
            <p:cNvSpPr/>
            <p:nvPr/>
          </p:nvSpPr>
          <p:spPr>
            <a:xfrm>
              <a:off x="681400" y="3664250"/>
              <a:ext cx="23375" cy="20025"/>
            </a:xfrm>
            <a:custGeom>
              <a:avLst/>
              <a:gdLst/>
              <a:ahLst/>
              <a:cxnLst/>
              <a:rect l="l" t="t" r="r" b="b"/>
              <a:pathLst>
                <a:path w="935" h="801" extrusionOk="0">
                  <a:moveTo>
                    <a:pt x="539" y="0"/>
                  </a:moveTo>
                  <a:cubicBezTo>
                    <a:pt x="191" y="0"/>
                    <a:pt x="1" y="428"/>
                    <a:pt x="254" y="681"/>
                  </a:cubicBezTo>
                  <a:cubicBezTo>
                    <a:pt x="337" y="764"/>
                    <a:pt x="438" y="801"/>
                    <a:pt x="536" y="801"/>
                  </a:cubicBezTo>
                  <a:cubicBezTo>
                    <a:pt x="741" y="801"/>
                    <a:pt x="935" y="642"/>
                    <a:pt x="935" y="396"/>
                  </a:cubicBezTo>
                  <a:cubicBezTo>
                    <a:pt x="935" y="190"/>
                    <a:pt x="761" y="16"/>
                    <a:pt x="539"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31"/>
            <p:cNvSpPr/>
            <p:nvPr/>
          </p:nvSpPr>
          <p:spPr>
            <a:xfrm>
              <a:off x="723375" y="3578350"/>
              <a:ext cx="26525" cy="22750"/>
            </a:xfrm>
            <a:custGeom>
              <a:avLst/>
              <a:gdLst/>
              <a:ahLst/>
              <a:cxnLst/>
              <a:rect l="l" t="t" r="r" b="b"/>
              <a:pathLst>
                <a:path w="1061" h="910" extrusionOk="0">
                  <a:moveTo>
                    <a:pt x="602" y="1"/>
                  </a:moveTo>
                  <a:cubicBezTo>
                    <a:pt x="206" y="1"/>
                    <a:pt x="0" y="491"/>
                    <a:pt x="285" y="776"/>
                  </a:cubicBezTo>
                  <a:cubicBezTo>
                    <a:pt x="377" y="868"/>
                    <a:pt x="490" y="909"/>
                    <a:pt x="601" y="909"/>
                  </a:cubicBezTo>
                  <a:cubicBezTo>
                    <a:pt x="835" y="909"/>
                    <a:pt x="1061" y="728"/>
                    <a:pt x="1061" y="460"/>
                  </a:cubicBezTo>
                  <a:cubicBezTo>
                    <a:pt x="1061" y="206"/>
                    <a:pt x="855" y="1"/>
                    <a:pt x="602"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31"/>
            <p:cNvSpPr/>
            <p:nvPr/>
          </p:nvSpPr>
          <p:spPr>
            <a:xfrm>
              <a:off x="598275" y="3597350"/>
              <a:ext cx="15475" cy="13150"/>
            </a:xfrm>
            <a:custGeom>
              <a:avLst/>
              <a:gdLst/>
              <a:ahLst/>
              <a:cxnLst/>
              <a:rect l="l" t="t" r="r" b="b"/>
              <a:pathLst>
                <a:path w="619" h="526" extrusionOk="0">
                  <a:moveTo>
                    <a:pt x="365" y="1"/>
                  </a:moveTo>
                  <a:cubicBezTo>
                    <a:pt x="127" y="1"/>
                    <a:pt x="1" y="286"/>
                    <a:pt x="175" y="444"/>
                  </a:cubicBezTo>
                  <a:cubicBezTo>
                    <a:pt x="226" y="501"/>
                    <a:pt x="291" y="525"/>
                    <a:pt x="356" y="525"/>
                  </a:cubicBezTo>
                  <a:cubicBezTo>
                    <a:pt x="489" y="525"/>
                    <a:pt x="618" y="419"/>
                    <a:pt x="618" y="270"/>
                  </a:cubicBezTo>
                  <a:cubicBezTo>
                    <a:pt x="618" y="111"/>
                    <a:pt x="507" y="1"/>
                    <a:pt x="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31"/>
            <p:cNvSpPr/>
            <p:nvPr/>
          </p:nvSpPr>
          <p:spPr>
            <a:xfrm>
              <a:off x="365925" y="3019425"/>
              <a:ext cx="2400" cy="2400"/>
            </a:xfrm>
            <a:custGeom>
              <a:avLst/>
              <a:gdLst/>
              <a:ahLst/>
              <a:cxnLst/>
              <a:rect l="l" t="t" r="r" b="b"/>
              <a:pathLst>
                <a:path w="96" h="96" extrusionOk="0">
                  <a:moveTo>
                    <a:pt x="48" y="1"/>
                  </a:moveTo>
                  <a:cubicBezTo>
                    <a:pt x="16" y="1"/>
                    <a:pt x="0" y="16"/>
                    <a:pt x="0" y="48"/>
                  </a:cubicBezTo>
                  <a:cubicBezTo>
                    <a:pt x="0" y="80"/>
                    <a:pt x="16" y="96"/>
                    <a:pt x="48" y="96"/>
                  </a:cubicBezTo>
                  <a:cubicBezTo>
                    <a:pt x="64" y="96"/>
                    <a:pt x="95" y="80"/>
                    <a:pt x="95" y="48"/>
                  </a:cubicBezTo>
                  <a:cubicBezTo>
                    <a:pt x="95" y="16"/>
                    <a:pt x="80" y="1"/>
                    <a:pt x="48"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31"/>
            <p:cNvSpPr/>
            <p:nvPr/>
          </p:nvSpPr>
          <p:spPr>
            <a:xfrm>
              <a:off x="1395100" y="3508675"/>
              <a:ext cx="9525" cy="8475"/>
            </a:xfrm>
            <a:custGeom>
              <a:avLst/>
              <a:gdLst/>
              <a:ahLst/>
              <a:cxnLst/>
              <a:rect l="l" t="t" r="r" b="b"/>
              <a:pathLst>
                <a:path w="381" h="339" extrusionOk="0">
                  <a:moveTo>
                    <a:pt x="223" y="1"/>
                  </a:moveTo>
                  <a:cubicBezTo>
                    <a:pt x="64" y="1"/>
                    <a:pt x="1" y="191"/>
                    <a:pt x="96" y="286"/>
                  </a:cubicBezTo>
                  <a:cubicBezTo>
                    <a:pt x="132" y="322"/>
                    <a:pt x="175" y="338"/>
                    <a:pt x="217" y="338"/>
                  </a:cubicBezTo>
                  <a:cubicBezTo>
                    <a:pt x="302" y="338"/>
                    <a:pt x="381" y="271"/>
                    <a:pt x="381" y="175"/>
                  </a:cubicBezTo>
                  <a:cubicBezTo>
                    <a:pt x="381" y="80"/>
                    <a:pt x="302" y="1"/>
                    <a:pt x="223"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31"/>
            <p:cNvSpPr/>
            <p:nvPr/>
          </p:nvSpPr>
          <p:spPr>
            <a:xfrm>
              <a:off x="962450" y="3698300"/>
              <a:ext cx="15850" cy="13525"/>
            </a:xfrm>
            <a:custGeom>
              <a:avLst/>
              <a:gdLst/>
              <a:ahLst/>
              <a:cxnLst/>
              <a:rect l="l" t="t" r="r" b="b"/>
              <a:pathLst>
                <a:path w="634" h="541" extrusionOk="0">
                  <a:moveTo>
                    <a:pt x="365" y="0"/>
                  </a:moveTo>
                  <a:cubicBezTo>
                    <a:pt x="127" y="0"/>
                    <a:pt x="1" y="285"/>
                    <a:pt x="175" y="459"/>
                  </a:cubicBezTo>
                  <a:cubicBezTo>
                    <a:pt x="226" y="515"/>
                    <a:pt x="292" y="540"/>
                    <a:pt x="357" y="540"/>
                  </a:cubicBezTo>
                  <a:cubicBezTo>
                    <a:pt x="496" y="540"/>
                    <a:pt x="634" y="430"/>
                    <a:pt x="634" y="269"/>
                  </a:cubicBezTo>
                  <a:cubicBezTo>
                    <a:pt x="618" y="127"/>
                    <a:pt x="507" y="0"/>
                    <a:pt x="365"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31"/>
            <p:cNvSpPr/>
            <p:nvPr/>
          </p:nvSpPr>
          <p:spPr>
            <a:xfrm>
              <a:off x="533350" y="3124325"/>
              <a:ext cx="14675" cy="14675"/>
            </a:xfrm>
            <a:custGeom>
              <a:avLst/>
              <a:gdLst/>
              <a:ahLst/>
              <a:cxnLst/>
              <a:rect l="l" t="t" r="r" b="b"/>
              <a:pathLst>
                <a:path w="587" h="587" extrusionOk="0">
                  <a:moveTo>
                    <a:pt x="286" y="0"/>
                  </a:moveTo>
                  <a:cubicBezTo>
                    <a:pt x="128" y="0"/>
                    <a:pt x="1" y="143"/>
                    <a:pt x="1" y="301"/>
                  </a:cubicBezTo>
                  <a:cubicBezTo>
                    <a:pt x="1" y="460"/>
                    <a:pt x="128" y="586"/>
                    <a:pt x="286" y="586"/>
                  </a:cubicBezTo>
                  <a:cubicBezTo>
                    <a:pt x="444" y="586"/>
                    <a:pt x="587" y="460"/>
                    <a:pt x="587" y="301"/>
                  </a:cubicBezTo>
                  <a:cubicBezTo>
                    <a:pt x="587" y="143"/>
                    <a:pt x="444" y="0"/>
                    <a:pt x="286"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31"/>
            <p:cNvSpPr/>
            <p:nvPr/>
          </p:nvSpPr>
          <p:spPr>
            <a:xfrm>
              <a:off x="1042800" y="3796850"/>
              <a:ext cx="27750" cy="23900"/>
            </a:xfrm>
            <a:custGeom>
              <a:avLst/>
              <a:gdLst/>
              <a:ahLst/>
              <a:cxnLst/>
              <a:rect l="l" t="t" r="r" b="b"/>
              <a:pathLst>
                <a:path w="1110" h="956" extrusionOk="0">
                  <a:moveTo>
                    <a:pt x="634" y="1"/>
                  </a:moveTo>
                  <a:cubicBezTo>
                    <a:pt x="207" y="1"/>
                    <a:pt x="1" y="523"/>
                    <a:pt x="302" y="824"/>
                  </a:cubicBezTo>
                  <a:cubicBezTo>
                    <a:pt x="397" y="915"/>
                    <a:pt x="514" y="956"/>
                    <a:pt x="628" y="956"/>
                  </a:cubicBezTo>
                  <a:cubicBezTo>
                    <a:pt x="874" y="956"/>
                    <a:pt x="1109" y="767"/>
                    <a:pt x="1109" y="476"/>
                  </a:cubicBezTo>
                  <a:cubicBezTo>
                    <a:pt x="1109" y="222"/>
                    <a:pt x="888" y="1"/>
                    <a:pt x="634"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31"/>
            <p:cNvSpPr/>
            <p:nvPr/>
          </p:nvSpPr>
          <p:spPr>
            <a:xfrm>
              <a:off x="1624300" y="3857825"/>
              <a:ext cx="3975" cy="3575"/>
            </a:xfrm>
            <a:custGeom>
              <a:avLst/>
              <a:gdLst/>
              <a:ahLst/>
              <a:cxnLst/>
              <a:rect l="l" t="t" r="r" b="b"/>
              <a:pathLst>
                <a:path w="159" h="143" extrusionOk="0">
                  <a:moveTo>
                    <a:pt x="80" y="0"/>
                  </a:moveTo>
                  <a:cubicBezTo>
                    <a:pt x="1" y="16"/>
                    <a:pt x="1" y="127"/>
                    <a:pt x="80" y="143"/>
                  </a:cubicBezTo>
                  <a:cubicBezTo>
                    <a:pt x="127" y="143"/>
                    <a:pt x="159" y="111"/>
                    <a:pt x="159" y="79"/>
                  </a:cubicBezTo>
                  <a:cubicBezTo>
                    <a:pt x="159" y="32"/>
                    <a:pt x="127" y="0"/>
                    <a:pt x="80"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31"/>
            <p:cNvSpPr/>
            <p:nvPr/>
          </p:nvSpPr>
          <p:spPr>
            <a:xfrm>
              <a:off x="1171850" y="3397050"/>
              <a:ext cx="12300" cy="10575"/>
            </a:xfrm>
            <a:custGeom>
              <a:avLst/>
              <a:gdLst/>
              <a:ahLst/>
              <a:cxnLst/>
              <a:rect l="l" t="t" r="r" b="b"/>
              <a:pathLst>
                <a:path w="492" h="423" extrusionOk="0">
                  <a:moveTo>
                    <a:pt x="286" y="1"/>
                  </a:moveTo>
                  <a:cubicBezTo>
                    <a:pt x="96" y="1"/>
                    <a:pt x="1" y="222"/>
                    <a:pt x="127" y="365"/>
                  </a:cubicBezTo>
                  <a:cubicBezTo>
                    <a:pt x="172" y="405"/>
                    <a:pt x="225" y="423"/>
                    <a:pt x="276" y="423"/>
                  </a:cubicBezTo>
                  <a:cubicBezTo>
                    <a:pt x="387" y="423"/>
                    <a:pt x="492" y="337"/>
                    <a:pt x="492" y="207"/>
                  </a:cubicBezTo>
                  <a:cubicBezTo>
                    <a:pt x="492" y="96"/>
                    <a:pt x="397" y="1"/>
                    <a:pt x="286"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31"/>
            <p:cNvSpPr/>
            <p:nvPr/>
          </p:nvSpPr>
          <p:spPr>
            <a:xfrm>
              <a:off x="1299700" y="3251775"/>
              <a:ext cx="17450" cy="14700"/>
            </a:xfrm>
            <a:custGeom>
              <a:avLst/>
              <a:gdLst/>
              <a:ahLst/>
              <a:cxnLst/>
              <a:rect l="l" t="t" r="r" b="b"/>
              <a:pathLst>
                <a:path w="698" h="588" extrusionOk="0">
                  <a:moveTo>
                    <a:pt x="397" y="1"/>
                  </a:moveTo>
                  <a:cubicBezTo>
                    <a:pt x="128" y="1"/>
                    <a:pt x="1" y="318"/>
                    <a:pt x="191" y="508"/>
                  </a:cubicBezTo>
                  <a:cubicBezTo>
                    <a:pt x="251" y="563"/>
                    <a:pt x="324" y="588"/>
                    <a:pt x="395" y="588"/>
                  </a:cubicBezTo>
                  <a:cubicBezTo>
                    <a:pt x="549" y="588"/>
                    <a:pt x="698" y="470"/>
                    <a:pt x="698" y="286"/>
                  </a:cubicBezTo>
                  <a:cubicBezTo>
                    <a:pt x="698" y="128"/>
                    <a:pt x="555" y="1"/>
                    <a:pt x="39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31"/>
            <p:cNvSpPr/>
            <p:nvPr/>
          </p:nvSpPr>
          <p:spPr>
            <a:xfrm>
              <a:off x="1561750" y="3495225"/>
              <a:ext cx="13500" cy="13475"/>
            </a:xfrm>
            <a:custGeom>
              <a:avLst/>
              <a:gdLst/>
              <a:ahLst/>
              <a:cxnLst/>
              <a:rect l="l" t="t" r="r" b="b"/>
              <a:pathLst>
                <a:path w="540" h="539" extrusionOk="0">
                  <a:moveTo>
                    <a:pt x="270" y="1"/>
                  </a:moveTo>
                  <a:cubicBezTo>
                    <a:pt x="127" y="1"/>
                    <a:pt x="1" y="127"/>
                    <a:pt x="1" y="270"/>
                  </a:cubicBezTo>
                  <a:cubicBezTo>
                    <a:pt x="1" y="428"/>
                    <a:pt x="127" y="539"/>
                    <a:pt x="270" y="539"/>
                  </a:cubicBezTo>
                  <a:cubicBezTo>
                    <a:pt x="428" y="539"/>
                    <a:pt x="539" y="428"/>
                    <a:pt x="539" y="270"/>
                  </a:cubicBezTo>
                  <a:cubicBezTo>
                    <a:pt x="539" y="127"/>
                    <a:pt x="428" y="1"/>
                    <a:pt x="270"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31"/>
            <p:cNvSpPr/>
            <p:nvPr/>
          </p:nvSpPr>
          <p:spPr>
            <a:xfrm>
              <a:off x="1342850" y="3235950"/>
              <a:ext cx="11900" cy="11500"/>
            </a:xfrm>
            <a:custGeom>
              <a:avLst/>
              <a:gdLst/>
              <a:ahLst/>
              <a:cxnLst/>
              <a:rect l="l" t="t" r="r" b="b"/>
              <a:pathLst>
                <a:path w="476" h="460" extrusionOk="0">
                  <a:moveTo>
                    <a:pt x="238" y="1"/>
                  </a:moveTo>
                  <a:cubicBezTo>
                    <a:pt x="112" y="1"/>
                    <a:pt x="1" y="96"/>
                    <a:pt x="1" y="238"/>
                  </a:cubicBezTo>
                  <a:cubicBezTo>
                    <a:pt x="1" y="365"/>
                    <a:pt x="112" y="460"/>
                    <a:pt x="238" y="460"/>
                  </a:cubicBezTo>
                  <a:cubicBezTo>
                    <a:pt x="365" y="460"/>
                    <a:pt x="476" y="365"/>
                    <a:pt x="476" y="238"/>
                  </a:cubicBezTo>
                  <a:cubicBezTo>
                    <a:pt x="476" y="96"/>
                    <a:pt x="365" y="1"/>
                    <a:pt x="238"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31"/>
            <p:cNvSpPr/>
            <p:nvPr/>
          </p:nvSpPr>
          <p:spPr>
            <a:xfrm>
              <a:off x="1346425" y="3463950"/>
              <a:ext cx="8325" cy="7225"/>
            </a:xfrm>
            <a:custGeom>
              <a:avLst/>
              <a:gdLst/>
              <a:ahLst/>
              <a:cxnLst/>
              <a:rect l="l" t="t" r="r" b="b"/>
              <a:pathLst>
                <a:path w="333" h="289" extrusionOk="0">
                  <a:moveTo>
                    <a:pt x="190" y="1"/>
                  </a:moveTo>
                  <a:cubicBezTo>
                    <a:pt x="64" y="1"/>
                    <a:pt x="0" y="159"/>
                    <a:pt x="95" y="254"/>
                  </a:cubicBezTo>
                  <a:cubicBezTo>
                    <a:pt x="119" y="278"/>
                    <a:pt x="151" y="289"/>
                    <a:pt x="183" y="289"/>
                  </a:cubicBezTo>
                  <a:cubicBezTo>
                    <a:pt x="256" y="289"/>
                    <a:pt x="333" y="231"/>
                    <a:pt x="333" y="143"/>
                  </a:cubicBezTo>
                  <a:cubicBezTo>
                    <a:pt x="333" y="64"/>
                    <a:pt x="269" y="1"/>
                    <a:pt x="1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31"/>
            <p:cNvSpPr/>
            <p:nvPr/>
          </p:nvSpPr>
          <p:spPr>
            <a:xfrm>
              <a:off x="1500800" y="3537575"/>
              <a:ext cx="6750" cy="6750"/>
            </a:xfrm>
            <a:custGeom>
              <a:avLst/>
              <a:gdLst/>
              <a:ahLst/>
              <a:cxnLst/>
              <a:rect l="l" t="t" r="r" b="b"/>
              <a:pathLst>
                <a:path w="270" h="270" extrusionOk="0">
                  <a:moveTo>
                    <a:pt x="143" y="1"/>
                  </a:moveTo>
                  <a:cubicBezTo>
                    <a:pt x="64" y="1"/>
                    <a:pt x="0" y="64"/>
                    <a:pt x="0" y="143"/>
                  </a:cubicBezTo>
                  <a:cubicBezTo>
                    <a:pt x="0" y="222"/>
                    <a:pt x="64" y="270"/>
                    <a:pt x="143" y="270"/>
                  </a:cubicBezTo>
                  <a:cubicBezTo>
                    <a:pt x="206" y="270"/>
                    <a:pt x="270" y="222"/>
                    <a:pt x="270" y="143"/>
                  </a:cubicBezTo>
                  <a:cubicBezTo>
                    <a:pt x="270" y="64"/>
                    <a:pt x="206" y="1"/>
                    <a:pt x="143"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31"/>
            <p:cNvSpPr/>
            <p:nvPr/>
          </p:nvSpPr>
          <p:spPr>
            <a:xfrm>
              <a:off x="1256950" y="3260900"/>
              <a:ext cx="12700" cy="10950"/>
            </a:xfrm>
            <a:custGeom>
              <a:avLst/>
              <a:gdLst/>
              <a:ahLst/>
              <a:cxnLst/>
              <a:rect l="l" t="t" r="r" b="b"/>
              <a:pathLst>
                <a:path w="508" h="438" extrusionOk="0">
                  <a:moveTo>
                    <a:pt x="286" y="0"/>
                  </a:moveTo>
                  <a:cubicBezTo>
                    <a:pt x="96" y="0"/>
                    <a:pt x="1" y="238"/>
                    <a:pt x="128" y="380"/>
                  </a:cubicBezTo>
                  <a:cubicBezTo>
                    <a:pt x="172" y="420"/>
                    <a:pt x="226" y="438"/>
                    <a:pt x="280" y="438"/>
                  </a:cubicBezTo>
                  <a:cubicBezTo>
                    <a:pt x="396" y="438"/>
                    <a:pt x="508" y="352"/>
                    <a:pt x="508" y="222"/>
                  </a:cubicBezTo>
                  <a:cubicBezTo>
                    <a:pt x="508" y="95"/>
                    <a:pt x="413" y="0"/>
                    <a:pt x="286"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31"/>
            <p:cNvSpPr/>
            <p:nvPr/>
          </p:nvSpPr>
          <p:spPr>
            <a:xfrm>
              <a:off x="359600" y="3115575"/>
              <a:ext cx="3975" cy="3625"/>
            </a:xfrm>
            <a:custGeom>
              <a:avLst/>
              <a:gdLst/>
              <a:ahLst/>
              <a:cxnLst/>
              <a:rect l="l" t="t" r="r" b="b"/>
              <a:pathLst>
                <a:path w="159" h="145" extrusionOk="0">
                  <a:moveTo>
                    <a:pt x="68" y="1"/>
                  </a:moveTo>
                  <a:cubicBezTo>
                    <a:pt x="0" y="1"/>
                    <a:pt x="4" y="145"/>
                    <a:pt x="79" y="145"/>
                  </a:cubicBezTo>
                  <a:cubicBezTo>
                    <a:pt x="127" y="129"/>
                    <a:pt x="158" y="113"/>
                    <a:pt x="158" y="65"/>
                  </a:cubicBezTo>
                  <a:cubicBezTo>
                    <a:pt x="143" y="34"/>
                    <a:pt x="127" y="2"/>
                    <a:pt x="79" y="2"/>
                  </a:cubicBezTo>
                  <a:cubicBezTo>
                    <a:pt x="75" y="1"/>
                    <a:pt x="72" y="1"/>
                    <a:pt x="68"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31"/>
            <p:cNvSpPr/>
            <p:nvPr/>
          </p:nvSpPr>
          <p:spPr>
            <a:xfrm>
              <a:off x="1145325" y="3131850"/>
              <a:ext cx="6375" cy="6350"/>
            </a:xfrm>
            <a:custGeom>
              <a:avLst/>
              <a:gdLst/>
              <a:ahLst/>
              <a:cxnLst/>
              <a:rect l="l" t="t" r="r" b="b"/>
              <a:pathLst>
                <a:path w="255" h="254" extrusionOk="0">
                  <a:moveTo>
                    <a:pt x="127" y="0"/>
                  </a:moveTo>
                  <a:cubicBezTo>
                    <a:pt x="64" y="0"/>
                    <a:pt x="1" y="48"/>
                    <a:pt x="1" y="127"/>
                  </a:cubicBezTo>
                  <a:cubicBezTo>
                    <a:pt x="1" y="190"/>
                    <a:pt x="64" y="254"/>
                    <a:pt x="127" y="254"/>
                  </a:cubicBezTo>
                  <a:cubicBezTo>
                    <a:pt x="207" y="254"/>
                    <a:pt x="254" y="190"/>
                    <a:pt x="254" y="127"/>
                  </a:cubicBezTo>
                  <a:cubicBezTo>
                    <a:pt x="254" y="48"/>
                    <a:pt x="207" y="0"/>
                    <a:pt x="1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4" name="Google Shape;1624;p31"/>
            <p:cNvSpPr/>
            <p:nvPr/>
          </p:nvSpPr>
          <p:spPr>
            <a:xfrm>
              <a:off x="1842600" y="2909375"/>
              <a:ext cx="3000" cy="2025"/>
            </a:xfrm>
            <a:custGeom>
              <a:avLst/>
              <a:gdLst/>
              <a:ahLst/>
              <a:cxnLst/>
              <a:rect l="l" t="t" r="r" b="b"/>
              <a:pathLst>
                <a:path w="120" h="81" extrusionOk="0">
                  <a:moveTo>
                    <a:pt x="72" y="1"/>
                  </a:moveTo>
                  <a:cubicBezTo>
                    <a:pt x="1" y="1"/>
                    <a:pt x="63" y="81"/>
                    <a:pt x="99" y="81"/>
                  </a:cubicBezTo>
                  <a:cubicBezTo>
                    <a:pt x="111" y="81"/>
                    <a:pt x="120" y="72"/>
                    <a:pt x="120" y="48"/>
                  </a:cubicBezTo>
                  <a:cubicBezTo>
                    <a:pt x="120" y="17"/>
                    <a:pt x="104" y="1"/>
                    <a:pt x="72"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5" name="Google Shape;1625;p31"/>
            <p:cNvSpPr/>
            <p:nvPr/>
          </p:nvSpPr>
          <p:spPr>
            <a:xfrm>
              <a:off x="1543950" y="3756875"/>
              <a:ext cx="13075" cy="12700"/>
            </a:xfrm>
            <a:custGeom>
              <a:avLst/>
              <a:gdLst/>
              <a:ahLst/>
              <a:cxnLst/>
              <a:rect l="l" t="t" r="r" b="b"/>
              <a:pathLst>
                <a:path w="523" h="508" extrusionOk="0">
                  <a:moveTo>
                    <a:pt x="254" y="0"/>
                  </a:moveTo>
                  <a:cubicBezTo>
                    <a:pt x="111" y="0"/>
                    <a:pt x="0" y="111"/>
                    <a:pt x="0" y="254"/>
                  </a:cubicBezTo>
                  <a:cubicBezTo>
                    <a:pt x="0" y="396"/>
                    <a:pt x="111" y="507"/>
                    <a:pt x="254" y="507"/>
                  </a:cubicBezTo>
                  <a:cubicBezTo>
                    <a:pt x="396" y="507"/>
                    <a:pt x="523" y="396"/>
                    <a:pt x="523" y="254"/>
                  </a:cubicBezTo>
                  <a:cubicBezTo>
                    <a:pt x="523" y="111"/>
                    <a:pt x="396" y="0"/>
                    <a:pt x="254"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31"/>
            <p:cNvSpPr/>
            <p:nvPr/>
          </p:nvSpPr>
          <p:spPr>
            <a:xfrm>
              <a:off x="639450" y="3456425"/>
              <a:ext cx="10325" cy="9925"/>
            </a:xfrm>
            <a:custGeom>
              <a:avLst/>
              <a:gdLst/>
              <a:ahLst/>
              <a:cxnLst/>
              <a:rect l="l" t="t" r="r" b="b"/>
              <a:pathLst>
                <a:path w="413" h="397" extrusionOk="0">
                  <a:moveTo>
                    <a:pt x="206" y="1"/>
                  </a:moveTo>
                  <a:cubicBezTo>
                    <a:pt x="95" y="1"/>
                    <a:pt x="0" y="80"/>
                    <a:pt x="0" y="191"/>
                  </a:cubicBezTo>
                  <a:cubicBezTo>
                    <a:pt x="0" y="302"/>
                    <a:pt x="95" y="397"/>
                    <a:pt x="206" y="397"/>
                  </a:cubicBezTo>
                  <a:cubicBezTo>
                    <a:pt x="317" y="397"/>
                    <a:pt x="412" y="302"/>
                    <a:pt x="412" y="191"/>
                  </a:cubicBezTo>
                  <a:cubicBezTo>
                    <a:pt x="412" y="80"/>
                    <a:pt x="317" y="1"/>
                    <a:pt x="206"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31"/>
            <p:cNvSpPr/>
            <p:nvPr/>
          </p:nvSpPr>
          <p:spPr>
            <a:xfrm>
              <a:off x="1656750" y="3303250"/>
              <a:ext cx="16650" cy="14300"/>
            </a:xfrm>
            <a:custGeom>
              <a:avLst/>
              <a:gdLst/>
              <a:ahLst/>
              <a:cxnLst/>
              <a:rect l="l" t="t" r="r" b="b"/>
              <a:pathLst>
                <a:path w="666" h="572" extrusionOk="0">
                  <a:moveTo>
                    <a:pt x="381" y="0"/>
                  </a:moveTo>
                  <a:cubicBezTo>
                    <a:pt x="128" y="0"/>
                    <a:pt x="1" y="317"/>
                    <a:pt x="175" y="491"/>
                  </a:cubicBezTo>
                  <a:cubicBezTo>
                    <a:pt x="236" y="547"/>
                    <a:pt x="308" y="572"/>
                    <a:pt x="377" y="572"/>
                  </a:cubicBezTo>
                  <a:cubicBezTo>
                    <a:pt x="526" y="572"/>
                    <a:pt x="666" y="458"/>
                    <a:pt x="666" y="285"/>
                  </a:cubicBezTo>
                  <a:cubicBezTo>
                    <a:pt x="666" y="127"/>
                    <a:pt x="539" y="0"/>
                    <a:pt x="381"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31"/>
            <p:cNvSpPr/>
            <p:nvPr/>
          </p:nvSpPr>
          <p:spPr>
            <a:xfrm>
              <a:off x="1078825" y="3845150"/>
              <a:ext cx="7950" cy="7950"/>
            </a:xfrm>
            <a:custGeom>
              <a:avLst/>
              <a:gdLst/>
              <a:ahLst/>
              <a:cxnLst/>
              <a:rect l="l" t="t" r="r" b="b"/>
              <a:pathLst>
                <a:path w="318" h="318" extrusionOk="0">
                  <a:moveTo>
                    <a:pt x="159" y="0"/>
                  </a:moveTo>
                  <a:cubicBezTo>
                    <a:pt x="64" y="0"/>
                    <a:pt x="1" y="80"/>
                    <a:pt x="1" y="159"/>
                  </a:cubicBezTo>
                  <a:cubicBezTo>
                    <a:pt x="1" y="254"/>
                    <a:pt x="64" y="317"/>
                    <a:pt x="159" y="317"/>
                  </a:cubicBezTo>
                  <a:cubicBezTo>
                    <a:pt x="238" y="317"/>
                    <a:pt x="317" y="254"/>
                    <a:pt x="317" y="159"/>
                  </a:cubicBezTo>
                  <a:cubicBezTo>
                    <a:pt x="317" y="80"/>
                    <a:pt x="238" y="0"/>
                    <a:pt x="15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31"/>
            <p:cNvSpPr/>
            <p:nvPr/>
          </p:nvSpPr>
          <p:spPr>
            <a:xfrm>
              <a:off x="700800" y="3391525"/>
              <a:ext cx="9125" cy="7875"/>
            </a:xfrm>
            <a:custGeom>
              <a:avLst/>
              <a:gdLst/>
              <a:ahLst/>
              <a:cxnLst/>
              <a:rect l="l" t="t" r="r" b="b"/>
              <a:pathLst>
                <a:path w="365" h="315" extrusionOk="0">
                  <a:moveTo>
                    <a:pt x="206" y="0"/>
                  </a:moveTo>
                  <a:cubicBezTo>
                    <a:pt x="64" y="0"/>
                    <a:pt x="1" y="174"/>
                    <a:pt x="96" y="269"/>
                  </a:cubicBezTo>
                  <a:cubicBezTo>
                    <a:pt x="127" y="300"/>
                    <a:pt x="166" y="314"/>
                    <a:pt x="205" y="314"/>
                  </a:cubicBezTo>
                  <a:cubicBezTo>
                    <a:pt x="286" y="314"/>
                    <a:pt x="365" y="254"/>
                    <a:pt x="365" y="158"/>
                  </a:cubicBezTo>
                  <a:cubicBezTo>
                    <a:pt x="365" y="63"/>
                    <a:pt x="286" y="0"/>
                    <a:pt x="206"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31"/>
            <p:cNvSpPr/>
            <p:nvPr/>
          </p:nvSpPr>
          <p:spPr>
            <a:xfrm>
              <a:off x="1172250" y="3631800"/>
              <a:ext cx="26150" cy="22325"/>
            </a:xfrm>
            <a:custGeom>
              <a:avLst/>
              <a:gdLst/>
              <a:ahLst/>
              <a:cxnLst/>
              <a:rect l="l" t="t" r="r" b="b"/>
              <a:pathLst>
                <a:path w="1046" h="893" extrusionOk="0">
                  <a:moveTo>
                    <a:pt x="602" y="0"/>
                  </a:moveTo>
                  <a:cubicBezTo>
                    <a:pt x="206" y="0"/>
                    <a:pt x="1" y="475"/>
                    <a:pt x="286" y="760"/>
                  </a:cubicBezTo>
                  <a:cubicBezTo>
                    <a:pt x="377" y="852"/>
                    <a:pt x="489" y="893"/>
                    <a:pt x="598" y="893"/>
                  </a:cubicBezTo>
                  <a:cubicBezTo>
                    <a:pt x="827" y="893"/>
                    <a:pt x="1046" y="712"/>
                    <a:pt x="1046" y="443"/>
                  </a:cubicBezTo>
                  <a:cubicBezTo>
                    <a:pt x="1046" y="190"/>
                    <a:pt x="856" y="0"/>
                    <a:pt x="602"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31"/>
            <p:cNvSpPr/>
            <p:nvPr/>
          </p:nvSpPr>
          <p:spPr>
            <a:xfrm>
              <a:off x="1514250" y="3577175"/>
              <a:ext cx="6375" cy="6350"/>
            </a:xfrm>
            <a:custGeom>
              <a:avLst/>
              <a:gdLst/>
              <a:ahLst/>
              <a:cxnLst/>
              <a:rect l="l" t="t" r="r" b="b"/>
              <a:pathLst>
                <a:path w="255" h="254" extrusionOk="0">
                  <a:moveTo>
                    <a:pt x="127" y="0"/>
                  </a:moveTo>
                  <a:cubicBezTo>
                    <a:pt x="48" y="0"/>
                    <a:pt x="1" y="48"/>
                    <a:pt x="1" y="127"/>
                  </a:cubicBezTo>
                  <a:cubicBezTo>
                    <a:pt x="1" y="190"/>
                    <a:pt x="48" y="253"/>
                    <a:pt x="127" y="253"/>
                  </a:cubicBezTo>
                  <a:cubicBezTo>
                    <a:pt x="191" y="253"/>
                    <a:pt x="254" y="190"/>
                    <a:pt x="254" y="127"/>
                  </a:cubicBezTo>
                  <a:cubicBezTo>
                    <a:pt x="254" y="48"/>
                    <a:pt x="191" y="0"/>
                    <a:pt x="127"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31"/>
            <p:cNvSpPr/>
            <p:nvPr/>
          </p:nvSpPr>
          <p:spPr>
            <a:xfrm>
              <a:off x="935925" y="3671375"/>
              <a:ext cx="32875" cy="32875"/>
            </a:xfrm>
            <a:custGeom>
              <a:avLst/>
              <a:gdLst/>
              <a:ahLst/>
              <a:cxnLst/>
              <a:rect l="l" t="t" r="r" b="b"/>
              <a:pathLst>
                <a:path w="1315" h="1315" extrusionOk="0">
                  <a:moveTo>
                    <a:pt x="666" y="0"/>
                  </a:moveTo>
                  <a:cubicBezTo>
                    <a:pt x="302" y="0"/>
                    <a:pt x="1" y="285"/>
                    <a:pt x="1" y="650"/>
                  </a:cubicBezTo>
                  <a:cubicBezTo>
                    <a:pt x="1" y="1014"/>
                    <a:pt x="302" y="1315"/>
                    <a:pt x="666" y="1315"/>
                  </a:cubicBezTo>
                  <a:cubicBezTo>
                    <a:pt x="1030" y="1315"/>
                    <a:pt x="1315" y="1014"/>
                    <a:pt x="1315" y="650"/>
                  </a:cubicBezTo>
                  <a:cubicBezTo>
                    <a:pt x="1315" y="285"/>
                    <a:pt x="1030" y="0"/>
                    <a:pt x="666"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31"/>
            <p:cNvSpPr/>
            <p:nvPr/>
          </p:nvSpPr>
          <p:spPr>
            <a:xfrm>
              <a:off x="1385225" y="3396275"/>
              <a:ext cx="9125" cy="8050"/>
            </a:xfrm>
            <a:custGeom>
              <a:avLst/>
              <a:gdLst/>
              <a:ahLst/>
              <a:cxnLst/>
              <a:rect l="l" t="t" r="r" b="b"/>
              <a:pathLst>
                <a:path w="365" h="322" extrusionOk="0">
                  <a:moveTo>
                    <a:pt x="206" y="0"/>
                  </a:moveTo>
                  <a:cubicBezTo>
                    <a:pt x="63" y="0"/>
                    <a:pt x="0" y="174"/>
                    <a:pt x="95" y="269"/>
                  </a:cubicBezTo>
                  <a:cubicBezTo>
                    <a:pt x="126" y="306"/>
                    <a:pt x="166" y="321"/>
                    <a:pt x="205" y="321"/>
                  </a:cubicBezTo>
                  <a:cubicBezTo>
                    <a:pt x="285" y="321"/>
                    <a:pt x="364" y="254"/>
                    <a:pt x="364" y="158"/>
                  </a:cubicBezTo>
                  <a:cubicBezTo>
                    <a:pt x="364" y="79"/>
                    <a:pt x="301" y="0"/>
                    <a:pt x="206"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31"/>
            <p:cNvSpPr/>
            <p:nvPr/>
          </p:nvSpPr>
          <p:spPr>
            <a:xfrm>
              <a:off x="1087150" y="3042000"/>
              <a:ext cx="12675" cy="12675"/>
            </a:xfrm>
            <a:custGeom>
              <a:avLst/>
              <a:gdLst/>
              <a:ahLst/>
              <a:cxnLst/>
              <a:rect l="l" t="t" r="r" b="b"/>
              <a:pathLst>
                <a:path w="507" h="507" extrusionOk="0">
                  <a:moveTo>
                    <a:pt x="254" y="0"/>
                  </a:moveTo>
                  <a:cubicBezTo>
                    <a:pt x="127" y="0"/>
                    <a:pt x="0" y="111"/>
                    <a:pt x="0" y="253"/>
                  </a:cubicBezTo>
                  <a:cubicBezTo>
                    <a:pt x="0" y="396"/>
                    <a:pt x="127" y="507"/>
                    <a:pt x="254" y="507"/>
                  </a:cubicBezTo>
                  <a:cubicBezTo>
                    <a:pt x="396" y="507"/>
                    <a:pt x="507" y="396"/>
                    <a:pt x="507" y="253"/>
                  </a:cubicBezTo>
                  <a:cubicBezTo>
                    <a:pt x="507" y="111"/>
                    <a:pt x="396" y="0"/>
                    <a:pt x="254"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31"/>
            <p:cNvSpPr/>
            <p:nvPr/>
          </p:nvSpPr>
          <p:spPr>
            <a:xfrm>
              <a:off x="1851900" y="3691375"/>
              <a:ext cx="1625" cy="1200"/>
            </a:xfrm>
            <a:custGeom>
              <a:avLst/>
              <a:gdLst/>
              <a:ahLst/>
              <a:cxnLst/>
              <a:rect l="l" t="t" r="r" b="b"/>
              <a:pathLst>
                <a:path w="65" h="48" extrusionOk="0">
                  <a:moveTo>
                    <a:pt x="33" y="0"/>
                  </a:moveTo>
                  <a:cubicBezTo>
                    <a:pt x="17" y="0"/>
                    <a:pt x="1" y="8"/>
                    <a:pt x="1" y="24"/>
                  </a:cubicBezTo>
                  <a:cubicBezTo>
                    <a:pt x="1" y="40"/>
                    <a:pt x="17" y="48"/>
                    <a:pt x="33" y="48"/>
                  </a:cubicBezTo>
                  <a:cubicBezTo>
                    <a:pt x="48" y="48"/>
                    <a:pt x="64" y="40"/>
                    <a:pt x="64" y="24"/>
                  </a:cubicBezTo>
                  <a:cubicBezTo>
                    <a:pt x="64" y="8"/>
                    <a:pt x="48" y="0"/>
                    <a:pt x="33"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31"/>
            <p:cNvSpPr/>
            <p:nvPr/>
          </p:nvSpPr>
          <p:spPr>
            <a:xfrm>
              <a:off x="1331775" y="3290875"/>
              <a:ext cx="13475" cy="12800"/>
            </a:xfrm>
            <a:custGeom>
              <a:avLst/>
              <a:gdLst/>
              <a:ahLst/>
              <a:cxnLst/>
              <a:rect l="l" t="t" r="r" b="b"/>
              <a:pathLst>
                <a:path w="539" h="512" extrusionOk="0">
                  <a:moveTo>
                    <a:pt x="270" y="0"/>
                  </a:moveTo>
                  <a:cubicBezTo>
                    <a:pt x="135" y="0"/>
                    <a:pt x="0" y="91"/>
                    <a:pt x="16" y="274"/>
                  </a:cubicBezTo>
                  <a:cubicBezTo>
                    <a:pt x="32" y="432"/>
                    <a:pt x="151" y="511"/>
                    <a:pt x="270" y="511"/>
                  </a:cubicBezTo>
                  <a:cubicBezTo>
                    <a:pt x="388" y="511"/>
                    <a:pt x="507" y="432"/>
                    <a:pt x="523" y="274"/>
                  </a:cubicBezTo>
                  <a:cubicBezTo>
                    <a:pt x="539" y="91"/>
                    <a:pt x="404" y="0"/>
                    <a:pt x="270"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31"/>
            <p:cNvSpPr/>
            <p:nvPr/>
          </p:nvSpPr>
          <p:spPr>
            <a:xfrm>
              <a:off x="1427975" y="3181325"/>
              <a:ext cx="19400" cy="16700"/>
            </a:xfrm>
            <a:custGeom>
              <a:avLst/>
              <a:gdLst/>
              <a:ahLst/>
              <a:cxnLst/>
              <a:rect l="l" t="t" r="r" b="b"/>
              <a:pathLst>
                <a:path w="776" h="668" extrusionOk="0">
                  <a:moveTo>
                    <a:pt x="443" y="0"/>
                  </a:moveTo>
                  <a:cubicBezTo>
                    <a:pt x="143" y="0"/>
                    <a:pt x="0" y="349"/>
                    <a:pt x="206" y="570"/>
                  </a:cubicBezTo>
                  <a:cubicBezTo>
                    <a:pt x="273" y="637"/>
                    <a:pt x="356" y="667"/>
                    <a:pt x="438" y="667"/>
                  </a:cubicBezTo>
                  <a:cubicBezTo>
                    <a:pt x="610" y="667"/>
                    <a:pt x="776" y="536"/>
                    <a:pt x="776" y="333"/>
                  </a:cubicBezTo>
                  <a:cubicBezTo>
                    <a:pt x="776" y="143"/>
                    <a:pt x="633" y="0"/>
                    <a:pt x="443"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31"/>
            <p:cNvSpPr/>
            <p:nvPr/>
          </p:nvSpPr>
          <p:spPr>
            <a:xfrm>
              <a:off x="1180575" y="3876425"/>
              <a:ext cx="6750" cy="7150"/>
            </a:xfrm>
            <a:custGeom>
              <a:avLst/>
              <a:gdLst/>
              <a:ahLst/>
              <a:cxnLst/>
              <a:rect l="l" t="t" r="r" b="b"/>
              <a:pathLst>
                <a:path w="270" h="286" extrusionOk="0">
                  <a:moveTo>
                    <a:pt x="143" y="0"/>
                  </a:moveTo>
                  <a:cubicBezTo>
                    <a:pt x="63" y="0"/>
                    <a:pt x="0" y="64"/>
                    <a:pt x="0" y="143"/>
                  </a:cubicBezTo>
                  <a:cubicBezTo>
                    <a:pt x="0" y="222"/>
                    <a:pt x="63" y="285"/>
                    <a:pt x="143" y="285"/>
                  </a:cubicBezTo>
                  <a:cubicBezTo>
                    <a:pt x="222" y="285"/>
                    <a:pt x="269" y="222"/>
                    <a:pt x="269" y="143"/>
                  </a:cubicBezTo>
                  <a:cubicBezTo>
                    <a:pt x="269" y="64"/>
                    <a:pt x="222" y="0"/>
                    <a:pt x="143"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31"/>
            <p:cNvSpPr/>
            <p:nvPr/>
          </p:nvSpPr>
          <p:spPr>
            <a:xfrm>
              <a:off x="1516625" y="3445350"/>
              <a:ext cx="12300" cy="10450"/>
            </a:xfrm>
            <a:custGeom>
              <a:avLst/>
              <a:gdLst/>
              <a:ahLst/>
              <a:cxnLst/>
              <a:rect l="l" t="t" r="r" b="b"/>
              <a:pathLst>
                <a:path w="492" h="418" extrusionOk="0">
                  <a:moveTo>
                    <a:pt x="286" y="0"/>
                  </a:moveTo>
                  <a:cubicBezTo>
                    <a:pt x="96" y="0"/>
                    <a:pt x="1" y="222"/>
                    <a:pt x="143" y="349"/>
                  </a:cubicBezTo>
                  <a:cubicBezTo>
                    <a:pt x="186" y="396"/>
                    <a:pt x="238" y="417"/>
                    <a:pt x="290" y="417"/>
                  </a:cubicBezTo>
                  <a:cubicBezTo>
                    <a:pt x="393" y="417"/>
                    <a:pt x="492" y="333"/>
                    <a:pt x="492" y="206"/>
                  </a:cubicBezTo>
                  <a:cubicBezTo>
                    <a:pt x="492" y="95"/>
                    <a:pt x="397" y="0"/>
                    <a:pt x="286"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31"/>
            <p:cNvSpPr/>
            <p:nvPr/>
          </p:nvSpPr>
          <p:spPr>
            <a:xfrm>
              <a:off x="1019850" y="3860975"/>
              <a:ext cx="32875" cy="27825"/>
            </a:xfrm>
            <a:custGeom>
              <a:avLst/>
              <a:gdLst/>
              <a:ahLst/>
              <a:cxnLst/>
              <a:rect l="l" t="t" r="r" b="b"/>
              <a:pathLst>
                <a:path w="1315" h="1113" extrusionOk="0">
                  <a:moveTo>
                    <a:pt x="761" y="1"/>
                  </a:moveTo>
                  <a:cubicBezTo>
                    <a:pt x="254" y="1"/>
                    <a:pt x="1" y="602"/>
                    <a:pt x="365" y="951"/>
                  </a:cubicBezTo>
                  <a:cubicBezTo>
                    <a:pt x="476" y="1062"/>
                    <a:pt x="614" y="1112"/>
                    <a:pt x="750" y="1112"/>
                  </a:cubicBezTo>
                  <a:cubicBezTo>
                    <a:pt x="1037" y="1112"/>
                    <a:pt x="1315" y="888"/>
                    <a:pt x="1315" y="555"/>
                  </a:cubicBezTo>
                  <a:cubicBezTo>
                    <a:pt x="1315" y="238"/>
                    <a:pt x="1061" y="1"/>
                    <a:pt x="761"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31"/>
            <p:cNvSpPr/>
            <p:nvPr/>
          </p:nvSpPr>
          <p:spPr>
            <a:xfrm>
              <a:off x="1044800" y="3201500"/>
              <a:ext cx="26925" cy="22825"/>
            </a:xfrm>
            <a:custGeom>
              <a:avLst/>
              <a:gdLst/>
              <a:ahLst/>
              <a:cxnLst/>
              <a:rect l="l" t="t" r="r" b="b"/>
              <a:pathLst>
                <a:path w="1077" h="913" extrusionOk="0">
                  <a:moveTo>
                    <a:pt x="618" y="1"/>
                  </a:moveTo>
                  <a:cubicBezTo>
                    <a:pt x="206" y="1"/>
                    <a:pt x="0" y="492"/>
                    <a:pt x="285" y="777"/>
                  </a:cubicBezTo>
                  <a:cubicBezTo>
                    <a:pt x="384" y="871"/>
                    <a:pt x="503" y="913"/>
                    <a:pt x="619" y="913"/>
                  </a:cubicBezTo>
                  <a:cubicBezTo>
                    <a:pt x="856" y="913"/>
                    <a:pt x="1077" y="736"/>
                    <a:pt x="1077" y="460"/>
                  </a:cubicBezTo>
                  <a:cubicBezTo>
                    <a:pt x="1077" y="207"/>
                    <a:pt x="871" y="1"/>
                    <a:pt x="618"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31"/>
            <p:cNvSpPr/>
            <p:nvPr/>
          </p:nvSpPr>
          <p:spPr>
            <a:xfrm>
              <a:off x="1209450" y="2921650"/>
              <a:ext cx="15475" cy="15850"/>
            </a:xfrm>
            <a:custGeom>
              <a:avLst/>
              <a:gdLst/>
              <a:ahLst/>
              <a:cxnLst/>
              <a:rect l="l" t="t" r="r" b="b"/>
              <a:pathLst>
                <a:path w="619" h="634" extrusionOk="0">
                  <a:moveTo>
                    <a:pt x="318" y="1"/>
                  </a:moveTo>
                  <a:cubicBezTo>
                    <a:pt x="143" y="1"/>
                    <a:pt x="1" y="143"/>
                    <a:pt x="1" y="317"/>
                  </a:cubicBezTo>
                  <a:cubicBezTo>
                    <a:pt x="1" y="491"/>
                    <a:pt x="143" y="634"/>
                    <a:pt x="318" y="634"/>
                  </a:cubicBezTo>
                  <a:cubicBezTo>
                    <a:pt x="476" y="634"/>
                    <a:pt x="618" y="491"/>
                    <a:pt x="618" y="317"/>
                  </a:cubicBezTo>
                  <a:cubicBezTo>
                    <a:pt x="618" y="143"/>
                    <a:pt x="476" y="1"/>
                    <a:pt x="318"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31"/>
            <p:cNvSpPr/>
            <p:nvPr/>
          </p:nvSpPr>
          <p:spPr>
            <a:xfrm>
              <a:off x="1051125" y="3512650"/>
              <a:ext cx="9925" cy="8450"/>
            </a:xfrm>
            <a:custGeom>
              <a:avLst/>
              <a:gdLst/>
              <a:ahLst/>
              <a:cxnLst/>
              <a:rect l="l" t="t" r="r" b="b"/>
              <a:pathLst>
                <a:path w="397" h="338" extrusionOk="0">
                  <a:moveTo>
                    <a:pt x="222" y="0"/>
                  </a:moveTo>
                  <a:cubicBezTo>
                    <a:pt x="64" y="0"/>
                    <a:pt x="0" y="174"/>
                    <a:pt x="95" y="285"/>
                  </a:cubicBezTo>
                  <a:cubicBezTo>
                    <a:pt x="132" y="321"/>
                    <a:pt x="176" y="337"/>
                    <a:pt x="220" y="337"/>
                  </a:cubicBezTo>
                  <a:cubicBezTo>
                    <a:pt x="310" y="337"/>
                    <a:pt x="396" y="270"/>
                    <a:pt x="396" y="174"/>
                  </a:cubicBezTo>
                  <a:cubicBezTo>
                    <a:pt x="396" y="79"/>
                    <a:pt x="317" y="0"/>
                    <a:pt x="222"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31"/>
            <p:cNvSpPr/>
            <p:nvPr/>
          </p:nvSpPr>
          <p:spPr>
            <a:xfrm>
              <a:off x="1241925" y="3820200"/>
              <a:ext cx="17050" cy="14575"/>
            </a:xfrm>
            <a:custGeom>
              <a:avLst/>
              <a:gdLst/>
              <a:ahLst/>
              <a:cxnLst/>
              <a:rect l="l" t="t" r="r" b="b"/>
              <a:pathLst>
                <a:path w="682" h="583" extrusionOk="0">
                  <a:moveTo>
                    <a:pt x="396" y="1"/>
                  </a:moveTo>
                  <a:cubicBezTo>
                    <a:pt x="127" y="1"/>
                    <a:pt x="0" y="318"/>
                    <a:pt x="190" y="492"/>
                  </a:cubicBezTo>
                  <a:cubicBezTo>
                    <a:pt x="248" y="554"/>
                    <a:pt x="321" y="583"/>
                    <a:pt x="393" y="583"/>
                  </a:cubicBezTo>
                  <a:cubicBezTo>
                    <a:pt x="539" y="583"/>
                    <a:pt x="681" y="466"/>
                    <a:pt x="681" y="286"/>
                  </a:cubicBezTo>
                  <a:cubicBezTo>
                    <a:pt x="681" y="128"/>
                    <a:pt x="554" y="1"/>
                    <a:pt x="396"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31"/>
            <p:cNvSpPr/>
            <p:nvPr/>
          </p:nvSpPr>
          <p:spPr>
            <a:xfrm>
              <a:off x="1026175" y="3078000"/>
              <a:ext cx="9525" cy="7900"/>
            </a:xfrm>
            <a:custGeom>
              <a:avLst/>
              <a:gdLst/>
              <a:ahLst/>
              <a:cxnLst/>
              <a:rect l="l" t="t" r="r" b="b"/>
              <a:pathLst>
                <a:path w="381" h="316" extrusionOk="0">
                  <a:moveTo>
                    <a:pt x="223" y="1"/>
                  </a:moveTo>
                  <a:cubicBezTo>
                    <a:pt x="80" y="1"/>
                    <a:pt x="1" y="175"/>
                    <a:pt x="112" y="270"/>
                  </a:cubicBezTo>
                  <a:cubicBezTo>
                    <a:pt x="143" y="301"/>
                    <a:pt x="182" y="315"/>
                    <a:pt x="221" y="315"/>
                  </a:cubicBezTo>
                  <a:cubicBezTo>
                    <a:pt x="302" y="315"/>
                    <a:pt x="381" y="255"/>
                    <a:pt x="381" y="159"/>
                  </a:cubicBezTo>
                  <a:cubicBezTo>
                    <a:pt x="381" y="64"/>
                    <a:pt x="302" y="1"/>
                    <a:pt x="223"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31"/>
            <p:cNvSpPr/>
            <p:nvPr/>
          </p:nvSpPr>
          <p:spPr>
            <a:xfrm>
              <a:off x="311875" y="2822700"/>
              <a:ext cx="1425" cy="1200"/>
            </a:xfrm>
            <a:custGeom>
              <a:avLst/>
              <a:gdLst/>
              <a:ahLst/>
              <a:cxnLst/>
              <a:rect l="l" t="t" r="r" b="b"/>
              <a:pathLst>
                <a:path w="57" h="48" extrusionOk="0">
                  <a:moveTo>
                    <a:pt x="25" y="0"/>
                  </a:moveTo>
                  <a:cubicBezTo>
                    <a:pt x="0" y="0"/>
                    <a:pt x="32" y="47"/>
                    <a:pt x="48" y="47"/>
                  </a:cubicBezTo>
                  <a:cubicBezTo>
                    <a:pt x="53" y="47"/>
                    <a:pt x="56" y="43"/>
                    <a:pt x="56" y="32"/>
                  </a:cubicBezTo>
                  <a:cubicBezTo>
                    <a:pt x="56" y="16"/>
                    <a:pt x="41" y="0"/>
                    <a:pt x="25"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31"/>
            <p:cNvSpPr/>
            <p:nvPr/>
          </p:nvSpPr>
          <p:spPr>
            <a:xfrm>
              <a:off x="781950" y="3381625"/>
              <a:ext cx="23775" cy="20600"/>
            </a:xfrm>
            <a:custGeom>
              <a:avLst/>
              <a:gdLst/>
              <a:ahLst/>
              <a:cxnLst/>
              <a:rect l="l" t="t" r="r" b="b"/>
              <a:pathLst>
                <a:path w="951" h="824" extrusionOk="0">
                  <a:moveTo>
                    <a:pt x="555" y="0"/>
                  </a:moveTo>
                  <a:cubicBezTo>
                    <a:pt x="191" y="0"/>
                    <a:pt x="1" y="444"/>
                    <a:pt x="254" y="697"/>
                  </a:cubicBezTo>
                  <a:cubicBezTo>
                    <a:pt x="336" y="785"/>
                    <a:pt x="439" y="824"/>
                    <a:pt x="540" y="824"/>
                  </a:cubicBezTo>
                  <a:cubicBezTo>
                    <a:pt x="749" y="824"/>
                    <a:pt x="951" y="657"/>
                    <a:pt x="951" y="412"/>
                  </a:cubicBezTo>
                  <a:cubicBezTo>
                    <a:pt x="951" y="190"/>
                    <a:pt x="776" y="0"/>
                    <a:pt x="555"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31"/>
            <p:cNvSpPr/>
            <p:nvPr/>
          </p:nvSpPr>
          <p:spPr>
            <a:xfrm>
              <a:off x="289925" y="3381625"/>
              <a:ext cx="11500" cy="9775"/>
            </a:xfrm>
            <a:custGeom>
              <a:avLst/>
              <a:gdLst/>
              <a:ahLst/>
              <a:cxnLst/>
              <a:rect l="l" t="t" r="r" b="b"/>
              <a:pathLst>
                <a:path w="460" h="391" extrusionOk="0">
                  <a:moveTo>
                    <a:pt x="269" y="0"/>
                  </a:moveTo>
                  <a:cubicBezTo>
                    <a:pt x="79" y="0"/>
                    <a:pt x="0" y="206"/>
                    <a:pt x="127" y="333"/>
                  </a:cubicBezTo>
                  <a:cubicBezTo>
                    <a:pt x="167" y="373"/>
                    <a:pt x="216" y="391"/>
                    <a:pt x="263" y="391"/>
                  </a:cubicBezTo>
                  <a:cubicBezTo>
                    <a:pt x="364" y="391"/>
                    <a:pt x="459" y="309"/>
                    <a:pt x="459" y="190"/>
                  </a:cubicBezTo>
                  <a:cubicBezTo>
                    <a:pt x="459" y="79"/>
                    <a:pt x="364" y="0"/>
                    <a:pt x="26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31"/>
            <p:cNvSpPr/>
            <p:nvPr/>
          </p:nvSpPr>
          <p:spPr>
            <a:xfrm>
              <a:off x="646275" y="3402975"/>
              <a:ext cx="7050" cy="6800"/>
            </a:xfrm>
            <a:custGeom>
              <a:avLst/>
              <a:gdLst/>
              <a:ahLst/>
              <a:cxnLst/>
              <a:rect l="l" t="t" r="r" b="b"/>
              <a:pathLst>
                <a:path w="282" h="272" extrusionOk="0">
                  <a:moveTo>
                    <a:pt x="143" y="1"/>
                  </a:moveTo>
                  <a:cubicBezTo>
                    <a:pt x="1" y="1"/>
                    <a:pt x="1" y="271"/>
                    <a:pt x="143" y="271"/>
                  </a:cubicBezTo>
                  <a:cubicBezTo>
                    <a:pt x="147" y="271"/>
                    <a:pt x="151" y="271"/>
                    <a:pt x="155" y="270"/>
                  </a:cubicBezTo>
                  <a:cubicBezTo>
                    <a:pt x="234" y="270"/>
                    <a:pt x="282" y="207"/>
                    <a:pt x="282" y="128"/>
                  </a:cubicBezTo>
                  <a:cubicBezTo>
                    <a:pt x="282" y="65"/>
                    <a:pt x="234" y="1"/>
                    <a:pt x="155" y="1"/>
                  </a:cubicBezTo>
                  <a:cubicBezTo>
                    <a:pt x="151" y="1"/>
                    <a:pt x="147" y="1"/>
                    <a:pt x="143"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31"/>
            <p:cNvSpPr/>
            <p:nvPr/>
          </p:nvSpPr>
          <p:spPr>
            <a:xfrm>
              <a:off x="1117225" y="3603300"/>
              <a:ext cx="22975" cy="20025"/>
            </a:xfrm>
            <a:custGeom>
              <a:avLst/>
              <a:gdLst/>
              <a:ahLst/>
              <a:cxnLst/>
              <a:rect l="l" t="t" r="r" b="b"/>
              <a:pathLst>
                <a:path w="919" h="801" extrusionOk="0">
                  <a:moveTo>
                    <a:pt x="523" y="0"/>
                  </a:moveTo>
                  <a:cubicBezTo>
                    <a:pt x="175" y="0"/>
                    <a:pt x="1" y="428"/>
                    <a:pt x="238" y="681"/>
                  </a:cubicBezTo>
                  <a:cubicBezTo>
                    <a:pt x="321" y="763"/>
                    <a:pt x="422" y="801"/>
                    <a:pt x="520" y="801"/>
                  </a:cubicBezTo>
                  <a:cubicBezTo>
                    <a:pt x="725" y="801"/>
                    <a:pt x="919" y="641"/>
                    <a:pt x="919" y="396"/>
                  </a:cubicBezTo>
                  <a:cubicBezTo>
                    <a:pt x="919" y="190"/>
                    <a:pt x="745" y="0"/>
                    <a:pt x="523"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31"/>
            <p:cNvSpPr/>
            <p:nvPr/>
          </p:nvSpPr>
          <p:spPr>
            <a:xfrm>
              <a:off x="1486950" y="3869700"/>
              <a:ext cx="5950" cy="6350"/>
            </a:xfrm>
            <a:custGeom>
              <a:avLst/>
              <a:gdLst/>
              <a:ahLst/>
              <a:cxnLst/>
              <a:rect l="l" t="t" r="r" b="b"/>
              <a:pathLst>
                <a:path w="238" h="254" extrusionOk="0">
                  <a:moveTo>
                    <a:pt x="111" y="0"/>
                  </a:moveTo>
                  <a:cubicBezTo>
                    <a:pt x="48" y="0"/>
                    <a:pt x="0" y="48"/>
                    <a:pt x="0" y="127"/>
                  </a:cubicBezTo>
                  <a:cubicBezTo>
                    <a:pt x="0" y="190"/>
                    <a:pt x="48" y="253"/>
                    <a:pt x="111" y="253"/>
                  </a:cubicBezTo>
                  <a:cubicBezTo>
                    <a:pt x="190" y="253"/>
                    <a:pt x="238" y="190"/>
                    <a:pt x="238" y="127"/>
                  </a:cubicBezTo>
                  <a:cubicBezTo>
                    <a:pt x="238" y="48"/>
                    <a:pt x="190" y="0"/>
                    <a:pt x="111"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31"/>
            <p:cNvSpPr/>
            <p:nvPr/>
          </p:nvSpPr>
          <p:spPr>
            <a:xfrm>
              <a:off x="1492100" y="3779050"/>
              <a:ext cx="12275" cy="12300"/>
            </a:xfrm>
            <a:custGeom>
              <a:avLst/>
              <a:gdLst/>
              <a:ahLst/>
              <a:cxnLst/>
              <a:rect l="l" t="t" r="r" b="b"/>
              <a:pathLst>
                <a:path w="491" h="492" extrusionOk="0">
                  <a:moveTo>
                    <a:pt x="238" y="0"/>
                  </a:moveTo>
                  <a:cubicBezTo>
                    <a:pt x="111" y="0"/>
                    <a:pt x="0" y="111"/>
                    <a:pt x="0" y="254"/>
                  </a:cubicBezTo>
                  <a:cubicBezTo>
                    <a:pt x="0" y="380"/>
                    <a:pt x="111" y="491"/>
                    <a:pt x="238" y="491"/>
                  </a:cubicBezTo>
                  <a:cubicBezTo>
                    <a:pt x="380" y="491"/>
                    <a:pt x="491" y="380"/>
                    <a:pt x="491" y="254"/>
                  </a:cubicBezTo>
                  <a:cubicBezTo>
                    <a:pt x="491" y="111"/>
                    <a:pt x="380" y="0"/>
                    <a:pt x="238"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31"/>
            <p:cNvSpPr/>
            <p:nvPr/>
          </p:nvSpPr>
          <p:spPr>
            <a:xfrm>
              <a:off x="1186500" y="3292150"/>
              <a:ext cx="9525" cy="8200"/>
            </a:xfrm>
            <a:custGeom>
              <a:avLst/>
              <a:gdLst/>
              <a:ahLst/>
              <a:cxnLst/>
              <a:rect l="l" t="t" r="r" b="b"/>
              <a:pathLst>
                <a:path w="381" h="328" extrusionOk="0">
                  <a:moveTo>
                    <a:pt x="206" y="1"/>
                  </a:moveTo>
                  <a:cubicBezTo>
                    <a:pt x="64" y="1"/>
                    <a:pt x="1" y="175"/>
                    <a:pt x="96" y="286"/>
                  </a:cubicBezTo>
                  <a:cubicBezTo>
                    <a:pt x="129" y="315"/>
                    <a:pt x="168" y="327"/>
                    <a:pt x="207" y="327"/>
                  </a:cubicBezTo>
                  <a:cubicBezTo>
                    <a:pt x="296" y="327"/>
                    <a:pt x="381" y="259"/>
                    <a:pt x="381" y="159"/>
                  </a:cubicBezTo>
                  <a:cubicBezTo>
                    <a:pt x="381" y="80"/>
                    <a:pt x="301" y="1"/>
                    <a:pt x="206"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31"/>
            <p:cNvSpPr/>
            <p:nvPr/>
          </p:nvSpPr>
          <p:spPr>
            <a:xfrm>
              <a:off x="1195600" y="3323025"/>
              <a:ext cx="22600" cy="22600"/>
            </a:xfrm>
            <a:custGeom>
              <a:avLst/>
              <a:gdLst/>
              <a:ahLst/>
              <a:cxnLst/>
              <a:rect l="l" t="t" r="r" b="b"/>
              <a:pathLst>
                <a:path w="904" h="904" extrusionOk="0">
                  <a:moveTo>
                    <a:pt x="444" y="1"/>
                  </a:moveTo>
                  <a:cubicBezTo>
                    <a:pt x="207" y="1"/>
                    <a:pt x="1" y="207"/>
                    <a:pt x="1" y="460"/>
                  </a:cubicBezTo>
                  <a:cubicBezTo>
                    <a:pt x="1" y="698"/>
                    <a:pt x="207" y="903"/>
                    <a:pt x="444" y="903"/>
                  </a:cubicBezTo>
                  <a:cubicBezTo>
                    <a:pt x="697" y="903"/>
                    <a:pt x="903" y="698"/>
                    <a:pt x="903" y="460"/>
                  </a:cubicBezTo>
                  <a:cubicBezTo>
                    <a:pt x="903" y="207"/>
                    <a:pt x="697" y="1"/>
                    <a:pt x="444"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31"/>
            <p:cNvSpPr/>
            <p:nvPr/>
          </p:nvSpPr>
          <p:spPr>
            <a:xfrm>
              <a:off x="950975" y="3221300"/>
              <a:ext cx="22200" cy="19000"/>
            </a:xfrm>
            <a:custGeom>
              <a:avLst/>
              <a:gdLst/>
              <a:ahLst/>
              <a:cxnLst/>
              <a:rect l="l" t="t" r="r" b="b"/>
              <a:pathLst>
                <a:path w="888" h="760" extrusionOk="0">
                  <a:moveTo>
                    <a:pt x="507" y="1"/>
                  </a:moveTo>
                  <a:cubicBezTo>
                    <a:pt x="175" y="1"/>
                    <a:pt x="0" y="412"/>
                    <a:pt x="238" y="650"/>
                  </a:cubicBezTo>
                  <a:cubicBezTo>
                    <a:pt x="314" y="726"/>
                    <a:pt x="408" y="760"/>
                    <a:pt x="500" y="760"/>
                  </a:cubicBezTo>
                  <a:cubicBezTo>
                    <a:pt x="697" y="760"/>
                    <a:pt x="887" y="607"/>
                    <a:pt x="887" y="381"/>
                  </a:cubicBezTo>
                  <a:cubicBezTo>
                    <a:pt x="887" y="159"/>
                    <a:pt x="713" y="1"/>
                    <a:pt x="50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31"/>
            <p:cNvSpPr/>
            <p:nvPr/>
          </p:nvSpPr>
          <p:spPr>
            <a:xfrm>
              <a:off x="1766000" y="3636825"/>
              <a:ext cx="7150" cy="6275"/>
            </a:xfrm>
            <a:custGeom>
              <a:avLst/>
              <a:gdLst/>
              <a:ahLst/>
              <a:cxnLst/>
              <a:rect l="l" t="t" r="r" b="b"/>
              <a:pathLst>
                <a:path w="286" h="251" extrusionOk="0">
                  <a:moveTo>
                    <a:pt x="143" y="1"/>
                  </a:moveTo>
                  <a:cubicBezTo>
                    <a:pt x="76" y="1"/>
                    <a:pt x="9" y="45"/>
                    <a:pt x="1" y="132"/>
                  </a:cubicBezTo>
                  <a:cubicBezTo>
                    <a:pt x="9" y="211"/>
                    <a:pt x="76" y="250"/>
                    <a:pt x="143" y="250"/>
                  </a:cubicBezTo>
                  <a:cubicBezTo>
                    <a:pt x="211" y="250"/>
                    <a:pt x="278" y="211"/>
                    <a:pt x="286" y="132"/>
                  </a:cubicBezTo>
                  <a:cubicBezTo>
                    <a:pt x="278" y="45"/>
                    <a:pt x="211" y="1"/>
                    <a:pt x="143"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31"/>
            <p:cNvSpPr/>
            <p:nvPr/>
          </p:nvSpPr>
          <p:spPr>
            <a:xfrm>
              <a:off x="752650" y="3243475"/>
              <a:ext cx="7950" cy="6925"/>
            </a:xfrm>
            <a:custGeom>
              <a:avLst/>
              <a:gdLst/>
              <a:ahLst/>
              <a:cxnLst/>
              <a:rect l="l" t="t" r="r" b="b"/>
              <a:pathLst>
                <a:path w="318" h="277" extrusionOk="0">
                  <a:moveTo>
                    <a:pt x="175" y="0"/>
                  </a:moveTo>
                  <a:cubicBezTo>
                    <a:pt x="48" y="0"/>
                    <a:pt x="1" y="143"/>
                    <a:pt x="80" y="238"/>
                  </a:cubicBezTo>
                  <a:cubicBezTo>
                    <a:pt x="106" y="264"/>
                    <a:pt x="140" y="277"/>
                    <a:pt x="173" y="277"/>
                  </a:cubicBezTo>
                  <a:cubicBezTo>
                    <a:pt x="240" y="277"/>
                    <a:pt x="307" y="227"/>
                    <a:pt x="317" y="143"/>
                  </a:cubicBezTo>
                  <a:cubicBezTo>
                    <a:pt x="317" y="64"/>
                    <a:pt x="254" y="0"/>
                    <a:pt x="175"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31"/>
            <p:cNvSpPr/>
            <p:nvPr/>
          </p:nvSpPr>
          <p:spPr>
            <a:xfrm>
              <a:off x="1272800" y="3828525"/>
              <a:ext cx="22975" cy="22975"/>
            </a:xfrm>
            <a:custGeom>
              <a:avLst/>
              <a:gdLst/>
              <a:ahLst/>
              <a:cxnLst/>
              <a:rect l="l" t="t" r="r" b="b"/>
              <a:pathLst>
                <a:path w="919" h="919" extrusionOk="0">
                  <a:moveTo>
                    <a:pt x="459" y="0"/>
                  </a:moveTo>
                  <a:cubicBezTo>
                    <a:pt x="206" y="0"/>
                    <a:pt x="0" y="206"/>
                    <a:pt x="0" y="460"/>
                  </a:cubicBezTo>
                  <a:cubicBezTo>
                    <a:pt x="0" y="713"/>
                    <a:pt x="206" y="919"/>
                    <a:pt x="459" y="919"/>
                  </a:cubicBezTo>
                  <a:cubicBezTo>
                    <a:pt x="713" y="919"/>
                    <a:pt x="919" y="713"/>
                    <a:pt x="919" y="460"/>
                  </a:cubicBezTo>
                  <a:cubicBezTo>
                    <a:pt x="919" y="206"/>
                    <a:pt x="713" y="0"/>
                    <a:pt x="459"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31"/>
            <p:cNvSpPr/>
            <p:nvPr/>
          </p:nvSpPr>
          <p:spPr>
            <a:xfrm>
              <a:off x="912575" y="3630200"/>
              <a:ext cx="12700" cy="10750"/>
            </a:xfrm>
            <a:custGeom>
              <a:avLst/>
              <a:gdLst/>
              <a:ahLst/>
              <a:cxnLst/>
              <a:rect l="l" t="t" r="r" b="b"/>
              <a:pathLst>
                <a:path w="508" h="430" extrusionOk="0">
                  <a:moveTo>
                    <a:pt x="301" y="1"/>
                  </a:moveTo>
                  <a:cubicBezTo>
                    <a:pt x="111" y="1"/>
                    <a:pt x="1" y="222"/>
                    <a:pt x="143" y="365"/>
                  </a:cubicBezTo>
                  <a:cubicBezTo>
                    <a:pt x="188" y="410"/>
                    <a:pt x="241" y="430"/>
                    <a:pt x="292" y="430"/>
                  </a:cubicBezTo>
                  <a:cubicBezTo>
                    <a:pt x="403" y="430"/>
                    <a:pt x="507" y="337"/>
                    <a:pt x="507" y="207"/>
                  </a:cubicBezTo>
                  <a:cubicBezTo>
                    <a:pt x="507" y="96"/>
                    <a:pt x="412" y="1"/>
                    <a:pt x="3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31"/>
            <p:cNvSpPr/>
            <p:nvPr/>
          </p:nvSpPr>
          <p:spPr>
            <a:xfrm>
              <a:off x="1211050" y="2696025"/>
              <a:ext cx="3575" cy="3600"/>
            </a:xfrm>
            <a:custGeom>
              <a:avLst/>
              <a:gdLst/>
              <a:ahLst/>
              <a:cxnLst/>
              <a:rect l="l" t="t" r="r" b="b"/>
              <a:pathLst>
                <a:path w="143" h="144" extrusionOk="0">
                  <a:moveTo>
                    <a:pt x="79" y="1"/>
                  </a:moveTo>
                  <a:cubicBezTo>
                    <a:pt x="32" y="1"/>
                    <a:pt x="0" y="32"/>
                    <a:pt x="0" y="80"/>
                  </a:cubicBezTo>
                  <a:cubicBezTo>
                    <a:pt x="0" y="111"/>
                    <a:pt x="32" y="143"/>
                    <a:pt x="79" y="143"/>
                  </a:cubicBezTo>
                  <a:cubicBezTo>
                    <a:pt x="111" y="143"/>
                    <a:pt x="143" y="111"/>
                    <a:pt x="143" y="80"/>
                  </a:cubicBezTo>
                  <a:cubicBezTo>
                    <a:pt x="143" y="32"/>
                    <a:pt x="111" y="1"/>
                    <a:pt x="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31"/>
            <p:cNvSpPr/>
            <p:nvPr/>
          </p:nvSpPr>
          <p:spPr>
            <a:xfrm>
              <a:off x="494575" y="3488900"/>
              <a:ext cx="19425" cy="16875"/>
            </a:xfrm>
            <a:custGeom>
              <a:avLst/>
              <a:gdLst/>
              <a:ahLst/>
              <a:cxnLst/>
              <a:rect l="l" t="t" r="r" b="b"/>
              <a:pathLst>
                <a:path w="777" h="675" extrusionOk="0">
                  <a:moveTo>
                    <a:pt x="444" y="0"/>
                  </a:moveTo>
                  <a:cubicBezTo>
                    <a:pt x="143" y="0"/>
                    <a:pt x="0" y="364"/>
                    <a:pt x="206" y="570"/>
                  </a:cubicBezTo>
                  <a:cubicBezTo>
                    <a:pt x="273" y="642"/>
                    <a:pt x="356" y="674"/>
                    <a:pt x="439" y="674"/>
                  </a:cubicBezTo>
                  <a:cubicBezTo>
                    <a:pt x="610" y="674"/>
                    <a:pt x="776" y="536"/>
                    <a:pt x="776" y="333"/>
                  </a:cubicBezTo>
                  <a:cubicBezTo>
                    <a:pt x="776" y="159"/>
                    <a:pt x="618"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31"/>
            <p:cNvSpPr/>
            <p:nvPr/>
          </p:nvSpPr>
          <p:spPr>
            <a:xfrm>
              <a:off x="1449350" y="3508675"/>
              <a:ext cx="21400" cy="18050"/>
            </a:xfrm>
            <a:custGeom>
              <a:avLst/>
              <a:gdLst/>
              <a:ahLst/>
              <a:cxnLst/>
              <a:rect l="l" t="t" r="r" b="b"/>
              <a:pathLst>
                <a:path w="856" h="722" extrusionOk="0">
                  <a:moveTo>
                    <a:pt x="491" y="1"/>
                  </a:moveTo>
                  <a:cubicBezTo>
                    <a:pt x="174" y="1"/>
                    <a:pt x="0" y="381"/>
                    <a:pt x="238" y="618"/>
                  </a:cubicBezTo>
                  <a:cubicBezTo>
                    <a:pt x="309" y="690"/>
                    <a:pt x="398" y="722"/>
                    <a:pt x="487" y="722"/>
                  </a:cubicBezTo>
                  <a:cubicBezTo>
                    <a:pt x="673" y="722"/>
                    <a:pt x="855" y="580"/>
                    <a:pt x="855" y="365"/>
                  </a:cubicBezTo>
                  <a:cubicBezTo>
                    <a:pt x="855" y="159"/>
                    <a:pt x="697" y="1"/>
                    <a:pt x="491"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31"/>
            <p:cNvSpPr/>
            <p:nvPr/>
          </p:nvSpPr>
          <p:spPr>
            <a:xfrm>
              <a:off x="916150" y="3209825"/>
              <a:ext cx="25750" cy="22175"/>
            </a:xfrm>
            <a:custGeom>
              <a:avLst/>
              <a:gdLst/>
              <a:ahLst/>
              <a:cxnLst/>
              <a:rect l="l" t="t" r="r" b="b"/>
              <a:pathLst>
                <a:path w="1030" h="887" extrusionOk="0">
                  <a:moveTo>
                    <a:pt x="586" y="0"/>
                  </a:moveTo>
                  <a:cubicBezTo>
                    <a:pt x="190" y="0"/>
                    <a:pt x="0" y="476"/>
                    <a:pt x="269" y="761"/>
                  </a:cubicBezTo>
                  <a:cubicBezTo>
                    <a:pt x="361" y="847"/>
                    <a:pt x="472" y="886"/>
                    <a:pt x="581" y="886"/>
                  </a:cubicBezTo>
                  <a:cubicBezTo>
                    <a:pt x="811" y="886"/>
                    <a:pt x="1029" y="712"/>
                    <a:pt x="1029" y="444"/>
                  </a:cubicBezTo>
                  <a:cubicBezTo>
                    <a:pt x="1029" y="206"/>
                    <a:pt x="839" y="0"/>
                    <a:pt x="586"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31"/>
            <p:cNvSpPr/>
            <p:nvPr/>
          </p:nvSpPr>
          <p:spPr>
            <a:xfrm>
              <a:off x="1460025" y="3695625"/>
              <a:ext cx="6150" cy="5350"/>
            </a:xfrm>
            <a:custGeom>
              <a:avLst/>
              <a:gdLst/>
              <a:ahLst/>
              <a:cxnLst/>
              <a:rect l="l" t="t" r="r" b="b"/>
              <a:pathLst>
                <a:path w="246" h="214" extrusionOk="0">
                  <a:moveTo>
                    <a:pt x="127" y="0"/>
                  </a:moveTo>
                  <a:cubicBezTo>
                    <a:pt x="76" y="0"/>
                    <a:pt x="24" y="36"/>
                    <a:pt x="16" y="107"/>
                  </a:cubicBezTo>
                  <a:cubicBezTo>
                    <a:pt x="1" y="178"/>
                    <a:pt x="60" y="214"/>
                    <a:pt x="121" y="214"/>
                  </a:cubicBezTo>
                  <a:cubicBezTo>
                    <a:pt x="183" y="214"/>
                    <a:pt x="246" y="178"/>
                    <a:pt x="238" y="107"/>
                  </a:cubicBezTo>
                  <a:cubicBezTo>
                    <a:pt x="230" y="36"/>
                    <a:pt x="179" y="0"/>
                    <a:pt x="127"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31"/>
            <p:cNvSpPr/>
            <p:nvPr/>
          </p:nvSpPr>
          <p:spPr>
            <a:xfrm>
              <a:off x="558300" y="3198750"/>
              <a:ext cx="12300" cy="10825"/>
            </a:xfrm>
            <a:custGeom>
              <a:avLst/>
              <a:gdLst/>
              <a:ahLst/>
              <a:cxnLst/>
              <a:rect l="l" t="t" r="r" b="b"/>
              <a:pathLst>
                <a:path w="492" h="433" extrusionOk="0">
                  <a:moveTo>
                    <a:pt x="286" y="0"/>
                  </a:moveTo>
                  <a:cubicBezTo>
                    <a:pt x="96" y="0"/>
                    <a:pt x="1" y="238"/>
                    <a:pt x="127" y="364"/>
                  </a:cubicBezTo>
                  <a:cubicBezTo>
                    <a:pt x="175" y="412"/>
                    <a:pt x="231" y="433"/>
                    <a:pt x="285" y="433"/>
                  </a:cubicBezTo>
                  <a:cubicBezTo>
                    <a:pt x="393" y="433"/>
                    <a:pt x="491" y="348"/>
                    <a:pt x="491" y="222"/>
                  </a:cubicBezTo>
                  <a:cubicBezTo>
                    <a:pt x="491" y="95"/>
                    <a:pt x="396" y="0"/>
                    <a:pt x="286"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31"/>
            <p:cNvSpPr/>
            <p:nvPr/>
          </p:nvSpPr>
          <p:spPr>
            <a:xfrm>
              <a:off x="424100" y="2823100"/>
              <a:ext cx="4000" cy="3575"/>
            </a:xfrm>
            <a:custGeom>
              <a:avLst/>
              <a:gdLst/>
              <a:ahLst/>
              <a:cxnLst/>
              <a:rect l="l" t="t" r="r" b="b"/>
              <a:pathLst>
                <a:path w="160" h="143" extrusionOk="0">
                  <a:moveTo>
                    <a:pt x="80" y="0"/>
                  </a:moveTo>
                  <a:cubicBezTo>
                    <a:pt x="1" y="0"/>
                    <a:pt x="1" y="127"/>
                    <a:pt x="80" y="143"/>
                  </a:cubicBezTo>
                  <a:cubicBezTo>
                    <a:pt x="128" y="143"/>
                    <a:pt x="159" y="111"/>
                    <a:pt x="159" y="79"/>
                  </a:cubicBezTo>
                  <a:cubicBezTo>
                    <a:pt x="159" y="32"/>
                    <a:pt x="128" y="0"/>
                    <a:pt x="80"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31"/>
            <p:cNvSpPr/>
            <p:nvPr/>
          </p:nvSpPr>
          <p:spPr>
            <a:xfrm>
              <a:off x="1454475" y="3081175"/>
              <a:ext cx="4400" cy="4775"/>
            </a:xfrm>
            <a:custGeom>
              <a:avLst/>
              <a:gdLst/>
              <a:ahLst/>
              <a:cxnLst/>
              <a:rect l="l" t="t" r="r" b="b"/>
              <a:pathLst>
                <a:path w="176" h="191" extrusionOk="0">
                  <a:moveTo>
                    <a:pt x="80" y="1"/>
                  </a:moveTo>
                  <a:cubicBezTo>
                    <a:pt x="33" y="1"/>
                    <a:pt x="1" y="48"/>
                    <a:pt x="1" y="96"/>
                  </a:cubicBezTo>
                  <a:cubicBezTo>
                    <a:pt x="1" y="143"/>
                    <a:pt x="33" y="191"/>
                    <a:pt x="80" y="191"/>
                  </a:cubicBezTo>
                  <a:cubicBezTo>
                    <a:pt x="128" y="191"/>
                    <a:pt x="175" y="143"/>
                    <a:pt x="175" y="96"/>
                  </a:cubicBezTo>
                  <a:cubicBezTo>
                    <a:pt x="175" y="48"/>
                    <a:pt x="128" y="1"/>
                    <a:pt x="80"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31"/>
            <p:cNvSpPr/>
            <p:nvPr/>
          </p:nvSpPr>
          <p:spPr>
            <a:xfrm>
              <a:off x="1871300" y="3172825"/>
              <a:ext cx="3600" cy="3575"/>
            </a:xfrm>
            <a:custGeom>
              <a:avLst/>
              <a:gdLst/>
              <a:ahLst/>
              <a:cxnLst/>
              <a:rect l="l" t="t" r="r" b="b"/>
              <a:pathLst>
                <a:path w="144" h="143" extrusionOk="0">
                  <a:moveTo>
                    <a:pt x="72" y="0"/>
                  </a:moveTo>
                  <a:cubicBezTo>
                    <a:pt x="36" y="0"/>
                    <a:pt x="1" y="24"/>
                    <a:pt x="1" y="71"/>
                  </a:cubicBezTo>
                  <a:cubicBezTo>
                    <a:pt x="1" y="119"/>
                    <a:pt x="36" y="143"/>
                    <a:pt x="72" y="143"/>
                  </a:cubicBezTo>
                  <a:cubicBezTo>
                    <a:pt x="108" y="143"/>
                    <a:pt x="143" y="119"/>
                    <a:pt x="143" y="71"/>
                  </a:cubicBezTo>
                  <a:cubicBezTo>
                    <a:pt x="143" y="24"/>
                    <a:pt x="108" y="0"/>
                    <a:pt x="72"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31"/>
            <p:cNvSpPr/>
            <p:nvPr/>
          </p:nvSpPr>
          <p:spPr>
            <a:xfrm>
              <a:off x="1106150" y="3815850"/>
              <a:ext cx="26925" cy="22825"/>
            </a:xfrm>
            <a:custGeom>
              <a:avLst/>
              <a:gdLst/>
              <a:ahLst/>
              <a:cxnLst/>
              <a:rect l="l" t="t" r="r" b="b"/>
              <a:pathLst>
                <a:path w="1077" h="913" extrusionOk="0">
                  <a:moveTo>
                    <a:pt x="618" y="1"/>
                  </a:moveTo>
                  <a:cubicBezTo>
                    <a:pt x="206" y="1"/>
                    <a:pt x="0" y="492"/>
                    <a:pt x="285" y="777"/>
                  </a:cubicBezTo>
                  <a:cubicBezTo>
                    <a:pt x="379" y="870"/>
                    <a:pt x="495" y="913"/>
                    <a:pt x="609" y="913"/>
                  </a:cubicBezTo>
                  <a:cubicBezTo>
                    <a:pt x="842" y="913"/>
                    <a:pt x="1066" y="736"/>
                    <a:pt x="1077" y="460"/>
                  </a:cubicBezTo>
                  <a:cubicBezTo>
                    <a:pt x="1077" y="207"/>
                    <a:pt x="871" y="1"/>
                    <a:pt x="618"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31"/>
            <p:cNvSpPr/>
            <p:nvPr/>
          </p:nvSpPr>
          <p:spPr>
            <a:xfrm>
              <a:off x="881700" y="3556575"/>
              <a:ext cx="24050" cy="20450"/>
            </a:xfrm>
            <a:custGeom>
              <a:avLst/>
              <a:gdLst/>
              <a:ahLst/>
              <a:cxnLst/>
              <a:rect l="l" t="t" r="r" b="b"/>
              <a:pathLst>
                <a:path w="962" h="818" extrusionOk="0">
                  <a:moveTo>
                    <a:pt x="555" y="1"/>
                  </a:moveTo>
                  <a:cubicBezTo>
                    <a:pt x="191" y="1"/>
                    <a:pt x="1" y="444"/>
                    <a:pt x="254" y="697"/>
                  </a:cubicBezTo>
                  <a:cubicBezTo>
                    <a:pt x="342" y="780"/>
                    <a:pt x="448" y="817"/>
                    <a:pt x="551" y="817"/>
                  </a:cubicBezTo>
                  <a:cubicBezTo>
                    <a:pt x="763" y="817"/>
                    <a:pt x="961" y="658"/>
                    <a:pt x="951" y="412"/>
                  </a:cubicBezTo>
                  <a:cubicBezTo>
                    <a:pt x="951" y="191"/>
                    <a:pt x="77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31"/>
            <p:cNvSpPr/>
            <p:nvPr/>
          </p:nvSpPr>
          <p:spPr>
            <a:xfrm>
              <a:off x="779575" y="3438625"/>
              <a:ext cx="18225" cy="15525"/>
            </a:xfrm>
            <a:custGeom>
              <a:avLst/>
              <a:gdLst/>
              <a:ahLst/>
              <a:cxnLst/>
              <a:rect l="l" t="t" r="r" b="b"/>
              <a:pathLst>
                <a:path w="729" h="621" extrusionOk="0">
                  <a:moveTo>
                    <a:pt x="428" y="0"/>
                  </a:moveTo>
                  <a:cubicBezTo>
                    <a:pt x="143" y="0"/>
                    <a:pt x="1" y="333"/>
                    <a:pt x="191" y="523"/>
                  </a:cubicBezTo>
                  <a:cubicBezTo>
                    <a:pt x="258" y="590"/>
                    <a:pt x="339" y="620"/>
                    <a:pt x="417" y="620"/>
                  </a:cubicBezTo>
                  <a:cubicBezTo>
                    <a:pt x="578" y="620"/>
                    <a:pt x="729" y="493"/>
                    <a:pt x="729" y="301"/>
                  </a:cubicBezTo>
                  <a:cubicBezTo>
                    <a:pt x="729" y="127"/>
                    <a:pt x="586" y="0"/>
                    <a:pt x="428"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31"/>
            <p:cNvSpPr/>
            <p:nvPr/>
          </p:nvSpPr>
          <p:spPr>
            <a:xfrm>
              <a:off x="305350" y="3445750"/>
              <a:ext cx="11125" cy="9525"/>
            </a:xfrm>
            <a:custGeom>
              <a:avLst/>
              <a:gdLst/>
              <a:ahLst/>
              <a:cxnLst/>
              <a:rect l="l" t="t" r="r" b="b"/>
              <a:pathLst>
                <a:path w="445" h="381" extrusionOk="0">
                  <a:moveTo>
                    <a:pt x="238" y="0"/>
                  </a:moveTo>
                  <a:cubicBezTo>
                    <a:pt x="80" y="16"/>
                    <a:pt x="1" y="206"/>
                    <a:pt x="127" y="333"/>
                  </a:cubicBezTo>
                  <a:cubicBezTo>
                    <a:pt x="161" y="366"/>
                    <a:pt x="203" y="381"/>
                    <a:pt x="245" y="381"/>
                  </a:cubicBezTo>
                  <a:cubicBezTo>
                    <a:pt x="343" y="381"/>
                    <a:pt x="444" y="301"/>
                    <a:pt x="444" y="190"/>
                  </a:cubicBezTo>
                  <a:cubicBezTo>
                    <a:pt x="444" y="79"/>
                    <a:pt x="349" y="0"/>
                    <a:pt x="238"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31"/>
            <p:cNvSpPr/>
            <p:nvPr/>
          </p:nvSpPr>
          <p:spPr>
            <a:xfrm>
              <a:off x="1909300" y="3071275"/>
              <a:ext cx="1625" cy="1625"/>
            </a:xfrm>
            <a:custGeom>
              <a:avLst/>
              <a:gdLst/>
              <a:ahLst/>
              <a:cxnLst/>
              <a:rect l="l" t="t" r="r" b="b"/>
              <a:pathLst>
                <a:path w="65" h="65" extrusionOk="0">
                  <a:moveTo>
                    <a:pt x="32" y="1"/>
                  </a:moveTo>
                  <a:cubicBezTo>
                    <a:pt x="17" y="1"/>
                    <a:pt x="1" y="17"/>
                    <a:pt x="1" y="32"/>
                  </a:cubicBezTo>
                  <a:cubicBezTo>
                    <a:pt x="1" y="48"/>
                    <a:pt x="17" y="64"/>
                    <a:pt x="32" y="64"/>
                  </a:cubicBezTo>
                  <a:cubicBezTo>
                    <a:pt x="48" y="64"/>
                    <a:pt x="64" y="48"/>
                    <a:pt x="64" y="32"/>
                  </a:cubicBezTo>
                  <a:cubicBezTo>
                    <a:pt x="64" y="17"/>
                    <a:pt x="48" y="1"/>
                    <a:pt x="3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31"/>
            <p:cNvSpPr/>
            <p:nvPr/>
          </p:nvSpPr>
          <p:spPr>
            <a:xfrm>
              <a:off x="1493550" y="3017025"/>
              <a:ext cx="4900" cy="3325"/>
            </a:xfrm>
            <a:custGeom>
              <a:avLst/>
              <a:gdLst/>
              <a:ahLst/>
              <a:cxnLst/>
              <a:rect l="l" t="t" r="r" b="b"/>
              <a:pathLst>
                <a:path w="196" h="133" extrusionOk="0">
                  <a:moveTo>
                    <a:pt x="88" y="1"/>
                  </a:moveTo>
                  <a:cubicBezTo>
                    <a:pt x="1" y="1"/>
                    <a:pt x="106" y="133"/>
                    <a:pt x="163" y="133"/>
                  </a:cubicBezTo>
                  <a:cubicBezTo>
                    <a:pt x="182" y="133"/>
                    <a:pt x="195" y="119"/>
                    <a:pt x="195" y="81"/>
                  </a:cubicBezTo>
                  <a:cubicBezTo>
                    <a:pt x="195" y="33"/>
                    <a:pt x="148" y="2"/>
                    <a:pt x="100" y="2"/>
                  </a:cubicBezTo>
                  <a:cubicBezTo>
                    <a:pt x="96" y="1"/>
                    <a:pt x="92" y="1"/>
                    <a:pt x="88"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31"/>
            <p:cNvSpPr/>
            <p:nvPr/>
          </p:nvSpPr>
          <p:spPr>
            <a:xfrm>
              <a:off x="1077250" y="3721650"/>
              <a:ext cx="12300" cy="10575"/>
            </a:xfrm>
            <a:custGeom>
              <a:avLst/>
              <a:gdLst/>
              <a:ahLst/>
              <a:cxnLst/>
              <a:rect l="l" t="t" r="r" b="b"/>
              <a:pathLst>
                <a:path w="492" h="423" extrusionOk="0">
                  <a:moveTo>
                    <a:pt x="285" y="0"/>
                  </a:moveTo>
                  <a:cubicBezTo>
                    <a:pt x="95" y="0"/>
                    <a:pt x="0" y="238"/>
                    <a:pt x="143" y="364"/>
                  </a:cubicBezTo>
                  <a:cubicBezTo>
                    <a:pt x="183" y="405"/>
                    <a:pt x="233" y="423"/>
                    <a:pt x="283" y="423"/>
                  </a:cubicBezTo>
                  <a:cubicBezTo>
                    <a:pt x="388" y="423"/>
                    <a:pt x="491" y="341"/>
                    <a:pt x="491" y="222"/>
                  </a:cubicBezTo>
                  <a:cubicBezTo>
                    <a:pt x="491" y="95"/>
                    <a:pt x="396" y="0"/>
                    <a:pt x="285"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31"/>
            <p:cNvSpPr/>
            <p:nvPr/>
          </p:nvSpPr>
          <p:spPr>
            <a:xfrm>
              <a:off x="1396625" y="3257275"/>
              <a:ext cx="6425" cy="4250"/>
            </a:xfrm>
            <a:custGeom>
              <a:avLst/>
              <a:gdLst/>
              <a:ahLst/>
              <a:cxnLst/>
              <a:rect l="l" t="t" r="r" b="b"/>
              <a:pathLst>
                <a:path w="257" h="170" extrusionOk="0">
                  <a:moveTo>
                    <a:pt x="165" y="0"/>
                  </a:moveTo>
                  <a:cubicBezTo>
                    <a:pt x="159" y="0"/>
                    <a:pt x="152" y="1"/>
                    <a:pt x="146" y="3"/>
                  </a:cubicBezTo>
                  <a:cubicBezTo>
                    <a:pt x="0" y="3"/>
                    <a:pt x="143" y="170"/>
                    <a:pt x="217" y="170"/>
                  </a:cubicBezTo>
                  <a:cubicBezTo>
                    <a:pt x="240" y="170"/>
                    <a:pt x="257" y="154"/>
                    <a:pt x="257" y="113"/>
                  </a:cubicBezTo>
                  <a:cubicBezTo>
                    <a:pt x="257" y="57"/>
                    <a:pt x="219" y="0"/>
                    <a:pt x="165"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31"/>
            <p:cNvSpPr/>
            <p:nvPr/>
          </p:nvSpPr>
          <p:spPr>
            <a:xfrm>
              <a:off x="511975" y="3563300"/>
              <a:ext cx="17050" cy="17050"/>
            </a:xfrm>
            <a:custGeom>
              <a:avLst/>
              <a:gdLst/>
              <a:ahLst/>
              <a:cxnLst/>
              <a:rect l="l" t="t" r="r" b="b"/>
              <a:pathLst>
                <a:path w="682" h="682" extrusionOk="0">
                  <a:moveTo>
                    <a:pt x="349" y="1"/>
                  </a:moveTo>
                  <a:cubicBezTo>
                    <a:pt x="159" y="1"/>
                    <a:pt x="1" y="159"/>
                    <a:pt x="1" y="349"/>
                  </a:cubicBezTo>
                  <a:cubicBezTo>
                    <a:pt x="1" y="523"/>
                    <a:pt x="159" y="682"/>
                    <a:pt x="349" y="682"/>
                  </a:cubicBezTo>
                  <a:cubicBezTo>
                    <a:pt x="523" y="682"/>
                    <a:pt x="682" y="523"/>
                    <a:pt x="682" y="349"/>
                  </a:cubicBezTo>
                  <a:cubicBezTo>
                    <a:pt x="682" y="159"/>
                    <a:pt x="523" y="1"/>
                    <a:pt x="349"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31"/>
            <p:cNvSpPr/>
            <p:nvPr/>
          </p:nvSpPr>
          <p:spPr>
            <a:xfrm>
              <a:off x="1298125" y="3585475"/>
              <a:ext cx="13100" cy="13100"/>
            </a:xfrm>
            <a:custGeom>
              <a:avLst/>
              <a:gdLst/>
              <a:ahLst/>
              <a:cxnLst/>
              <a:rect l="l" t="t" r="r" b="b"/>
              <a:pathLst>
                <a:path w="524" h="524" extrusionOk="0">
                  <a:moveTo>
                    <a:pt x="254" y="1"/>
                  </a:moveTo>
                  <a:cubicBezTo>
                    <a:pt x="111" y="1"/>
                    <a:pt x="1" y="111"/>
                    <a:pt x="1" y="270"/>
                  </a:cubicBezTo>
                  <a:cubicBezTo>
                    <a:pt x="1" y="412"/>
                    <a:pt x="111" y="523"/>
                    <a:pt x="254" y="523"/>
                  </a:cubicBezTo>
                  <a:cubicBezTo>
                    <a:pt x="412" y="523"/>
                    <a:pt x="523" y="412"/>
                    <a:pt x="523" y="270"/>
                  </a:cubicBezTo>
                  <a:cubicBezTo>
                    <a:pt x="523" y="111"/>
                    <a:pt x="412" y="1"/>
                    <a:pt x="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31"/>
            <p:cNvSpPr/>
            <p:nvPr/>
          </p:nvSpPr>
          <p:spPr>
            <a:xfrm>
              <a:off x="1134650" y="3955975"/>
              <a:ext cx="11900" cy="9800"/>
            </a:xfrm>
            <a:custGeom>
              <a:avLst/>
              <a:gdLst/>
              <a:ahLst/>
              <a:cxnLst/>
              <a:rect l="l" t="t" r="r" b="b"/>
              <a:pathLst>
                <a:path w="476" h="392" extrusionOk="0">
                  <a:moveTo>
                    <a:pt x="269" y="1"/>
                  </a:moveTo>
                  <a:cubicBezTo>
                    <a:pt x="95" y="1"/>
                    <a:pt x="0" y="207"/>
                    <a:pt x="127" y="333"/>
                  </a:cubicBezTo>
                  <a:cubicBezTo>
                    <a:pt x="167" y="374"/>
                    <a:pt x="217" y="391"/>
                    <a:pt x="267" y="391"/>
                  </a:cubicBezTo>
                  <a:cubicBezTo>
                    <a:pt x="372" y="391"/>
                    <a:pt x="475" y="310"/>
                    <a:pt x="475" y="191"/>
                  </a:cubicBezTo>
                  <a:cubicBezTo>
                    <a:pt x="475" y="80"/>
                    <a:pt x="380" y="1"/>
                    <a:pt x="269"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31"/>
            <p:cNvSpPr/>
            <p:nvPr/>
          </p:nvSpPr>
          <p:spPr>
            <a:xfrm>
              <a:off x="478725" y="3610025"/>
              <a:ext cx="12300" cy="10575"/>
            </a:xfrm>
            <a:custGeom>
              <a:avLst/>
              <a:gdLst/>
              <a:ahLst/>
              <a:cxnLst/>
              <a:rect l="l" t="t" r="r" b="b"/>
              <a:pathLst>
                <a:path w="492" h="423" extrusionOk="0">
                  <a:moveTo>
                    <a:pt x="286" y="0"/>
                  </a:moveTo>
                  <a:cubicBezTo>
                    <a:pt x="96" y="0"/>
                    <a:pt x="1" y="222"/>
                    <a:pt x="128" y="364"/>
                  </a:cubicBezTo>
                  <a:cubicBezTo>
                    <a:pt x="172" y="404"/>
                    <a:pt x="225" y="422"/>
                    <a:pt x="276" y="422"/>
                  </a:cubicBezTo>
                  <a:cubicBezTo>
                    <a:pt x="387" y="422"/>
                    <a:pt x="492" y="336"/>
                    <a:pt x="492" y="206"/>
                  </a:cubicBezTo>
                  <a:cubicBezTo>
                    <a:pt x="492" y="95"/>
                    <a:pt x="397" y="0"/>
                    <a:pt x="286"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31"/>
            <p:cNvSpPr/>
            <p:nvPr/>
          </p:nvSpPr>
          <p:spPr>
            <a:xfrm>
              <a:off x="872600" y="3601300"/>
              <a:ext cx="9525" cy="9525"/>
            </a:xfrm>
            <a:custGeom>
              <a:avLst/>
              <a:gdLst/>
              <a:ahLst/>
              <a:cxnLst/>
              <a:rect l="l" t="t" r="r" b="b"/>
              <a:pathLst>
                <a:path w="381" h="381" extrusionOk="0">
                  <a:moveTo>
                    <a:pt x="190" y="1"/>
                  </a:moveTo>
                  <a:cubicBezTo>
                    <a:pt x="80" y="1"/>
                    <a:pt x="0" y="96"/>
                    <a:pt x="0" y="191"/>
                  </a:cubicBezTo>
                  <a:cubicBezTo>
                    <a:pt x="0" y="302"/>
                    <a:pt x="80" y="381"/>
                    <a:pt x="190" y="381"/>
                  </a:cubicBezTo>
                  <a:cubicBezTo>
                    <a:pt x="301" y="381"/>
                    <a:pt x="380" y="302"/>
                    <a:pt x="380" y="191"/>
                  </a:cubicBezTo>
                  <a:cubicBezTo>
                    <a:pt x="380" y="96"/>
                    <a:pt x="301" y="1"/>
                    <a:pt x="190"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31"/>
            <p:cNvSpPr/>
            <p:nvPr/>
          </p:nvSpPr>
          <p:spPr>
            <a:xfrm>
              <a:off x="1134650" y="3903725"/>
              <a:ext cx="23375" cy="20050"/>
            </a:xfrm>
            <a:custGeom>
              <a:avLst/>
              <a:gdLst/>
              <a:ahLst/>
              <a:cxnLst/>
              <a:rect l="l" t="t" r="r" b="b"/>
              <a:pathLst>
                <a:path w="935" h="802" extrusionOk="0">
                  <a:moveTo>
                    <a:pt x="539" y="1"/>
                  </a:moveTo>
                  <a:cubicBezTo>
                    <a:pt x="190" y="1"/>
                    <a:pt x="0" y="428"/>
                    <a:pt x="254" y="682"/>
                  </a:cubicBezTo>
                  <a:cubicBezTo>
                    <a:pt x="332" y="765"/>
                    <a:pt x="430" y="802"/>
                    <a:pt x="528" y="802"/>
                  </a:cubicBezTo>
                  <a:cubicBezTo>
                    <a:pt x="727" y="802"/>
                    <a:pt x="924" y="646"/>
                    <a:pt x="934" y="412"/>
                  </a:cubicBezTo>
                  <a:cubicBezTo>
                    <a:pt x="934" y="191"/>
                    <a:pt x="760" y="17"/>
                    <a:pt x="539"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31"/>
            <p:cNvSpPr/>
            <p:nvPr/>
          </p:nvSpPr>
          <p:spPr>
            <a:xfrm>
              <a:off x="1148900" y="3334525"/>
              <a:ext cx="7550" cy="7925"/>
            </a:xfrm>
            <a:custGeom>
              <a:avLst/>
              <a:gdLst/>
              <a:ahLst/>
              <a:cxnLst/>
              <a:rect l="l" t="t" r="r" b="b"/>
              <a:pathLst>
                <a:path w="302" h="317" extrusionOk="0">
                  <a:moveTo>
                    <a:pt x="143" y="0"/>
                  </a:moveTo>
                  <a:cubicBezTo>
                    <a:pt x="64" y="0"/>
                    <a:pt x="0" y="79"/>
                    <a:pt x="0" y="158"/>
                  </a:cubicBezTo>
                  <a:cubicBezTo>
                    <a:pt x="0" y="253"/>
                    <a:pt x="64" y="317"/>
                    <a:pt x="143" y="317"/>
                  </a:cubicBezTo>
                  <a:cubicBezTo>
                    <a:pt x="238" y="317"/>
                    <a:pt x="301" y="253"/>
                    <a:pt x="301" y="158"/>
                  </a:cubicBezTo>
                  <a:cubicBezTo>
                    <a:pt x="301" y="79"/>
                    <a:pt x="238" y="0"/>
                    <a:pt x="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31"/>
            <p:cNvSpPr/>
            <p:nvPr/>
          </p:nvSpPr>
          <p:spPr>
            <a:xfrm>
              <a:off x="1269225" y="3169850"/>
              <a:ext cx="17050" cy="14575"/>
            </a:xfrm>
            <a:custGeom>
              <a:avLst/>
              <a:gdLst/>
              <a:ahLst/>
              <a:cxnLst/>
              <a:rect l="l" t="t" r="r" b="b"/>
              <a:pathLst>
                <a:path w="682" h="583" extrusionOk="0">
                  <a:moveTo>
                    <a:pt x="397" y="0"/>
                  </a:moveTo>
                  <a:cubicBezTo>
                    <a:pt x="143" y="0"/>
                    <a:pt x="1" y="317"/>
                    <a:pt x="191" y="491"/>
                  </a:cubicBezTo>
                  <a:cubicBezTo>
                    <a:pt x="249" y="554"/>
                    <a:pt x="323" y="583"/>
                    <a:pt x="395" y="583"/>
                  </a:cubicBezTo>
                  <a:cubicBezTo>
                    <a:pt x="541" y="583"/>
                    <a:pt x="682" y="470"/>
                    <a:pt x="682" y="301"/>
                  </a:cubicBezTo>
                  <a:cubicBezTo>
                    <a:pt x="682" y="127"/>
                    <a:pt x="555" y="0"/>
                    <a:pt x="397"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31"/>
            <p:cNvSpPr/>
            <p:nvPr/>
          </p:nvSpPr>
          <p:spPr>
            <a:xfrm>
              <a:off x="1894650" y="3344400"/>
              <a:ext cx="3200" cy="2800"/>
            </a:xfrm>
            <a:custGeom>
              <a:avLst/>
              <a:gdLst/>
              <a:ahLst/>
              <a:cxnLst/>
              <a:rect l="l" t="t" r="r" b="b"/>
              <a:pathLst>
                <a:path w="128" h="112" extrusionOk="0">
                  <a:moveTo>
                    <a:pt x="64" y="1"/>
                  </a:moveTo>
                  <a:cubicBezTo>
                    <a:pt x="33" y="1"/>
                    <a:pt x="1" y="17"/>
                    <a:pt x="17" y="64"/>
                  </a:cubicBezTo>
                  <a:cubicBezTo>
                    <a:pt x="17" y="96"/>
                    <a:pt x="33" y="112"/>
                    <a:pt x="64" y="112"/>
                  </a:cubicBezTo>
                  <a:cubicBezTo>
                    <a:pt x="96" y="112"/>
                    <a:pt x="128" y="96"/>
                    <a:pt x="128" y="64"/>
                  </a:cubicBezTo>
                  <a:cubicBezTo>
                    <a:pt x="128" y="17"/>
                    <a:pt x="96" y="1"/>
                    <a:pt x="64"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31"/>
            <p:cNvSpPr/>
            <p:nvPr/>
          </p:nvSpPr>
          <p:spPr>
            <a:xfrm>
              <a:off x="918900" y="3519375"/>
              <a:ext cx="22200" cy="19000"/>
            </a:xfrm>
            <a:custGeom>
              <a:avLst/>
              <a:gdLst/>
              <a:ahLst/>
              <a:cxnLst/>
              <a:rect l="l" t="t" r="r" b="b"/>
              <a:pathLst>
                <a:path w="888" h="760" extrusionOk="0">
                  <a:moveTo>
                    <a:pt x="508" y="0"/>
                  </a:moveTo>
                  <a:cubicBezTo>
                    <a:pt x="175" y="0"/>
                    <a:pt x="1" y="412"/>
                    <a:pt x="238" y="650"/>
                  </a:cubicBezTo>
                  <a:cubicBezTo>
                    <a:pt x="314" y="726"/>
                    <a:pt x="408" y="759"/>
                    <a:pt x="501" y="759"/>
                  </a:cubicBezTo>
                  <a:cubicBezTo>
                    <a:pt x="697" y="759"/>
                    <a:pt x="888" y="606"/>
                    <a:pt x="888" y="380"/>
                  </a:cubicBezTo>
                  <a:cubicBezTo>
                    <a:pt x="888" y="175"/>
                    <a:pt x="729" y="0"/>
                    <a:pt x="50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7" name="Google Shape;1687;p31"/>
            <p:cNvSpPr/>
            <p:nvPr/>
          </p:nvSpPr>
          <p:spPr>
            <a:xfrm>
              <a:off x="515675" y="3886700"/>
              <a:ext cx="3450" cy="2225"/>
            </a:xfrm>
            <a:custGeom>
              <a:avLst/>
              <a:gdLst/>
              <a:ahLst/>
              <a:cxnLst/>
              <a:rect l="l" t="t" r="r" b="b"/>
              <a:pathLst>
                <a:path w="138" h="89" extrusionOk="0">
                  <a:moveTo>
                    <a:pt x="75" y="1"/>
                  </a:moveTo>
                  <a:cubicBezTo>
                    <a:pt x="0" y="1"/>
                    <a:pt x="81" y="88"/>
                    <a:pt x="120" y="88"/>
                  </a:cubicBezTo>
                  <a:cubicBezTo>
                    <a:pt x="130" y="88"/>
                    <a:pt x="138" y="81"/>
                    <a:pt x="138" y="64"/>
                  </a:cubicBezTo>
                  <a:cubicBezTo>
                    <a:pt x="138" y="33"/>
                    <a:pt x="106" y="1"/>
                    <a:pt x="75"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8" name="Google Shape;1688;p31"/>
            <p:cNvSpPr/>
            <p:nvPr/>
          </p:nvSpPr>
          <p:spPr>
            <a:xfrm>
              <a:off x="1545525" y="3239225"/>
              <a:ext cx="7550" cy="7725"/>
            </a:xfrm>
            <a:custGeom>
              <a:avLst/>
              <a:gdLst/>
              <a:ahLst/>
              <a:cxnLst/>
              <a:rect l="l" t="t" r="r" b="b"/>
              <a:pathLst>
                <a:path w="302" h="309" extrusionOk="0">
                  <a:moveTo>
                    <a:pt x="151" y="0"/>
                  </a:moveTo>
                  <a:cubicBezTo>
                    <a:pt x="76" y="0"/>
                    <a:pt x="1" y="52"/>
                    <a:pt x="1" y="155"/>
                  </a:cubicBezTo>
                  <a:cubicBezTo>
                    <a:pt x="1" y="257"/>
                    <a:pt x="76" y="309"/>
                    <a:pt x="151" y="309"/>
                  </a:cubicBezTo>
                  <a:cubicBezTo>
                    <a:pt x="226" y="309"/>
                    <a:pt x="301" y="257"/>
                    <a:pt x="301" y="155"/>
                  </a:cubicBezTo>
                  <a:cubicBezTo>
                    <a:pt x="301" y="52"/>
                    <a:pt x="226" y="0"/>
                    <a:pt x="151"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31"/>
            <p:cNvSpPr/>
            <p:nvPr/>
          </p:nvSpPr>
          <p:spPr>
            <a:xfrm>
              <a:off x="982250" y="3542325"/>
              <a:ext cx="10700" cy="10725"/>
            </a:xfrm>
            <a:custGeom>
              <a:avLst/>
              <a:gdLst/>
              <a:ahLst/>
              <a:cxnLst/>
              <a:rect l="l" t="t" r="r" b="b"/>
              <a:pathLst>
                <a:path w="428" h="429" extrusionOk="0">
                  <a:moveTo>
                    <a:pt x="206" y="1"/>
                  </a:moveTo>
                  <a:cubicBezTo>
                    <a:pt x="95" y="1"/>
                    <a:pt x="0" y="96"/>
                    <a:pt x="0" y="222"/>
                  </a:cubicBezTo>
                  <a:cubicBezTo>
                    <a:pt x="0" y="333"/>
                    <a:pt x="95" y="428"/>
                    <a:pt x="206" y="428"/>
                  </a:cubicBezTo>
                  <a:cubicBezTo>
                    <a:pt x="333" y="428"/>
                    <a:pt x="428" y="333"/>
                    <a:pt x="428" y="222"/>
                  </a:cubicBezTo>
                  <a:cubicBezTo>
                    <a:pt x="428" y="96"/>
                    <a:pt x="333"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31"/>
            <p:cNvSpPr/>
            <p:nvPr/>
          </p:nvSpPr>
          <p:spPr>
            <a:xfrm>
              <a:off x="396400" y="3577550"/>
              <a:ext cx="9525" cy="8275"/>
            </a:xfrm>
            <a:custGeom>
              <a:avLst/>
              <a:gdLst/>
              <a:ahLst/>
              <a:cxnLst/>
              <a:rect l="l" t="t" r="r" b="b"/>
              <a:pathLst>
                <a:path w="381" h="331" extrusionOk="0">
                  <a:moveTo>
                    <a:pt x="222" y="1"/>
                  </a:moveTo>
                  <a:cubicBezTo>
                    <a:pt x="64" y="1"/>
                    <a:pt x="1" y="175"/>
                    <a:pt x="96" y="286"/>
                  </a:cubicBezTo>
                  <a:cubicBezTo>
                    <a:pt x="131" y="316"/>
                    <a:pt x="173" y="331"/>
                    <a:pt x="214" y="331"/>
                  </a:cubicBezTo>
                  <a:cubicBezTo>
                    <a:pt x="300" y="331"/>
                    <a:pt x="381" y="267"/>
                    <a:pt x="381" y="159"/>
                  </a:cubicBezTo>
                  <a:cubicBezTo>
                    <a:pt x="381" y="80"/>
                    <a:pt x="301" y="1"/>
                    <a:pt x="222"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31"/>
            <p:cNvSpPr/>
            <p:nvPr/>
          </p:nvSpPr>
          <p:spPr>
            <a:xfrm>
              <a:off x="649750" y="3547875"/>
              <a:ext cx="15850" cy="15850"/>
            </a:xfrm>
            <a:custGeom>
              <a:avLst/>
              <a:gdLst/>
              <a:ahLst/>
              <a:cxnLst/>
              <a:rect l="l" t="t" r="r" b="b"/>
              <a:pathLst>
                <a:path w="634" h="634" extrusionOk="0">
                  <a:moveTo>
                    <a:pt x="317" y="0"/>
                  </a:moveTo>
                  <a:cubicBezTo>
                    <a:pt x="143" y="0"/>
                    <a:pt x="0" y="143"/>
                    <a:pt x="0" y="317"/>
                  </a:cubicBezTo>
                  <a:cubicBezTo>
                    <a:pt x="0" y="491"/>
                    <a:pt x="143" y="634"/>
                    <a:pt x="317" y="634"/>
                  </a:cubicBezTo>
                  <a:cubicBezTo>
                    <a:pt x="491" y="634"/>
                    <a:pt x="633" y="491"/>
                    <a:pt x="633" y="317"/>
                  </a:cubicBezTo>
                  <a:cubicBezTo>
                    <a:pt x="633" y="143"/>
                    <a:pt x="491" y="0"/>
                    <a:pt x="317"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31"/>
            <p:cNvSpPr/>
            <p:nvPr/>
          </p:nvSpPr>
          <p:spPr>
            <a:xfrm>
              <a:off x="698850" y="3177750"/>
              <a:ext cx="7125" cy="4875"/>
            </a:xfrm>
            <a:custGeom>
              <a:avLst/>
              <a:gdLst/>
              <a:ahLst/>
              <a:cxnLst/>
              <a:rect l="l" t="t" r="r" b="b"/>
              <a:pathLst>
                <a:path w="285" h="195" extrusionOk="0">
                  <a:moveTo>
                    <a:pt x="158" y="1"/>
                  </a:moveTo>
                  <a:cubicBezTo>
                    <a:pt x="1" y="1"/>
                    <a:pt x="157" y="195"/>
                    <a:pt x="240" y="195"/>
                  </a:cubicBezTo>
                  <a:cubicBezTo>
                    <a:pt x="266" y="195"/>
                    <a:pt x="284" y="176"/>
                    <a:pt x="284" y="128"/>
                  </a:cubicBezTo>
                  <a:cubicBezTo>
                    <a:pt x="284" y="64"/>
                    <a:pt x="221" y="1"/>
                    <a:pt x="158"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31"/>
            <p:cNvSpPr/>
            <p:nvPr/>
          </p:nvSpPr>
          <p:spPr>
            <a:xfrm>
              <a:off x="587600" y="3485725"/>
              <a:ext cx="7550" cy="7550"/>
            </a:xfrm>
            <a:custGeom>
              <a:avLst/>
              <a:gdLst/>
              <a:ahLst/>
              <a:cxnLst/>
              <a:rect l="l" t="t" r="r" b="b"/>
              <a:pathLst>
                <a:path w="302" h="302" extrusionOk="0">
                  <a:moveTo>
                    <a:pt x="143" y="0"/>
                  </a:moveTo>
                  <a:cubicBezTo>
                    <a:pt x="64" y="0"/>
                    <a:pt x="0" y="64"/>
                    <a:pt x="0" y="143"/>
                  </a:cubicBezTo>
                  <a:cubicBezTo>
                    <a:pt x="0" y="238"/>
                    <a:pt x="64" y="301"/>
                    <a:pt x="143" y="301"/>
                  </a:cubicBezTo>
                  <a:cubicBezTo>
                    <a:pt x="238" y="301"/>
                    <a:pt x="301" y="238"/>
                    <a:pt x="301" y="143"/>
                  </a:cubicBezTo>
                  <a:cubicBezTo>
                    <a:pt x="301" y="64"/>
                    <a:pt x="238" y="0"/>
                    <a:pt x="143"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31"/>
            <p:cNvSpPr/>
            <p:nvPr/>
          </p:nvSpPr>
          <p:spPr>
            <a:xfrm>
              <a:off x="1244300" y="2878900"/>
              <a:ext cx="5175" cy="5175"/>
            </a:xfrm>
            <a:custGeom>
              <a:avLst/>
              <a:gdLst/>
              <a:ahLst/>
              <a:cxnLst/>
              <a:rect l="l" t="t" r="r" b="b"/>
              <a:pathLst>
                <a:path w="207" h="207" extrusionOk="0">
                  <a:moveTo>
                    <a:pt x="111" y="1"/>
                  </a:moveTo>
                  <a:cubicBezTo>
                    <a:pt x="48" y="1"/>
                    <a:pt x="0" y="48"/>
                    <a:pt x="0" y="111"/>
                  </a:cubicBezTo>
                  <a:cubicBezTo>
                    <a:pt x="0" y="159"/>
                    <a:pt x="48" y="206"/>
                    <a:pt x="111" y="206"/>
                  </a:cubicBezTo>
                  <a:cubicBezTo>
                    <a:pt x="159" y="206"/>
                    <a:pt x="206" y="159"/>
                    <a:pt x="206" y="111"/>
                  </a:cubicBezTo>
                  <a:cubicBezTo>
                    <a:pt x="206" y="48"/>
                    <a:pt x="159" y="1"/>
                    <a:pt x="111"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31"/>
            <p:cNvSpPr/>
            <p:nvPr/>
          </p:nvSpPr>
          <p:spPr>
            <a:xfrm>
              <a:off x="743550" y="3544700"/>
              <a:ext cx="21400" cy="18425"/>
            </a:xfrm>
            <a:custGeom>
              <a:avLst/>
              <a:gdLst/>
              <a:ahLst/>
              <a:cxnLst/>
              <a:rect l="l" t="t" r="r" b="b"/>
              <a:pathLst>
                <a:path w="856" h="737" extrusionOk="0">
                  <a:moveTo>
                    <a:pt x="491" y="1"/>
                  </a:moveTo>
                  <a:cubicBezTo>
                    <a:pt x="159" y="1"/>
                    <a:pt x="1" y="397"/>
                    <a:pt x="222" y="634"/>
                  </a:cubicBezTo>
                  <a:cubicBezTo>
                    <a:pt x="298" y="705"/>
                    <a:pt x="390" y="737"/>
                    <a:pt x="480" y="737"/>
                  </a:cubicBezTo>
                  <a:cubicBezTo>
                    <a:pt x="672" y="737"/>
                    <a:pt x="856" y="591"/>
                    <a:pt x="856" y="365"/>
                  </a:cubicBezTo>
                  <a:cubicBezTo>
                    <a:pt x="856" y="159"/>
                    <a:pt x="697" y="1"/>
                    <a:pt x="491"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31"/>
            <p:cNvSpPr/>
            <p:nvPr/>
          </p:nvSpPr>
          <p:spPr>
            <a:xfrm>
              <a:off x="1691200" y="3518575"/>
              <a:ext cx="9925" cy="8275"/>
            </a:xfrm>
            <a:custGeom>
              <a:avLst/>
              <a:gdLst/>
              <a:ahLst/>
              <a:cxnLst/>
              <a:rect l="l" t="t" r="r" b="b"/>
              <a:pathLst>
                <a:path w="397" h="331" extrusionOk="0">
                  <a:moveTo>
                    <a:pt x="222" y="1"/>
                  </a:moveTo>
                  <a:cubicBezTo>
                    <a:pt x="80" y="1"/>
                    <a:pt x="0" y="175"/>
                    <a:pt x="111" y="286"/>
                  </a:cubicBezTo>
                  <a:cubicBezTo>
                    <a:pt x="147" y="316"/>
                    <a:pt x="189" y="330"/>
                    <a:pt x="230" y="330"/>
                  </a:cubicBezTo>
                  <a:cubicBezTo>
                    <a:pt x="316" y="330"/>
                    <a:pt x="396" y="267"/>
                    <a:pt x="396" y="159"/>
                  </a:cubicBezTo>
                  <a:cubicBezTo>
                    <a:pt x="396" y="80"/>
                    <a:pt x="317" y="1"/>
                    <a:pt x="222"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31"/>
            <p:cNvSpPr/>
            <p:nvPr/>
          </p:nvSpPr>
          <p:spPr>
            <a:xfrm>
              <a:off x="1389575" y="3790925"/>
              <a:ext cx="17425" cy="17825"/>
            </a:xfrm>
            <a:custGeom>
              <a:avLst/>
              <a:gdLst/>
              <a:ahLst/>
              <a:cxnLst/>
              <a:rect l="l" t="t" r="r" b="b"/>
              <a:pathLst>
                <a:path w="697" h="713" extrusionOk="0">
                  <a:moveTo>
                    <a:pt x="349" y="0"/>
                  </a:moveTo>
                  <a:cubicBezTo>
                    <a:pt x="159" y="0"/>
                    <a:pt x="0" y="159"/>
                    <a:pt x="0" y="364"/>
                  </a:cubicBezTo>
                  <a:cubicBezTo>
                    <a:pt x="0" y="554"/>
                    <a:pt x="159" y="713"/>
                    <a:pt x="349" y="713"/>
                  </a:cubicBezTo>
                  <a:cubicBezTo>
                    <a:pt x="539" y="713"/>
                    <a:pt x="697" y="554"/>
                    <a:pt x="697" y="364"/>
                  </a:cubicBezTo>
                  <a:cubicBezTo>
                    <a:pt x="697" y="159"/>
                    <a:pt x="539" y="0"/>
                    <a:pt x="349"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31"/>
            <p:cNvSpPr/>
            <p:nvPr/>
          </p:nvSpPr>
          <p:spPr>
            <a:xfrm>
              <a:off x="264975" y="3175375"/>
              <a:ext cx="2000" cy="1375"/>
            </a:xfrm>
            <a:custGeom>
              <a:avLst/>
              <a:gdLst/>
              <a:ahLst/>
              <a:cxnLst/>
              <a:rect l="l" t="t" r="r" b="b"/>
              <a:pathLst>
                <a:path w="80" h="55" extrusionOk="0">
                  <a:moveTo>
                    <a:pt x="48" y="1"/>
                  </a:moveTo>
                  <a:cubicBezTo>
                    <a:pt x="1" y="1"/>
                    <a:pt x="42" y="54"/>
                    <a:pt x="66" y="54"/>
                  </a:cubicBezTo>
                  <a:cubicBezTo>
                    <a:pt x="74" y="54"/>
                    <a:pt x="80" y="48"/>
                    <a:pt x="80" y="33"/>
                  </a:cubicBezTo>
                  <a:cubicBezTo>
                    <a:pt x="80" y="17"/>
                    <a:pt x="64" y="1"/>
                    <a:pt x="48"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31"/>
            <p:cNvSpPr/>
            <p:nvPr/>
          </p:nvSpPr>
          <p:spPr>
            <a:xfrm>
              <a:off x="247575" y="2990925"/>
              <a:ext cx="1600" cy="1600"/>
            </a:xfrm>
            <a:custGeom>
              <a:avLst/>
              <a:gdLst/>
              <a:ahLst/>
              <a:cxnLst/>
              <a:rect l="l" t="t" r="r" b="b"/>
              <a:pathLst>
                <a:path w="64" h="64" extrusionOk="0">
                  <a:moveTo>
                    <a:pt x="32" y="1"/>
                  </a:moveTo>
                  <a:cubicBezTo>
                    <a:pt x="16" y="1"/>
                    <a:pt x="0" y="16"/>
                    <a:pt x="0" y="32"/>
                  </a:cubicBezTo>
                  <a:cubicBezTo>
                    <a:pt x="0" y="48"/>
                    <a:pt x="16" y="64"/>
                    <a:pt x="32" y="64"/>
                  </a:cubicBezTo>
                  <a:cubicBezTo>
                    <a:pt x="48" y="64"/>
                    <a:pt x="63" y="48"/>
                    <a:pt x="63" y="32"/>
                  </a:cubicBezTo>
                  <a:cubicBezTo>
                    <a:pt x="63" y="16"/>
                    <a:pt x="48" y="1"/>
                    <a:pt x="32"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31"/>
            <p:cNvSpPr/>
            <p:nvPr/>
          </p:nvSpPr>
          <p:spPr>
            <a:xfrm>
              <a:off x="1650825" y="3019825"/>
              <a:ext cx="3975" cy="3975"/>
            </a:xfrm>
            <a:custGeom>
              <a:avLst/>
              <a:gdLst/>
              <a:ahLst/>
              <a:cxnLst/>
              <a:rect l="l" t="t" r="r" b="b"/>
              <a:pathLst>
                <a:path w="159" h="159" extrusionOk="0">
                  <a:moveTo>
                    <a:pt x="80" y="0"/>
                  </a:moveTo>
                  <a:cubicBezTo>
                    <a:pt x="32" y="0"/>
                    <a:pt x="0" y="32"/>
                    <a:pt x="0" y="80"/>
                  </a:cubicBezTo>
                  <a:cubicBezTo>
                    <a:pt x="0" y="127"/>
                    <a:pt x="32" y="159"/>
                    <a:pt x="80" y="159"/>
                  </a:cubicBezTo>
                  <a:cubicBezTo>
                    <a:pt x="127" y="159"/>
                    <a:pt x="159" y="127"/>
                    <a:pt x="159" y="80"/>
                  </a:cubicBezTo>
                  <a:cubicBezTo>
                    <a:pt x="159" y="32"/>
                    <a:pt x="127" y="0"/>
                    <a:pt x="80"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31"/>
            <p:cNvSpPr/>
            <p:nvPr/>
          </p:nvSpPr>
          <p:spPr>
            <a:xfrm>
              <a:off x="1188475" y="3015075"/>
              <a:ext cx="11500" cy="11500"/>
            </a:xfrm>
            <a:custGeom>
              <a:avLst/>
              <a:gdLst/>
              <a:ahLst/>
              <a:cxnLst/>
              <a:rect l="l" t="t" r="r" b="b"/>
              <a:pathLst>
                <a:path w="460" h="460" extrusionOk="0">
                  <a:moveTo>
                    <a:pt x="238" y="0"/>
                  </a:moveTo>
                  <a:cubicBezTo>
                    <a:pt x="96" y="0"/>
                    <a:pt x="1" y="95"/>
                    <a:pt x="1" y="238"/>
                  </a:cubicBezTo>
                  <a:cubicBezTo>
                    <a:pt x="1" y="365"/>
                    <a:pt x="96" y="460"/>
                    <a:pt x="238" y="460"/>
                  </a:cubicBezTo>
                  <a:cubicBezTo>
                    <a:pt x="365" y="460"/>
                    <a:pt x="460" y="365"/>
                    <a:pt x="460" y="238"/>
                  </a:cubicBezTo>
                  <a:cubicBezTo>
                    <a:pt x="460" y="95"/>
                    <a:pt x="365" y="0"/>
                    <a:pt x="238"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31"/>
            <p:cNvSpPr/>
            <p:nvPr/>
          </p:nvSpPr>
          <p:spPr>
            <a:xfrm>
              <a:off x="635500" y="3321850"/>
              <a:ext cx="12275" cy="12300"/>
            </a:xfrm>
            <a:custGeom>
              <a:avLst/>
              <a:gdLst/>
              <a:ahLst/>
              <a:cxnLst/>
              <a:rect l="l" t="t" r="r" b="b"/>
              <a:pathLst>
                <a:path w="491" h="492" extrusionOk="0">
                  <a:moveTo>
                    <a:pt x="238" y="0"/>
                  </a:moveTo>
                  <a:cubicBezTo>
                    <a:pt x="111" y="0"/>
                    <a:pt x="0" y="111"/>
                    <a:pt x="0" y="238"/>
                  </a:cubicBezTo>
                  <a:cubicBezTo>
                    <a:pt x="0" y="380"/>
                    <a:pt x="111" y="491"/>
                    <a:pt x="238" y="491"/>
                  </a:cubicBezTo>
                  <a:cubicBezTo>
                    <a:pt x="380" y="491"/>
                    <a:pt x="491" y="380"/>
                    <a:pt x="491" y="238"/>
                  </a:cubicBezTo>
                  <a:cubicBezTo>
                    <a:pt x="491" y="111"/>
                    <a:pt x="380" y="0"/>
                    <a:pt x="238"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31"/>
            <p:cNvSpPr/>
            <p:nvPr/>
          </p:nvSpPr>
          <p:spPr>
            <a:xfrm>
              <a:off x="629150" y="3204675"/>
              <a:ext cx="6750" cy="7150"/>
            </a:xfrm>
            <a:custGeom>
              <a:avLst/>
              <a:gdLst/>
              <a:ahLst/>
              <a:cxnLst/>
              <a:rect l="l" t="t" r="r" b="b"/>
              <a:pathLst>
                <a:path w="270" h="286" extrusionOk="0">
                  <a:moveTo>
                    <a:pt x="127" y="1"/>
                  </a:moveTo>
                  <a:cubicBezTo>
                    <a:pt x="64" y="1"/>
                    <a:pt x="1" y="64"/>
                    <a:pt x="1" y="143"/>
                  </a:cubicBezTo>
                  <a:cubicBezTo>
                    <a:pt x="1" y="222"/>
                    <a:pt x="64" y="286"/>
                    <a:pt x="127" y="286"/>
                  </a:cubicBezTo>
                  <a:cubicBezTo>
                    <a:pt x="207" y="286"/>
                    <a:pt x="270" y="222"/>
                    <a:pt x="270" y="143"/>
                  </a:cubicBezTo>
                  <a:cubicBezTo>
                    <a:pt x="270" y="64"/>
                    <a:pt x="207" y="1"/>
                    <a:pt x="127"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31"/>
            <p:cNvSpPr/>
            <p:nvPr/>
          </p:nvSpPr>
          <p:spPr>
            <a:xfrm>
              <a:off x="610075" y="3061375"/>
              <a:ext cx="6825" cy="4725"/>
            </a:xfrm>
            <a:custGeom>
              <a:avLst/>
              <a:gdLst/>
              <a:ahLst/>
              <a:cxnLst/>
              <a:rect l="l" t="t" r="r" b="b"/>
              <a:pathLst>
                <a:path w="273" h="189" extrusionOk="0">
                  <a:moveTo>
                    <a:pt x="146" y="1"/>
                  </a:moveTo>
                  <a:cubicBezTo>
                    <a:pt x="0" y="1"/>
                    <a:pt x="154" y="188"/>
                    <a:pt x="232" y="188"/>
                  </a:cubicBezTo>
                  <a:cubicBezTo>
                    <a:pt x="256" y="188"/>
                    <a:pt x="273" y="171"/>
                    <a:pt x="273" y="128"/>
                  </a:cubicBezTo>
                  <a:cubicBezTo>
                    <a:pt x="273" y="64"/>
                    <a:pt x="225" y="1"/>
                    <a:pt x="146"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31"/>
            <p:cNvSpPr/>
            <p:nvPr/>
          </p:nvSpPr>
          <p:spPr>
            <a:xfrm>
              <a:off x="1363825" y="3085525"/>
              <a:ext cx="15075" cy="15475"/>
            </a:xfrm>
            <a:custGeom>
              <a:avLst/>
              <a:gdLst/>
              <a:ahLst/>
              <a:cxnLst/>
              <a:rect l="l" t="t" r="r" b="b"/>
              <a:pathLst>
                <a:path w="603" h="619" extrusionOk="0">
                  <a:moveTo>
                    <a:pt x="302" y="1"/>
                  </a:moveTo>
                  <a:cubicBezTo>
                    <a:pt x="128" y="1"/>
                    <a:pt x="1" y="143"/>
                    <a:pt x="1" y="302"/>
                  </a:cubicBezTo>
                  <a:cubicBezTo>
                    <a:pt x="1" y="476"/>
                    <a:pt x="128" y="618"/>
                    <a:pt x="302" y="618"/>
                  </a:cubicBezTo>
                  <a:cubicBezTo>
                    <a:pt x="476" y="618"/>
                    <a:pt x="603" y="476"/>
                    <a:pt x="603" y="302"/>
                  </a:cubicBezTo>
                  <a:cubicBezTo>
                    <a:pt x="603" y="143"/>
                    <a:pt x="476" y="1"/>
                    <a:pt x="302"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31"/>
            <p:cNvSpPr/>
            <p:nvPr/>
          </p:nvSpPr>
          <p:spPr>
            <a:xfrm>
              <a:off x="1245075" y="3566475"/>
              <a:ext cx="33675" cy="28850"/>
            </a:xfrm>
            <a:custGeom>
              <a:avLst/>
              <a:gdLst/>
              <a:ahLst/>
              <a:cxnLst/>
              <a:rect l="l" t="t" r="r" b="b"/>
              <a:pathLst>
                <a:path w="1347" h="1154" extrusionOk="0">
                  <a:moveTo>
                    <a:pt x="777" y="1"/>
                  </a:moveTo>
                  <a:cubicBezTo>
                    <a:pt x="254" y="1"/>
                    <a:pt x="1" y="618"/>
                    <a:pt x="365" y="982"/>
                  </a:cubicBezTo>
                  <a:cubicBezTo>
                    <a:pt x="483" y="1100"/>
                    <a:pt x="628" y="1154"/>
                    <a:pt x="770" y="1154"/>
                  </a:cubicBezTo>
                  <a:cubicBezTo>
                    <a:pt x="1065" y="1154"/>
                    <a:pt x="1347" y="923"/>
                    <a:pt x="1347" y="571"/>
                  </a:cubicBezTo>
                  <a:cubicBezTo>
                    <a:pt x="1347" y="254"/>
                    <a:pt x="1093" y="1"/>
                    <a:pt x="777"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31"/>
            <p:cNvSpPr/>
            <p:nvPr/>
          </p:nvSpPr>
          <p:spPr>
            <a:xfrm>
              <a:off x="1348400" y="3544300"/>
              <a:ext cx="11500" cy="9800"/>
            </a:xfrm>
            <a:custGeom>
              <a:avLst/>
              <a:gdLst/>
              <a:ahLst/>
              <a:cxnLst/>
              <a:rect l="l" t="t" r="r" b="b"/>
              <a:pathLst>
                <a:path w="460" h="392" extrusionOk="0">
                  <a:moveTo>
                    <a:pt x="270" y="1"/>
                  </a:moveTo>
                  <a:cubicBezTo>
                    <a:pt x="95" y="1"/>
                    <a:pt x="0" y="207"/>
                    <a:pt x="127" y="333"/>
                  </a:cubicBezTo>
                  <a:cubicBezTo>
                    <a:pt x="167" y="374"/>
                    <a:pt x="216" y="392"/>
                    <a:pt x="263" y="392"/>
                  </a:cubicBezTo>
                  <a:cubicBezTo>
                    <a:pt x="364" y="392"/>
                    <a:pt x="460" y="310"/>
                    <a:pt x="460" y="191"/>
                  </a:cubicBezTo>
                  <a:cubicBezTo>
                    <a:pt x="460" y="80"/>
                    <a:pt x="380" y="1"/>
                    <a:pt x="270"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31"/>
            <p:cNvSpPr/>
            <p:nvPr/>
          </p:nvSpPr>
          <p:spPr>
            <a:xfrm>
              <a:off x="732075" y="3351150"/>
              <a:ext cx="24575" cy="20800"/>
            </a:xfrm>
            <a:custGeom>
              <a:avLst/>
              <a:gdLst/>
              <a:ahLst/>
              <a:cxnLst/>
              <a:rect l="l" t="t" r="r" b="b"/>
              <a:pathLst>
                <a:path w="983" h="832" extrusionOk="0">
                  <a:moveTo>
                    <a:pt x="570" y="0"/>
                  </a:moveTo>
                  <a:cubicBezTo>
                    <a:pt x="190" y="0"/>
                    <a:pt x="0" y="443"/>
                    <a:pt x="270" y="713"/>
                  </a:cubicBezTo>
                  <a:cubicBezTo>
                    <a:pt x="357" y="795"/>
                    <a:pt x="462" y="832"/>
                    <a:pt x="565" y="832"/>
                  </a:cubicBezTo>
                  <a:cubicBezTo>
                    <a:pt x="779" y="832"/>
                    <a:pt x="982" y="669"/>
                    <a:pt x="982" y="412"/>
                  </a:cubicBezTo>
                  <a:cubicBezTo>
                    <a:pt x="982" y="174"/>
                    <a:pt x="792" y="0"/>
                    <a:pt x="570"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31"/>
            <p:cNvSpPr/>
            <p:nvPr/>
          </p:nvSpPr>
          <p:spPr>
            <a:xfrm>
              <a:off x="1632975" y="3152025"/>
              <a:ext cx="4425" cy="3050"/>
            </a:xfrm>
            <a:custGeom>
              <a:avLst/>
              <a:gdLst/>
              <a:ahLst/>
              <a:cxnLst/>
              <a:rect l="l" t="t" r="r" b="b"/>
              <a:pathLst>
                <a:path w="177" h="122" extrusionOk="0">
                  <a:moveTo>
                    <a:pt x="97" y="1"/>
                  </a:moveTo>
                  <a:cubicBezTo>
                    <a:pt x="0" y="1"/>
                    <a:pt x="98" y="121"/>
                    <a:pt x="149" y="121"/>
                  </a:cubicBezTo>
                  <a:cubicBezTo>
                    <a:pt x="165" y="121"/>
                    <a:pt x="176" y="110"/>
                    <a:pt x="176" y="80"/>
                  </a:cubicBezTo>
                  <a:cubicBezTo>
                    <a:pt x="176" y="32"/>
                    <a:pt x="144" y="1"/>
                    <a:pt x="97"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31"/>
            <p:cNvSpPr/>
            <p:nvPr/>
          </p:nvSpPr>
          <p:spPr>
            <a:xfrm>
              <a:off x="675975" y="3612775"/>
              <a:ext cx="25250" cy="21400"/>
            </a:xfrm>
            <a:custGeom>
              <a:avLst/>
              <a:gdLst/>
              <a:ahLst/>
              <a:cxnLst/>
              <a:rect l="l" t="t" r="r" b="b"/>
              <a:pathLst>
                <a:path w="1010" h="856" extrusionOk="0">
                  <a:moveTo>
                    <a:pt x="548" y="1"/>
                  </a:moveTo>
                  <a:cubicBezTo>
                    <a:pt x="180" y="1"/>
                    <a:pt x="0" y="465"/>
                    <a:pt x="265" y="729"/>
                  </a:cubicBezTo>
                  <a:cubicBezTo>
                    <a:pt x="352" y="817"/>
                    <a:pt x="461" y="856"/>
                    <a:pt x="568" y="856"/>
                  </a:cubicBezTo>
                  <a:cubicBezTo>
                    <a:pt x="792" y="856"/>
                    <a:pt x="1009" y="686"/>
                    <a:pt x="1009" y="429"/>
                  </a:cubicBezTo>
                  <a:cubicBezTo>
                    <a:pt x="994" y="191"/>
                    <a:pt x="804" y="1"/>
                    <a:pt x="566" y="1"/>
                  </a:cubicBezTo>
                  <a:cubicBezTo>
                    <a:pt x="560" y="1"/>
                    <a:pt x="554" y="1"/>
                    <a:pt x="548"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31"/>
            <p:cNvSpPr/>
            <p:nvPr/>
          </p:nvSpPr>
          <p:spPr>
            <a:xfrm>
              <a:off x="1150075" y="3667800"/>
              <a:ext cx="17850" cy="17850"/>
            </a:xfrm>
            <a:custGeom>
              <a:avLst/>
              <a:gdLst/>
              <a:ahLst/>
              <a:cxnLst/>
              <a:rect l="l" t="t" r="r" b="b"/>
              <a:pathLst>
                <a:path w="714" h="714" extrusionOk="0">
                  <a:moveTo>
                    <a:pt x="365" y="1"/>
                  </a:moveTo>
                  <a:cubicBezTo>
                    <a:pt x="159" y="1"/>
                    <a:pt x="1" y="159"/>
                    <a:pt x="1" y="365"/>
                  </a:cubicBezTo>
                  <a:cubicBezTo>
                    <a:pt x="1" y="555"/>
                    <a:pt x="159" y="713"/>
                    <a:pt x="365" y="713"/>
                  </a:cubicBezTo>
                  <a:cubicBezTo>
                    <a:pt x="555" y="713"/>
                    <a:pt x="713" y="555"/>
                    <a:pt x="713" y="365"/>
                  </a:cubicBezTo>
                  <a:cubicBezTo>
                    <a:pt x="713" y="159"/>
                    <a:pt x="555" y="1"/>
                    <a:pt x="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31"/>
            <p:cNvSpPr/>
            <p:nvPr/>
          </p:nvSpPr>
          <p:spPr>
            <a:xfrm>
              <a:off x="434925" y="2985375"/>
              <a:ext cx="5450" cy="3550"/>
            </a:xfrm>
            <a:custGeom>
              <a:avLst/>
              <a:gdLst/>
              <a:ahLst/>
              <a:cxnLst/>
              <a:rect l="l" t="t" r="r" b="b"/>
              <a:pathLst>
                <a:path w="218" h="142" extrusionOk="0">
                  <a:moveTo>
                    <a:pt x="122" y="1"/>
                  </a:moveTo>
                  <a:cubicBezTo>
                    <a:pt x="0" y="1"/>
                    <a:pt x="122" y="141"/>
                    <a:pt x="185" y="141"/>
                  </a:cubicBezTo>
                  <a:cubicBezTo>
                    <a:pt x="204" y="141"/>
                    <a:pt x="217" y="129"/>
                    <a:pt x="217" y="96"/>
                  </a:cubicBezTo>
                  <a:cubicBezTo>
                    <a:pt x="217" y="33"/>
                    <a:pt x="170" y="1"/>
                    <a:pt x="122"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31"/>
            <p:cNvSpPr/>
            <p:nvPr/>
          </p:nvSpPr>
          <p:spPr>
            <a:xfrm>
              <a:off x="215900" y="3289400"/>
              <a:ext cx="2400" cy="2400"/>
            </a:xfrm>
            <a:custGeom>
              <a:avLst/>
              <a:gdLst/>
              <a:ahLst/>
              <a:cxnLst/>
              <a:rect l="l" t="t" r="r" b="b"/>
              <a:pathLst>
                <a:path w="96" h="96" extrusionOk="0">
                  <a:moveTo>
                    <a:pt x="48" y="0"/>
                  </a:moveTo>
                  <a:cubicBezTo>
                    <a:pt x="0" y="0"/>
                    <a:pt x="0" y="95"/>
                    <a:pt x="48" y="95"/>
                  </a:cubicBezTo>
                  <a:cubicBezTo>
                    <a:pt x="80" y="95"/>
                    <a:pt x="95" y="63"/>
                    <a:pt x="95" y="48"/>
                  </a:cubicBezTo>
                  <a:cubicBezTo>
                    <a:pt x="95" y="16"/>
                    <a:pt x="80" y="0"/>
                    <a:pt x="48"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31"/>
            <p:cNvSpPr/>
            <p:nvPr/>
          </p:nvSpPr>
          <p:spPr>
            <a:xfrm>
              <a:off x="597500" y="2747475"/>
              <a:ext cx="3975" cy="4000"/>
            </a:xfrm>
            <a:custGeom>
              <a:avLst/>
              <a:gdLst/>
              <a:ahLst/>
              <a:cxnLst/>
              <a:rect l="l" t="t" r="r" b="b"/>
              <a:pathLst>
                <a:path w="159" h="160" extrusionOk="0">
                  <a:moveTo>
                    <a:pt x="79" y="1"/>
                  </a:moveTo>
                  <a:cubicBezTo>
                    <a:pt x="32" y="1"/>
                    <a:pt x="0" y="33"/>
                    <a:pt x="0" y="80"/>
                  </a:cubicBezTo>
                  <a:cubicBezTo>
                    <a:pt x="0" y="128"/>
                    <a:pt x="32" y="159"/>
                    <a:pt x="79" y="159"/>
                  </a:cubicBezTo>
                  <a:cubicBezTo>
                    <a:pt x="127" y="159"/>
                    <a:pt x="158" y="128"/>
                    <a:pt x="158" y="80"/>
                  </a:cubicBezTo>
                  <a:cubicBezTo>
                    <a:pt x="158" y="33"/>
                    <a:pt x="127" y="1"/>
                    <a:pt x="79"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31"/>
            <p:cNvSpPr/>
            <p:nvPr/>
          </p:nvSpPr>
          <p:spPr>
            <a:xfrm>
              <a:off x="770075" y="2651700"/>
              <a:ext cx="7950" cy="7100"/>
            </a:xfrm>
            <a:custGeom>
              <a:avLst/>
              <a:gdLst/>
              <a:ahLst/>
              <a:cxnLst/>
              <a:rect l="l" t="t" r="r" b="b"/>
              <a:pathLst>
                <a:path w="318" h="284" extrusionOk="0">
                  <a:moveTo>
                    <a:pt x="175" y="0"/>
                  </a:moveTo>
                  <a:cubicBezTo>
                    <a:pt x="48" y="0"/>
                    <a:pt x="1" y="158"/>
                    <a:pt x="80" y="238"/>
                  </a:cubicBezTo>
                  <a:cubicBezTo>
                    <a:pt x="111" y="269"/>
                    <a:pt x="148" y="283"/>
                    <a:pt x="183" y="283"/>
                  </a:cubicBezTo>
                  <a:cubicBezTo>
                    <a:pt x="254" y="283"/>
                    <a:pt x="317" y="227"/>
                    <a:pt x="317" y="143"/>
                  </a:cubicBezTo>
                  <a:cubicBezTo>
                    <a:pt x="317" y="63"/>
                    <a:pt x="254" y="0"/>
                    <a:pt x="175"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31"/>
            <p:cNvSpPr/>
            <p:nvPr/>
          </p:nvSpPr>
          <p:spPr>
            <a:xfrm>
              <a:off x="342675" y="2927600"/>
              <a:ext cx="3075" cy="2200"/>
            </a:xfrm>
            <a:custGeom>
              <a:avLst/>
              <a:gdLst/>
              <a:ahLst/>
              <a:cxnLst/>
              <a:rect l="l" t="t" r="r" b="b"/>
              <a:pathLst>
                <a:path w="123" h="88" extrusionOk="0">
                  <a:moveTo>
                    <a:pt x="75" y="0"/>
                  </a:moveTo>
                  <a:cubicBezTo>
                    <a:pt x="1" y="0"/>
                    <a:pt x="72" y="87"/>
                    <a:pt x="107" y="87"/>
                  </a:cubicBezTo>
                  <a:cubicBezTo>
                    <a:pt x="116" y="87"/>
                    <a:pt x="123" y="81"/>
                    <a:pt x="123" y="63"/>
                  </a:cubicBezTo>
                  <a:cubicBezTo>
                    <a:pt x="123" y="16"/>
                    <a:pt x="107" y="0"/>
                    <a:pt x="75"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31"/>
            <p:cNvSpPr/>
            <p:nvPr/>
          </p:nvSpPr>
          <p:spPr>
            <a:xfrm>
              <a:off x="1465175" y="3131050"/>
              <a:ext cx="7950" cy="6450"/>
            </a:xfrm>
            <a:custGeom>
              <a:avLst/>
              <a:gdLst/>
              <a:ahLst/>
              <a:cxnLst/>
              <a:rect l="l" t="t" r="r" b="b"/>
              <a:pathLst>
                <a:path w="318" h="258" extrusionOk="0">
                  <a:moveTo>
                    <a:pt x="175" y="1"/>
                  </a:moveTo>
                  <a:cubicBezTo>
                    <a:pt x="64" y="1"/>
                    <a:pt x="0" y="127"/>
                    <a:pt x="95" y="222"/>
                  </a:cubicBezTo>
                  <a:cubicBezTo>
                    <a:pt x="120" y="247"/>
                    <a:pt x="149" y="258"/>
                    <a:pt x="178" y="258"/>
                  </a:cubicBezTo>
                  <a:cubicBezTo>
                    <a:pt x="242" y="258"/>
                    <a:pt x="306" y="204"/>
                    <a:pt x="317" y="127"/>
                  </a:cubicBezTo>
                  <a:cubicBezTo>
                    <a:pt x="317" y="48"/>
                    <a:pt x="254"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31"/>
            <p:cNvSpPr/>
            <p:nvPr/>
          </p:nvSpPr>
          <p:spPr>
            <a:xfrm>
              <a:off x="1157600" y="2966375"/>
              <a:ext cx="5575" cy="5575"/>
            </a:xfrm>
            <a:custGeom>
              <a:avLst/>
              <a:gdLst/>
              <a:ahLst/>
              <a:cxnLst/>
              <a:rect l="l" t="t" r="r" b="b"/>
              <a:pathLst>
                <a:path w="223" h="223" extrusionOk="0">
                  <a:moveTo>
                    <a:pt x="111" y="1"/>
                  </a:moveTo>
                  <a:cubicBezTo>
                    <a:pt x="48" y="1"/>
                    <a:pt x="1" y="48"/>
                    <a:pt x="1" y="112"/>
                  </a:cubicBezTo>
                  <a:cubicBezTo>
                    <a:pt x="1" y="175"/>
                    <a:pt x="48" y="223"/>
                    <a:pt x="111" y="223"/>
                  </a:cubicBezTo>
                  <a:cubicBezTo>
                    <a:pt x="175" y="223"/>
                    <a:pt x="222" y="175"/>
                    <a:pt x="222" y="112"/>
                  </a:cubicBezTo>
                  <a:cubicBezTo>
                    <a:pt x="222" y="48"/>
                    <a:pt x="175" y="1"/>
                    <a:pt x="111"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31"/>
            <p:cNvSpPr/>
            <p:nvPr/>
          </p:nvSpPr>
          <p:spPr>
            <a:xfrm>
              <a:off x="768900" y="3164700"/>
              <a:ext cx="7125" cy="5950"/>
            </a:xfrm>
            <a:custGeom>
              <a:avLst/>
              <a:gdLst/>
              <a:ahLst/>
              <a:cxnLst/>
              <a:rect l="l" t="t" r="r" b="b"/>
              <a:pathLst>
                <a:path w="285" h="238" extrusionOk="0">
                  <a:moveTo>
                    <a:pt x="158" y="0"/>
                  </a:moveTo>
                  <a:cubicBezTo>
                    <a:pt x="0" y="0"/>
                    <a:pt x="0" y="238"/>
                    <a:pt x="158" y="238"/>
                  </a:cubicBezTo>
                  <a:cubicBezTo>
                    <a:pt x="222" y="238"/>
                    <a:pt x="285" y="175"/>
                    <a:pt x="285" y="111"/>
                  </a:cubicBezTo>
                  <a:cubicBezTo>
                    <a:pt x="285" y="48"/>
                    <a:pt x="222" y="0"/>
                    <a:pt x="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31"/>
            <p:cNvSpPr/>
            <p:nvPr/>
          </p:nvSpPr>
          <p:spPr>
            <a:xfrm>
              <a:off x="1309600" y="2926800"/>
              <a:ext cx="12700" cy="12700"/>
            </a:xfrm>
            <a:custGeom>
              <a:avLst/>
              <a:gdLst/>
              <a:ahLst/>
              <a:cxnLst/>
              <a:rect l="l" t="t" r="r" b="b"/>
              <a:pathLst>
                <a:path w="508" h="508" extrusionOk="0">
                  <a:moveTo>
                    <a:pt x="254" y="0"/>
                  </a:moveTo>
                  <a:cubicBezTo>
                    <a:pt x="127" y="0"/>
                    <a:pt x="1" y="127"/>
                    <a:pt x="1" y="254"/>
                  </a:cubicBezTo>
                  <a:cubicBezTo>
                    <a:pt x="1" y="396"/>
                    <a:pt x="127" y="507"/>
                    <a:pt x="254" y="507"/>
                  </a:cubicBezTo>
                  <a:cubicBezTo>
                    <a:pt x="397" y="507"/>
                    <a:pt x="507" y="396"/>
                    <a:pt x="507" y="254"/>
                  </a:cubicBezTo>
                  <a:cubicBezTo>
                    <a:pt x="507" y="127"/>
                    <a:pt x="397" y="0"/>
                    <a:pt x="254"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31"/>
            <p:cNvSpPr/>
            <p:nvPr/>
          </p:nvSpPr>
          <p:spPr>
            <a:xfrm>
              <a:off x="806500" y="3345550"/>
              <a:ext cx="11100" cy="9275"/>
            </a:xfrm>
            <a:custGeom>
              <a:avLst/>
              <a:gdLst/>
              <a:ahLst/>
              <a:cxnLst/>
              <a:rect l="l" t="t" r="r" b="b"/>
              <a:pathLst>
                <a:path w="444" h="371" extrusionOk="0">
                  <a:moveTo>
                    <a:pt x="278" y="0"/>
                  </a:moveTo>
                  <a:cubicBezTo>
                    <a:pt x="270" y="0"/>
                    <a:pt x="262" y="1"/>
                    <a:pt x="254" y="2"/>
                  </a:cubicBezTo>
                  <a:cubicBezTo>
                    <a:pt x="79" y="2"/>
                    <a:pt x="0" y="208"/>
                    <a:pt x="127" y="319"/>
                  </a:cubicBezTo>
                  <a:cubicBezTo>
                    <a:pt x="167" y="354"/>
                    <a:pt x="213" y="370"/>
                    <a:pt x="258" y="370"/>
                  </a:cubicBezTo>
                  <a:cubicBezTo>
                    <a:pt x="355" y="370"/>
                    <a:pt x="444" y="296"/>
                    <a:pt x="444" y="177"/>
                  </a:cubicBezTo>
                  <a:cubicBezTo>
                    <a:pt x="444" y="75"/>
                    <a:pt x="364" y="0"/>
                    <a:pt x="27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31"/>
            <p:cNvSpPr/>
            <p:nvPr/>
          </p:nvSpPr>
          <p:spPr>
            <a:xfrm>
              <a:off x="328525" y="3201600"/>
              <a:ext cx="3975" cy="3000"/>
            </a:xfrm>
            <a:custGeom>
              <a:avLst/>
              <a:gdLst/>
              <a:ahLst/>
              <a:cxnLst/>
              <a:rect l="l" t="t" r="r" b="b"/>
              <a:pathLst>
                <a:path w="159" h="120" extrusionOk="0">
                  <a:moveTo>
                    <a:pt x="79" y="1"/>
                  </a:moveTo>
                  <a:cubicBezTo>
                    <a:pt x="40" y="1"/>
                    <a:pt x="0" y="21"/>
                    <a:pt x="8" y="60"/>
                  </a:cubicBezTo>
                  <a:cubicBezTo>
                    <a:pt x="8" y="100"/>
                    <a:pt x="40" y="120"/>
                    <a:pt x="73" y="120"/>
                  </a:cubicBezTo>
                  <a:cubicBezTo>
                    <a:pt x="107" y="120"/>
                    <a:pt x="143" y="100"/>
                    <a:pt x="150" y="60"/>
                  </a:cubicBezTo>
                  <a:cubicBezTo>
                    <a:pt x="158" y="21"/>
                    <a:pt x="119" y="1"/>
                    <a:pt x="79"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31"/>
            <p:cNvSpPr/>
            <p:nvPr/>
          </p:nvSpPr>
          <p:spPr>
            <a:xfrm>
              <a:off x="1447675" y="3286225"/>
              <a:ext cx="6825" cy="4700"/>
            </a:xfrm>
            <a:custGeom>
              <a:avLst/>
              <a:gdLst/>
              <a:ahLst/>
              <a:cxnLst/>
              <a:rect l="l" t="t" r="r" b="b"/>
              <a:pathLst>
                <a:path w="273" h="188" extrusionOk="0">
                  <a:moveTo>
                    <a:pt x="146" y="0"/>
                  </a:moveTo>
                  <a:cubicBezTo>
                    <a:pt x="0" y="0"/>
                    <a:pt x="154" y="188"/>
                    <a:pt x="232" y="188"/>
                  </a:cubicBezTo>
                  <a:cubicBezTo>
                    <a:pt x="256" y="188"/>
                    <a:pt x="273" y="171"/>
                    <a:pt x="273" y="127"/>
                  </a:cubicBezTo>
                  <a:cubicBezTo>
                    <a:pt x="273" y="64"/>
                    <a:pt x="210" y="0"/>
                    <a:pt x="146"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31"/>
            <p:cNvSpPr/>
            <p:nvPr/>
          </p:nvSpPr>
          <p:spPr>
            <a:xfrm>
              <a:off x="224550" y="3080375"/>
              <a:ext cx="2450" cy="1700"/>
            </a:xfrm>
            <a:custGeom>
              <a:avLst/>
              <a:gdLst/>
              <a:ahLst/>
              <a:cxnLst/>
              <a:rect l="l" t="t" r="r" b="b"/>
              <a:pathLst>
                <a:path w="98" h="68" extrusionOk="0">
                  <a:moveTo>
                    <a:pt x="50" y="1"/>
                  </a:moveTo>
                  <a:cubicBezTo>
                    <a:pt x="1" y="1"/>
                    <a:pt x="57" y="68"/>
                    <a:pt x="84" y="68"/>
                  </a:cubicBezTo>
                  <a:cubicBezTo>
                    <a:pt x="92" y="68"/>
                    <a:pt x="98" y="62"/>
                    <a:pt x="98" y="48"/>
                  </a:cubicBezTo>
                  <a:cubicBezTo>
                    <a:pt x="98" y="17"/>
                    <a:pt x="82" y="1"/>
                    <a:pt x="50"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31"/>
            <p:cNvSpPr/>
            <p:nvPr/>
          </p:nvSpPr>
          <p:spPr>
            <a:xfrm>
              <a:off x="1239150" y="2822300"/>
              <a:ext cx="4375" cy="4375"/>
            </a:xfrm>
            <a:custGeom>
              <a:avLst/>
              <a:gdLst/>
              <a:ahLst/>
              <a:cxnLst/>
              <a:rect l="l" t="t" r="r" b="b"/>
              <a:pathLst>
                <a:path w="175" h="175" extrusionOk="0">
                  <a:moveTo>
                    <a:pt x="95" y="0"/>
                  </a:moveTo>
                  <a:cubicBezTo>
                    <a:pt x="48" y="0"/>
                    <a:pt x="0" y="48"/>
                    <a:pt x="0" y="95"/>
                  </a:cubicBezTo>
                  <a:cubicBezTo>
                    <a:pt x="0" y="127"/>
                    <a:pt x="48" y="175"/>
                    <a:pt x="95" y="175"/>
                  </a:cubicBezTo>
                  <a:cubicBezTo>
                    <a:pt x="143" y="175"/>
                    <a:pt x="175" y="127"/>
                    <a:pt x="175" y="95"/>
                  </a:cubicBezTo>
                  <a:cubicBezTo>
                    <a:pt x="175" y="48"/>
                    <a:pt x="143" y="0"/>
                    <a:pt x="95"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31"/>
            <p:cNvSpPr/>
            <p:nvPr/>
          </p:nvSpPr>
          <p:spPr>
            <a:xfrm>
              <a:off x="1533650" y="3944500"/>
              <a:ext cx="2800" cy="2800"/>
            </a:xfrm>
            <a:custGeom>
              <a:avLst/>
              <a:gdLst/>
              <a:ahLst/>
              <a:cxnLst/>
              <a:rect l="l" t="t" r="r" b="b"/>
              <a:pathLst>
                <a:path w="112" h="112" extrusionOk="0">
                  <a:moveTo>
                    <a:pt x="48" y="1"/>
                  </a:moveTo>
                  <a:cubicBezTo>
                    <a:pt x="32" y="1"/>
                    <a:pt x="1" y="32"/>
                    <a:pt x="1" y="64"/>
                  </a:cubicBezTo>
                  <a:cubicBezTo>
                    <a:pt x="1" y="80"/>
                    <a:pt x="32" y="111"/>
                    <a:pt x="48" y="111"/>
                  </a:cubicBezTo>
                  <a:cubicBezTo>
                    <a:pt x="80" y="111"/>
                    <a:pt x="111" y="80"/>
                    <a:pt x="111" y="64"/>
                  </a:cubicBezTo>
                  <a:cubicBezTo>
                    <a:pt x="111" y="32"/>
                    <a:pt x="80" y="1"/>
                    <a:pt x="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31"/>
            <p:cNvSpPr/>
            <p:nvPr/>
          </p:nvSpPr>
          <p:spPr>
            <a:xfrm>
              <a:off x="830250" y="3145700"/>
              <a:ext cx="6750" cy="6750"/>
            </a:xfrm>
            <a:custGeom>
              <a:avLst/>
              <a:gdLst/>
              <a:ahLst/>
              <a:cxnLst/>
              <a:rect l="l" t="t" r="r" b="b"/>
              <a:pathLst>
                <a:path w="270" h="270" extrusionOk="0">
                  <a:moveTo>
                    <a:pt x="127" y="0"/>
                  </a:moveTo>
                  <a:cubicBezTo>
                    <a:pt x="64" y="0"/>
                    <a:pt x="0" y="64"/>
                    <a:pt x="0" y="143"/>
                  </a:cubicBezTo>
                  <a:cubicBezTo>
                    <a:pt x="0" y="206"/>
                    <a:pt x="64" y="270"/>
                    <a:pt x="127" y="270"/>
                  </a:cubicBezTo>
                  <a:cubicBezTo>
                    <a:pt x="206" y="270"/>
                    <a:pt x="269" y="206"/>
                    <a:pt x="269" y="143"/>
                  </a:cubicBezTo>
                  <a:cubicBezTo>
                    <a:pt x="269" y="64"/>
                    <a:pt x="206" y="0"/>
                    <a:pt x="127"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31"/>
            <p:cNvSpPr/>
            <p:nvPr/>
          </p:nvSpPr>
          <p:spPr>
            <a:xfrm>
              <a:off x="1351175" y="3186875"/>
              <a:ext cx="14275" cy="13875"/>
            </a:xfrm>
            <a:custGeom>
              <a:avLst/>
              <a:gdLst/>
              <a:ahLst/>
              <a:cxnLst/>
              <a:rect l="l" t="t" r="r" b="b"/>
              <a:pathLst>
                <a:path w="571" h="555" extrusionOk="0">
                  <a:moveTo>
                    <a:pt x="285" y="0"/>
                  </a:moveTo>
                  <a:cubicBezTo>
                    <a:pt x="127" y="0"/>
                    <a:pt x="0" y="127"/>
                    <a:pt x="0" y="269"/>
                  </a:cubicBezTo>
                  <a:cubicBezTo>
                    <a:pt x="0" y="428"/>
                    <a:pt x="127" y="554"/>
                    <a:pt x="285" y="554"/>
                  </a:cubicBezTo>
                  <a:cubicBezTo>
                    <a:pt x="444" y="554"/>
                    <a:pt x="570" y="428"/>
                    <a:pt x="570" y="269"/>
                  </a:cubicBezTo>
                  <a:cubicBezTo>
                    <a:pt x="570" y="127"/>
                    <a:pt x="444" y="0"/>
                    <a:pt x="285"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31"/>
            <p:cNvSpPr/>
            <p:nvPr/>
          </p:nvSpPr>
          <p:spPr>
            <a:xfrm>
              <a:off x="945025" y="3548275"/>
              <a:ext cx="24575" cy="21375"/>
            </a:xfrm>
            <a:custGeom>
              <a:avLst/>
              <a:gdLst/>
              <a:ahLst/>
              <a:cxnLst/>
              <a:rect l="l" t="t" r="r" b="b"/>
              <a:pathLst>
                <a:path w="983" h="855" extrusionOk="0">
                  <a:moveTo>
                    <a:pt x="555" y="0"/>
                  </a:moveTo>
                  <a:cubicBezTo>
                    <a:pt x="191" y="0"/>
                    <a:pt x="1" y="459"/>
                    <a:pt x="254" y="729"/>
                  </a:cubicBezTo>
                  <a:cubicBezTo>
                    <a:pt x="341" y="816"/>
                    <a:pt x="449" y="855"/>
                    <a:pt x="554" y="855"/>
                  </a:cubicBezTo>
                  <a:cubicBezTo>
                    <a:pt x="773" y="855"/>
                    <a:pt x="983" y="685"/>
                    <a:pt x="983" y="428"/>
                  </a:cubicBezTo>
                  <a:cubicBezTo>
                    <a:pt x="983" y="190"/>
                    <a:pt x="793" y="0"/>
                    <a:pt x="555"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31"/>
            <p:cNvSpPr/>
            <p:nvPr/>
          </p:nvSpPr>
          <p:spPr>
            <a:xfrm>
              <a:off x="1396700" y="3561325"/>
              <a:ext cx="22175" cy="22200"/>
            </a:xfrm>
            <a:custGeom>
              <a:avLst/>
              <a:gdLst/>
              <a:ahLst/>
              <a:cxnLst/>
              <a:rect l="l" t="t" r="r" b="b"/>
              <a:pathLst>
                <a:path w="887" h="888" extrusionOk="0">
                  <a:moveTo>
                    <a:pt x="444" y="1"/>
                  </a:moveTo>
                  <a:cubicBezTo>
                    <a:pt x="206" y="1"/>
                    <a:pt x="0" y="207"/>
                    <a:pt x="0" y="444"/>
                  </a:cubicBezTo>
                  <a:cubicBezTo>
                    <a:pt x="0" y="697"/>
                    <a:pt x="206" y="887"/>
                    <a:pt x="444" y="887"/>
                  </a:cubicBezTo>
                  <a:cubicBezTo>
                    <a:pt x="697" y="887"/>
                    <a:pt x="887" y="697"/>
                    <a:pt x="887" y="444"/>
                  </a:cubicBezTo>
                  <a:cubicBezTo>
                    <a:pt x="887" y="207"/>
                    <a:pt x="697" y="1"/>
                    <a:pt x="444"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31"/>
            <p:cNvSpPr/>
            <p:nvPr/>
          </p:nvSpPr>
          <p:spPr>
            <a:xfrm>
              <a:off x="564250" y="3296125"/>
              <a:ext cx="22175" cy="19000"/>
            </a:xfrm>
            <a:custGeom>
              <a:avLst/>
              <a:gdLst/>
              <a:ahLst/>
              <a:cxnLst/>
              <a:rect l="l" t="t" r="r" b="b"/>
              <a:pathLst>
                <a:path w="887" h="760" extrusionOk="0">
                  <a:moveTo>
                    <a:pt x="507" y="0"/>
                  </a:moveTo>
                  <a:cubicBezTo>
                    <a:pt x="174" y="0"/>
                    <a:pt x="0" y="412"/>
                    <a:pt x="238" y="649"/>
                  </a:cubicBezTo>
                  <a:cubicBezTo>
                    <a:pt x="319" y="725"/>
                    <a:pt x="414" y="759"/>
                    <a:pt x="507" y="759"/>
                  </a:cubicBezTo>
                  <a:cubicBezTo>
                    <a:pt x="704" y="759"/>
                    <a:pt x="887" y="606"/>
                    <a:pt x="887" y="380"/>
                  </a:cubicBezTo>
                  <a:cubicBezTo>
                    <a:pt x="887" y="174"/>
                    <a:pt x="728" y="0"/>
                    <a:pt x="507"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31"/>
            <p:cNvSpPr/>
            <p:nvPr/>
          </p:nvSpPr>
          <p:spPr>
            <a:xfrm>
              <a:off x="999675" y="3181725"/>
              <a:ext cx="20200" cy="17275"/>
            </a:xfrm>
            <a:custGeom>
              <a:avLst/>
              <a:gdLst/>
              <a:ahLst/>
              <a:cxnLst/>
              <a:rect l="l" t="t" r="r" b="b"/>
              <a:pathLst>
                <a:path w="808" h="691" extrusionOk="0">
                  <a:moveTo>
                    <a:pt x="459" y="0"/>
                  </a:moveTo>
                  <a:cubicBezTo>
                    <a:pt x="143" y="0"/>
                    <a:pt x="0" y="380"/>
                    <a:pt x="206" y="586"/>
                  </a:cubicBezTo>
                  <a:cubicBezTo>
                    <a:pt x="278" y="658"/>
                    <a:pt x="366" y="690"/>
                    <a:pt x="453" y="690"/>
                  </a:cubicBezTo>
                  <a:cubicBezTo>
                    <a:pt x="634" y="690"/>
                    <a:pt x="808" y="552"/>
                    <a:pt x="808" y="349"/>
                  </a:cubicBezTo>
                  <a:cubicBezTo>
                    <a:pt x="808" y="159"/>
                    <a:pt x="649" y="0"/>
                    <a:pt x="459"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31"/>
            <p:cNvSpPr/>
            <p:nvPr/>
          </p:nvSpPr>
          <p:spPr>
            <a:xfrm>
              <a:off x="1117225" y="3849900"/>
              <a:ext cx="17850" cy="17450"/>
            </a:xfrm>
            <a:custGeom>
              <a:avLst/>
              <a:gdLst/>
              <a:ahLst/>
              <a:cxnLst/>
              <a:rect l="l" t="t" r="r" b="b"/>
              <a:pathLst>
                <a:path w="714" h="698" extrusionOk="0">
                  <a:moveTo>
                    <a:pt x="365" y="0"/>
                  </a:moveTo>
                  <a:cubicBezTo>
                    <a:pt x="159" y="0"/>
                    <a:pt x="1" y="159"/>
                    <a:pt x="1" y="349"/>
                  </a:cubicBezTo>
                  <a:cubicBezTo>
                    <a:pt x="1" y="539"/>
                    <a:pt x="159" y="697"/>
                    <a:pt x="365" y="697"/>
                  </a:cubicBezTo>
                  <a:cubicBezTo>
                    <a:pt x="555" y="697"/>
                    <a:pt x="713" y="539"/>
                    <a:pt x="713" y="349"/>
                  </a:cubicBezTo>
                  <a:cubicBezTo>
                    <a:pt x="713" y="159"/>
                    <a:pt x="555" y="0"/>
                    <a:pt x="365"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31"/>
            <p:cNvSpPr/>
            <p:nvPr/>
          </p:nvSpPr>
          <p:spPr>
            <a:xfrm>
              <a:off x="702700" y="3898575"/>
              <a:ext cx="4850" cy="3400"/>
            </a:xfrm>
            <a:custGeom>
              <a:avLst/>
              <a:gdLst/>
              <a:ahLst/>
              <a:cxnLst/>
              <a:rect l="l" t="t" r="r" b="b"/>
              <a:pathLst>
                <a:path w="194" h="136" extrusionOk="0">
                  <a:moveTo>
                    <a:pt x="99" y="1"/>
                  </a:moveTo>
                  <a:cubicBezTo>
                    <a:pt x="0" y="1"/>
                    <a:pt x="112" y="135"/>
                    <a:pt x="167" y="135"/>
                  </a:cubicBezTo>
                  <a:cubicBezTo>
                    <a:pt x="183" y="135"/>
                    <a:pt x="194" y="124"/>
                    <a:pt x="194" y="96"/>
                  </a:cubicBezTo>
                  <a:cubicBezTo>
                    <a:pt x="194" y="33"/>
                    <a:pt x="146" y="1"/>
                    <a:pt x="99"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31"/>
            <p:cNvSpPr/>
            <p:nvPr/>
          </p:nvSpPr>
          <p:spPr>
            <a:xfrm>
              <a:off x="1705850" y="3727175"/>
              <a:ext cx="8725" cy="7125"/>
            </a:xfrm>
            <a:custGeom>
              <a:avLst/>
              <a:gdLst/>
              <a:ahLst/>
              <a:cxnLst/>
              <a:rect l="l" t="t" r="r" b="b"/>
              <a:pathLst>
                <a:path w="349" h="285" extrusionOk="0">
                  <a:moveTo>
                    <a:pt x="190" y="1"/>
                  </a:moveTo>
                  <a:cubicBezTo>
                    <a:pt x="64" y="1"/>
                    <a:pt x="0" y="159"/>
                    <a:pt x="95" y="238"/>
                  </a:cubicBezTo>
                  <a:cubicBezTo>
                    <a:pt x="127" y="270"/>
                    <a:pt x="166" y="284"/>
                    <a:pt x="203" y="284"/>
                  </a:cubicBezTo>
                  <a:cubicBezTo>
                    <a:pt x="278" y="284"/>
                    <a:pt x="349" y="228"/>
                    <a:pt x="349" y="143"/>
                  </a:cubicBezTo>
                  <a:cubicBezTo>
                    <a:pt x="333" y="64"/>
                    <a:pt x="269" y="1"/>
                    <a:pt x="190"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31"/>
            <p:cNvSpPr/>
            <p:nvPr/>
          </p:nvSpPr>
          <p:spPr>
            <a:xfrm>
              <a:off x="650000" y="2834175"/>
              <a:ext cx="4125" cy="3025"/>
            </a:xfrm>
            <a:custGeom>
              <a:avLst/>
              <a:gdLst/>
              <a:ahLst/>
              <a:cxnLst/>
              <a:rect l="l" t="t" r="r" b="b"/>
              <a:pathLst>
                <a:path w="165" h="121" extrusionOk="0">
                  <a:moveTo>
                    <a:pt x="85" y="0"/>
                  </a:moveTo>
                  <a:cubicBezTo>
                    <a:pt x="0" y="0"/>
                    <a:pt x="91" y="121"/>
                    <a:pt x="139" y="121"/>
                  </a:cubicBezTo>
                  <a:cubicBezTo>
                    <a:pt x="154" y="121"/>
                    <a:pt x="164" y="109"/>
                    <a:pt x="164" y="80"/>
                  </a:cubicBezTo>
                  <a:cubicBezTo>
                    <a:pt x="164" y="32"/>
                    <a:pt x="133" y="0"/>
                    <a:pt x="85"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31"/>
            <p:cNvSpPr/>
            <p:nvPr/>
          </p:nvSpPr>
          <p:spPr>
            <a:xfrm>
              <a:off x="908225" y="2787850"/>
              <a:ext cx="5575" cy="5175"/>
            </a:xfrm>
            <a:custGeom>
              <a:avLst/>
              <a:gdLst/>
              <a:ahLst/>
              <a:cxnLst/>
              <a:rect l="l" t="t" r="r" b="b"/>
              <a:pathLst>
                <a:path w="223" h="207" extrusionOk="0">
                  <a:moveTo>
                    <a:pt x="111" y="1"/>
                  </a:moveTo>
                  <a:cubicBezTo>
                    <a:pt x="0" y="17"/>
                    <a:pt x="0" y="191"/>
                    <a:pt x="111" y="207"/>
                  </a:cubicBezTo>
                  <a:cubicBezTo>
                    <a:pt x="175" y="207"/>
                    <a:pt x="222" y="159"/>
                    <a:pt x="222" y="112"/>
                  </a:cubicBezTo>
                  <a:cubicBezTo>
                    <a:pt x="222" y="48"/>
                    <a:pt x="175" y="1"/>
                    <a:pt x="111"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31"/>
            <p:cNvSpPr/>
            <p:nvPr/>
          </p:nvSpPr>
          <p:spPr>
            <a:xfrm>
              <a:off x="1370175" y="3730350"/>
              <a:ext cx="19025" cy="16050"/>
            </a:xfrm>
            <a:custGeom>
              <a:avLst/>
              <a:gdLst/>
              <a:ahLst/>
              <a:cxnLst/>
              <a:rect l="l" t="t" r="r" b="b"/>
              <a:pathLst>
                <a:path w="761" h="642" extrusionOk="0">
                  <a:moveTo>
                    <a:pt x="444" y="1"/>
                  </a:moveTo>
                  <a:cubicBezTo>
                    <a:pt x="143" y="1"/>
                    <a:pt x="0" y="349"/>
                    <a:pt x="206" y="555"/>
                  </a:cubicBezTo>
                  <a:cubicBezTo>
                    <a:pt x="271" y="614"/>
                    <a:pt x="349" y="641"/>
                    <a:pt x="427" y="641"/>
                  </a:cubicBezTo>
                  <a:cubicBezTo>
                    <a:pt x="596" y="641"/>
                    <a:pt x="760" y="513"/>
                    <a:pt x="760" y="317"/>
                  </a:cubicBezTo>
                  <a:cubicBezTo>
                    <a:pt x="760" y="143"/>
                    <a:pt x="618" y="1"/>
                    <a:pt x="444"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31"/>
            <p:cNvSpPr/>
            <p:nvPr/>
          </p:nvSpPr>
          <p:spPr>
            <a:xfrm>
              <a:off x="796200" y="3582300"/>
              <a:ext cx="26950" cy="27350"/>
            </a:xfrm>
            <a:custGeom>
              <a:avLst/>
              <a:gdLst/>
              <a:ahLst/>
              <a:cxnLst/>
              <a:rect l="l" t="t" r="r" b="b"/>
              <a:pathLst>
                <a:path w="1078" h="1094" extrusionOk="0">
                  <a:moveTo>
                    <a:pt x="539" y="1"/>
                  </a:moveTo>
                  <a:cubicBezTo>
                    <a:pt x="238" y="1"/>
                    <a:pt x="1" y="254"/>
                    <a:pt x="1" y="555"/>
                  </a:cubicBezTo>
                  <a:cubicBezTo>
                    <a:pt x="1" y="856"/>
                    <a:pt x="238" y="1093"/>
                    <a:pt x="539" y="1093"/>
                  </a:cubicBezTo>
                  <a:cubicBezTo>
                    <a:pt x="840" y="1093"/>
                    <a:pt x="1077" y="856"/>
                    <a:pt x="1077" y="555"/>
                  </a:cubicBezTo>
                  <a:cubicBezTo>
                    <a:pt x="1077" y="254"/>
                    <a:pt x="840" y="1"/>
                    <a:pt x="539"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31"/>
            <p:cNvSpPr/>
            <p:nvPr/>
          </p:nvSpPr>
          <p:spPr>
            <a:xfrm>
              <a:off x="995300" y="2962825"/>
              <a:ext cx="5975" cy="5950"/>
            </a:xfrm>
            <a:custGeom>
              <a:avLst/>
              <a:gdLst/>
              <a:ahLst/>
              <a:cxnLst/>
              <a:rect l="l" t="t" r="r" b="b"/>
              <a:pathLst>
                <a:path w="239" h="238" extrusionOk="0">
                  <a:moveTo>
                    <a:pt x="128" y="0"/>
                  </a:moveTo>
                  <a:cubicBezTo>
                    <a:pt x="64" y="0"/>
                    <a:pt x="1" y="48"/>
                    <a:pt x="1" y="127"/>
                  </a:cubicBezTo>
                  <a:cubicBezTo>
                    <a:pt x="1" y="190"/>
                    <a:pt x="64" y="238"/>
                    <a:pt x="128" y="238"/>
                  </a:cubicBezTo>
                  <a:cubicBezTo>
                    <a:pt x="191" y="238"/>
                    <a:pt x="238" y="190"/>
                    <a:pt x="238" y="127"/>
                  </a:cubicBezTo>
                  <a:cubicBezTo>
                    <a:pt x="238" y="48"/>
                    <a:pt x="191" y="0"/>
                    <a:pt x="128"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31"/>
            <p:cNvSpPr/>
            <p:nvPr/>
          </p:nvSpPr>
          <p:spPr>
            <a:xfrm>
              <a:off x="387850" y="3459450"/>
              <a:ext cx="5400" cy="5000"/>
            </a:xfrm>
            <a:custGeom>
              <a:avLst/>
              <a:gdLst/>
              <a:ahLst/>
              <a:cxnLst/>
              <a:rect l="l" t="t" r="r" b="b"/>
              <a:pathLst>
                <a:path w="216" h="200" extrusionOk="0">
                  <a:moveTo>
                    <a:pt x="92" y="1"/>
                  </a:moveTo>
                  <a:cubicBezTo>
                    <a:pt x="1" y="1"/>
                    <a:pt x="4" y="199"/>
                    <a:pt x="101" y="199"/>
                  </a:cubicBezTo>
                  <a:cubicBezTo>
                    <a:pt x="107" y="199"/>
                    <a:pt x="114" y="198"/>
                    <a:pt x="121" y="196"/>
                  </a:cubicBezTo>
                  <a:cubicBezTo>
                    <a:pt x="168" y="196"/>
                    <a:pt x="216" y="149"/>
                    <a:pt x="216" y="101"/>
                  </a:cubicBezTo>
                  <a:cubicBezTo>
                    <a:pt x="216" y="46"/>
                    <a:pt x="180" y="3"/>
                    <a:pt x="139" y="3"/>
                  </a:cubicBezTo>
                  <a:cubicBezTo>
                    <a:pt x="133" y="3"/>
                    <a:pt x="127" y="4"/>
                    <a:pt x="121" y="6"/>
                  </a:cubicBezTo>
                  <a:cubicBezTo>
                    <a:pt x="111" y="3"/>
                    <a:pt x="101" y="1"/>
                    <a:pt x="9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31"/>
            <p:cNvSpPr/>
            <p:nvPr/>
          </p:nvSpPr>
          <p:spPr>
            <a:xfrm>
              <a:off x="786700" y="3778250"/>
              <a:ext cx="13875" cy="11925"/>
            </a:xfrm>
            <a:custGeom>
              <a:avLst/>
              <a:gdLst/>
              <a:ahLst/>
              <a:cxnLst/>
              <a:rect l="l" t="t" r="r" b="b"/>
              <a:pathLst>
                <a:path w="555" h="477" extrusionOk="0">
                  <a:moveTo>
                    <a:pt x="317" y="1"/>
                  </a:moveTo>
                  <a:cubicBezTo>
                    <a:pt x="111" y="1"/>
                    <a:pt x="1" y="254"/>
                    <a:pt x="143" y="412"/>
                  </a:cubicBezTo>
                  <a:cubicBezTo>
                    <a:pt x="192" y="457"/>
                    <a:pt x="251" y="476"/>
                    <a:pt x="308" y="476"/>
                  </a:cubicBezTo>
                  <a:cubicBezTo>
                    <a:pt x="435" y="476"/>
                    <a:pt x="555" y="380"/>
                    <a:pt x="555" y="238"/>
                  </a:cubicBezTo>
                  <a:cubicBezTo>
                    <a:pt x="555" y="111"/>
                    <a:pt x="460"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31"/>
            <p:cNvSpPr/>
            <p:nvPr/>
          </p:nvSpPr>
          <p:spPr>
            <a:xfrm>
              <a:off x="1120000" y="3560050"/>
              <a:ext cx="9125" cy="9225"/>
            </a:xfrm>
            <a:custGeom>
              <a:avLst/>
              <a:gdLst/>
              <a:ahLst/>
              <a:cxnLst/>
              <a:rect l="l" t="t" r="r" b="b"/>
              <a:pathLst>
                <a:path w="365" h="369" extrusionOk="0">
                  <a:moveTo>
                    <a:pt x="183" y="0"/>
                  </a:moveTo>
                  <a:cubicBezTo>
                    <a:pt x="92" y="0"/>
                    <a:pt x="0" y="60"/>
                    <a:pt x="0" y="178"/>
                  </a:cubicBezTo>
                  <a:cubicBezTo>
                    <a:pt x="0" y="305"/>
                    <a:pt x="92" y="368"/>
                    <a:pt x="183" y="368"/>
                  </a:cubicBezTo>
                  <a:cubicBezTo>
                    <a:pt x="274" y="368"/>
                    <a:pt x="365" y="305"/>
                    <a:pt x="365" y="178"/>
                  </a:cubicBezTo>
                  <a:cubicBezTo>
                    <a:pt x="365" y="60"/>
                    <a:pt x="274" y="0"/>
                    <a:pt x="183"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31"/>
            <p:cNvSpPr/>
            <p:nvPr/>
          </p:nvSpPr>
          <p:spPr>
            <a:xfrm>
              <a:off x="736825" y="3407750"/>
              <a:ext cx="19425" cy="16300"/>
            </a:xfrm>
            <a:custGeom>
              <a:avLst/>
              <a:gdLst/>
              <a:ahLst/>
              <a:cxnLst/>
              <a:rect l="l" t="t" r="r" b="b"/>
              <a:pathLst>
                <a:path w="777" h="652" extrusionOk="0">
                  <a:moveTo>
                    <a:pt x="444" y="0"/>
                  </a:moveTo>
                  <a:cubicBezTo>
                    <a:pt x="143" y="0"/>
                    <a:pt x="0" y="349"/>
                    <a:pt x="206" y="554"/>
                  </a:cubicBezTo>
                  <a:cubicBezTo>
                    <a:pt x="274" y="622"/>
                    <a:pt x="358" y="652"/>
                    <a:pt x="441" y="652"/>
                  </a:cubicBezTo>
                  <a:cubicBezTo>
                    <a:pt x="611" y="652"/>
                    <a:pt x="776" y="525"/>
                    <a:pt x="776" y="333"/>
                  </a:cubicBezTo>
                  <a:cubicBezTo>
                    <a:pt x="776" y="143"/>
                    <a:pt x="618" y="0"/>
                    <a:pt x="444"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31"/>
            <p:cNvSpPr/>
            <p:nvPr/>
          </p:nvSpPr>
          <p:spPr>
            <a:xfrm>
              <a:off x="1595000" y="3683250"/>
              <a:ext cx="13100" cy="11225"/>
            </a:xfrm>
            <a:custGeom>
              <a:avLst/>
              <a:gdLst/>
              <a:ahLst/>
              <a:cxnLst/>
              <a:rect l="l" t="t" r="r" b="b"/>
              <a:pathLst>
                <a:path w="524" h="449" extrusionOk="0">
                  <a:moveTo>
                    <a:pt x="302" y="0"/>
                  </a:moveTo>
                  <a:cubicBezTo>
                    <a:pt x="96" y="0"/>
                    <a:pt x="1" y="238"/>
                    <a:pt x="143" y="380"/>
                  </a:cubicBezTo>
                  <a:cubicBezTo>
                    <a:pt x="190" y="427"/>
                    <a:pt x="247" y="448"/>
                    <a:pt x="303" y="448"/>
                  </a:cubicBezTo>
                  <a:cubicBezTo>
                    <a:pt x="416" y="448"/>
                    <a:pt x="523" y="360"/>
                    <a:pt x="523" y="222"/>
                  </a:cubicBezTo>
                  <a:cubicBezTo>
                    <a:pt x="523" y="95"/>
                    <a:pt x="428" y="0"/>
                    <a:pt x="302"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31"/>
            <p:cNvSpPr/>
            <p:nvPr/>
          </p:nvSpPr>
          <p:spPr>
            <a:xfrm>
              <a:off x="884075" y="3178550"/>
              <a:ext cx="22200" cy="22200"/>
            </a:xfrm>
            <a:custGeom>
              <a:avLst/>
              <a:gdLst/>
              <a:ahLst/>
              <a:cxnLst/>
              <a:rect l="l" t="t" r="r" b="b"/>
              <a:pathLst>
                <a:path w="888" h="888" extrusionOk="0">
                  <a:moveTo>
                    <a:pt x="444" y="1"/>
                  </a:moveTo>
                  <a:cubicBezTo>
                    <a:pt x="191" y="1"/>
                    <a:pt x="1" y="191"/>
                    <a:pt x="1" y="444"/>
                  </a:cubicBezTo>
                  <a:cubicBezTo>
                    <a:pt x="1" y="681"/>
                    <a:pt x="191" y="887"/>
                    <a:pt x="444" y="887"/>
                  </a:cubicBezTo>
                  <a:cubicBezTo>
                    <a:pt x="681" y="887"/>
                    <a:pt x="887" y="681"/>
                    <a:pt x="887" y="444"/>
                  </a:cubicBezTo>
                  <a:cubicBezTo>
                    <a:pt x="887" y="191"/>
                    <a:pt x="681" y="1"/>
                    <a:pt x="444"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31"/>
            <p:cNvSpPr/>
            <p:nvPr/>
          </p:nvSpPr>
          <p:spPr>
            <a:xfrm>
              <a:off x="1543150" y="3380825"/>
              <a:ext cx="11500" cy="11500"/>
            </a:xfrm>
            <a:custGeom>
              <a:avLst/>
              <a:gdLst/>
              <a:ahLst/>
              <a:cxnLst/>
              <a:rect l="l" t="t" r="r" b="b"/>
              <a:pathLst>
                <a:path w="460" h="460" extrusionOk="0">
                  <a:moveTo>
                    <a:pt x="222" y="1"/>
                  </a:moveTo>
                  <a:cubicBezTo>
                    <a:pt x="96" y="1"/>
                    <a:pt x="1" y="96"/>
                    <a:pt x="1" y="238"/>
                  </a:cubicBezTo>
                  <a:cubicBezTo>
                    <a:pt x="1" y="365"/>
                    <a:pt x="96" y="460"/>
                    <a:pt x="222" y="460"/>
                  </a:cubicBezTo>
                  <a:cubicBezTo>
                    <a:pt x="349" y="460"/>
                    <a:pt x="460" y="365"/>
                    <a:pt x="460" y="238"/>
                  </a:cubicBezTo>
                  <a:cubicBezTo>
                    <a:pt x="460" y="96"/>
                    <a:pt x="349" y="1"/>
                    <a:pt x="2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31"/>
            <p:cNvSpPr/>
            <p:nvPr/>
          </p:nvSpPr>
          <p:spPr>
            <a:xfrm>
              <a:off x="1403825" y="3909275"/>
              <a:ext cx="16650" cy="14175"/>
            </a:xfrm>
            <a:custGeom>
              <a:avLst/>
              <a:gdLst/>
              <a:ahLst/>
              <a:cxnLst/>
              <a:rect l="l" t="t" r="r" b="b"/>
              <a:pathLst>
                <a:path w="666" h="567" extrusionOk="0">
                  <a:moveTo>
                    <a:pt x="380" y="0"/>
                  </a:moveTo>
                  <a:cubicBezTo>
                    <a:pt x="127" y="0"/>
                    <a:pt x="0" y="301"/>
                    <a:pt x="190" y="475"/>
                  </a:cubicBezTo>
                  <a:cubicBezTo>
                    <a:pt x="248" y="539"/>
                    <a:pt x="320" y="567"/>
                    <a:pt x="391" y="567"/>
                  </a:cubicBezTo>
                  <a:cubicBezTo>
                    <a:pt x="532" y="567"/>
                    <a:pt x="665" y="454"/>
                    <a:pt x="665" y="285"/>
                  </a:cubicBezTo>
                  <a:cubicBezTo>
                    <a:pt x="665" y="127"/>
                    <a:pt x="539" y="0"/>
                    <a:pt x="380"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31"/>
            <p:cNvSpPr/>
            <p:nvPr/>
          </p:nvSpPr>
          <p:spPr>
            <a:xfrm>
              <a:off x="1480575" y="3945700"/>
              <a:ext cx="4025" cy="2525"/>
            </a:xfrm>
            <a:custGeom>
              <a:avLst/>
              <a:gdLst/>
              <a:ahLst/>
              <a:cxnLst/>
              <a:rect l="l" t="t" r="r" b="b"/>
              <a:pathLst>
                <a:path w="161" h="101" extrusionOk="0">
                  <a:moveTo>
                    <a:pt x="97" y="0"/>
                  </a:moveTo>
                  <a:cubicBezTo>
                    <a:pt x="1" y="0"/>
                    <a:pt x="87" y="100"/>
                    <a:pt x="134" y="100"/>
                  </a:cubicBezTo>
                  <a:cubicBezTo>
                    <a:pt x="149" y="100"/>
                    <a:pt x="160" y="90"/>
                    <a:pt x="160" y="63"/>
                  </a:cubicBezTo>
                  <a:cubicBezTo>
                    <a:pt x="160" y="32"/>
                    <a:pt x="129" y="0"/>
                    <a:pt x="97"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31"/>
            <p:cNvSpPr/>
            <p:nvPr/>
          </p:nvSpPr>
          <p:spPr>
            <a:xfrm>
              <a:off x="1397875" y="2993300"/>
              <a:ext cx="5175" cy="4775"/>
            </a:xfrm>
            <a:custGeom>
              <a:avLst/>
              <a:gdLst/>
              <a:ahLst/>
              <a:cxnLst/>
              <a:rect l="l" t="t" r="r" b="b"/>
              <a:pathLst>
                <a:path w="207" h="191" extrusionOk="0">
                  <a:moveTo>
                    <a:pt x="96" y="1"/>
                  </a:moveTo>
                  <a:cubicBezTo>
                    <a:pt x="48" y="1"/>
                    <a:pt x="17" y="32"/>
                    <a:pt x="1" y="96"/>
                  </a:cubicBezTo>
                  <a:cubicBezTo>
                    <a:pt x="1" y="143"/>
                    <a:pt x="48" y="191"/>
                    <a:pt x="96" y="191"/>
                  </a:cubicBezTo>
                  <a:cubicBezTo>
                    <a:pt x="159" y="191"/>
                    <a:pt x="207" y="143"/>
                    <a:pt x="191" y="96"/>
                  </a:cubicBezTo>
                  <a:cubicBezTo>
                    <a:pt x="191" y="32"/>
                    <a:pt x="159" y="1"/>
                    <a:pt x="96"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31"/>
            <p:cNvSpPr/>
            <p:nvPr/>
          </p:nvSpPr>
          <p:spPr>
            <a:xfrm>
              <a:off x="1478225" y="3289400"/>
              <a:ext cx="20625" cy="21000"/>
            </a:xfrm>
            <a:custGeom>
              <a:avLst/>
              <a:gdLst/>
              <a:ahLst/>
              <a:cxnLst/>
              <a:rect l="l" t="t" r="r" b="b"/>
              <a:pathLst>
                <a:path w="825" h="840" extrusionOk="0">
                  <a:moveTo>
                    <a:pt x="413" y="0"/>
                  </a:moveTo>
                  <a:cubicBezTo>
                    <a:pt x="191" y="0"/>
                    <a:pt x="1" y="190"/>
                    <a:pt x="1" y="412"/>
                  </a:cubicBezTo>
                  <a:cubicBezTo>
                    <a:pt x="1" y="649"/>
                    <a:pt x="191" y="839"/>
                    <a:pt x="413" y="839"/>
                  </a:cubicBezTo>
                  <a:cubicBezTo>
                    <a:pt x="634" y="839"/>
                    <a:pt x="824" y="649"/>
                    <a:pt x="824" y="412"/>
                  </a:cubicBezTo>
                  <a:cubicBezTo>
                    <a:pt x="824" y="190"/>
                    <a:pt x="634" y="0"/>
                    <a:pt x="413"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31"/>
            <p:cNvSpPr/>
            <p:nvPr/>
          </p:nvSpPr>
          <p:spPr>
            <a:xfrm>
              <a:off x="743550" y="3823375"/>
              <a:ext cx="15075" cy="12575"/>
            </a:xfrm>
            <a:custGeom>
              <a:avLst/>
              <a:gdLst/>
              <a:ahLst/>
              <a:cxnLst/>
              <a:rect l="l" t="t" r="r" b="b"/>
              <a:pathLst>
                <a:path w="603" h="503" extrusionOk="0">
                  <a:moveTo>
                    <a:pt x="349" y="1"/>
                  </a:moveTo>
                  <a:cubicBezTo>
                    <a:pt x="111" y="1"/>
                    <a:pt x="1" y="270"/>
                    <a:pt x="159" y="428"/>
                  </a:cubicBezTo>
                  <a:cubicBezTo>
                    <a:pt x="216" y="480"/>
                    <a:pt x="282" y="503"/>
                    <a:pt x="347" y="503"/>
                  </a:cubicBezTo>
                  <a:cubicBezTo>
                    <a:pt x="480" y="503"/>
                    <a:pt x="602" y="403"/>
                    <a:pt x="602" y="254"/>
                  </a:cubicBezTo>
                  <a:cubicBezTo>
                    <a:pt x="602" y="111"/>
                    <a:pt x="491" y="1"/>
                    <a:pt x="349"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31"/>
            <p:cNvSpPr/>
            <p:nvPr/>
          </p:nvSpPr>
          <p:spPr>
            <a:xfrm>
              <a:off x="959275" y="2889200"/>
              <a:ext cx="4775" cy="4375"/>
            </a:xfrm>
            <a:custGeom>
              <a:avLst/>
              <a:gdLst/>
              <a:ahLst/>
              <a:cxnLst/>
              <a:rect l="l" t="t" r="r" b="b"/>
              <a:pathLst>
                <a:path w="191" h="175" extrusionOk="0">
                  <a:moveTo>
                    <a:pt x="96" y="0"/>
                  </a:moveTo>
                  <a:cubicBezTo>
                    <a:pt x="48" y="0"/>
                    <a:pt x="1" y="32"/>
                    <a:pt x="1" y="95"/>
                  </a:cubicBezTo>
                  <a:cubicBezTo>
                    <a:pt x="1" y="143"/>
                    <a:pt x="48" y="174"/>
                    <a:pt x="96" y="174"/>
                  </a:cubicBezTo>
                  <a:cubicBezTo>
                    <a:pt x="143" y="174"/>
                    <a:pt x="191" y="143"/>
                    <a:pt x="191" y="95"/>
                  </a:cubicBezTo>
                  <a:cubicBezTo>
                    <a:pt x="191" y="32"/>
                    <a:pt x="143" y="0"/>
                    <a:pt x="96"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31"/>
            <p:cNvSpPr/>
            <p:nvPr/>
          </p:nvSpPr>
          <p:spPr>
            <a:xfrm>
              <a:off x="844100" y="3238325"/>
              <a:ext cx="21000" cy="20600"/>
            </a:xfrm>
            <a:custGeom>
              <a:avLst/>
              <a:gdLst/>
              <a:ahLst/>
              <a:cxnLst/>
              <a:rect l="l" t="t" r="r" b="b"/>
              <a:pathLst>
                <a:path w="840" h="824" extrusionOk="0">
                  <a:moveTo>
                    <a:pt x="428" y="1"/>
                  </a:moveTo>
                  <a:cubicBezTo>
                    <a:pt x="190" y="1"/>
                    <a:pt x="0" y="191"/>
                    <a:pt x="0" y="412"/>
                  </a:cubicBezTo>
                  <a:cubicBezTo>
                    <a:pt x="0" y="634"/>
                    <a:pt x="190" y="824"/>
                    <a:pt x="428" y="824"/>
                  </a:cubicBezTo>
                  <a:cubicBezTo>
                    <a:pt x="650" y="824"/>
                    <a:pt x="840" y="634"/>
                    <a:pt x="840" y="412"/>
                  </a:cubicBezTo>
                  <a:cubicBezTo>
                    <a:pt x="840" y="191"/>
                    <a:pt x="650" y="1"/>
                    <a:pt x="428"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31"/>
            <p:cNvSpPr/>
            <p:nvPr/>
          </p:nvSpPr>
          <p:spPr>
            <a:xfrm>
              <a:off x="1075825" y="2971525"/>
              <a:ext cx="5800" cy="3700"/>
            </a:xfrm>
            <a:custGeom>
              <a:avLst/>
              <a:gdLst/>
              <a:ahLst/>
              <a:cxnLst/>
              <a:rect l="l" t="t" r="r" b="b"/>
              <a:pathLst>
                <a:path w="232" h="148" extrusionOk="0">
                  <a:moveTo>
                    <a:pt x="121" y="1"/>
                  </a:moveTo>
                  <a:cubicBezTo>
                    <a:pt x="0" y="1"/>
                    <a:pt x="128" y="148"/>
                    <a:pt x="195" y="148"/>
                  </a:cubicBezTo>
                  <a:cubicBezTo>
                    <a:pt x="216" y="148"/>
                    <a:pt x="232" y="133"/>
                    <a:pt x="232" y="96"/>
                  </a:cubicBezTo>
                  <a:cubicBezTo>
                    <a:pt x="232" y="48"/>
                    <a:pt x="184" y="1"/>
                    <a:pt x="121"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31"/>
            <p:cNvSpPr/>
            <p:nvPr/>
          </p:nvSpPr>
          <p:spPr>
            <a:xfrm>
              <a:off x="1027775" y="3407325"/>
              <a:ext cx="26150" cy="22375"/>
            </a:xfrm>
            <a:custGeom>
              <a:avLst/>
              <a:gdLst/>
              <a:ahLst/>
              <a:cxnLst/>
              <a:rect l="l" t="t" r="r" b="b"/>
              <a:pathLst>
                <a:path w="1046" h="895" extrusionOk="0">
                  <a:moveTo>
                    <a:pt x="628" y="1"/>
                  </a:moveTo>
                  <a:cubicBezTo>
                    <a:pt x="619" y="1"/>
                    <a:pt x="611" y="1"/>
                    <a:pt x="602" y="1"/>
                  </a:cubicBezTo>
                  <a:cubicBezTo>
                    <a:pt x="190" y="1"/>
                    <a:pt x="0" y="476"/>
                    <a:pt x="285" y="761"/>
                  </a:cubicBezTo>
                  <a:cubicBezTo>
                    <a:pt x="372" y="853"/>
                    <a:pt x="482" y="894"/>
                    <a:pt x="591" y="894"/>
                  </a:cubicBezTo>
                  <a:cubicBezTo>
                    <a:pt x="820" y="894"/>
                    <a:pt x="1045" y="713"/>
                    <a:pt x="1045" y="445"/>
                  </a:cubicBezTo>
                  <a:cubicBezTo>
                    <a:pt x="1045" y="201"/>
                    <a:pt x="854" y="1"/>
                    <a:pt x="628"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31"/>
            <p:cNvSpPr/>
            <p:nvPr/>
          </p:nvSpPr>
          <p:spPr>
            <a:xfrm>
              <a:off x="1217375" y="3764000"/>
              <a:ext cx="24575" cy="21000"/>
            </a:xfrm>
            <a:custGeom>
              <a:avLst/>
              <a:gdLst/>
              <a:ahLst/>
              <a:cxnLst/>
              <a:rect l="l" t="t" r="r" b="b"/>
              <a:pathLst>
                <a:path w="983" h="840" extrusionOk="0">
                  <a:moveTo>
                    <a:pt x="571" y="1"/>
                  </a:moveTo>
                  <a:cubicBezTo>
                    <a:pt x="191" y="1"/>
                    <a:pt x="1" y="460"/>
                    <a:pt x="270" y="713"/>
                  </a:cubicBezTo>
                  <a:cubicBezTo>
                    <a:pt x="352" y="801"/>
                    <a:pt x="457" y="840"/>
                    <a:pt x="560" y="840"/>
                  </a:cubicBezTo>
                  <a:cubicBezTo>
                    <a:pt x="774" y="840"/>
                    <a:pt x="982" y="673"/>
                    <a:pt x="982" y="428"/>
                  </a:cubicBezTo>
                  <a:cubicBezTo>
                    <a:pt x="982" y="191"/>
                    <a:pt x="792" y="1"/>
                    <a:pt x="571"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31"/>
            <p:cNvSpPr/>
            <p:nvPr/>
          </p:nvSpPr>
          <p:spPr>
            <a:xfrm>
              <a:off x="1739925" y="3572425"/>
              <a:ext cx="7100" cy="4850"/>
            </a:xfrm>
            <a:custGeom>
              <a:avLst/>
              <a:gdLst/>
              <a:ahLst/>
              <a:cxnLst/>
              <a:rect l="l" t="t" r="r" b="b"/>
              <a:pathLst>
                <a:path w="284" h="194" extrusionOk="0">
                  <a:moveTo>
                    <a:pt x="157" y="0"/>
                  </a:moveTo>
                  <a:cubicBezTo>
                    <a:pt x="0" y="0"/>
                    <a:pt x="157" y="194"/>
                    <a:pt x="240" y="194"/>
                  </a:cubicBezTo>
                  <a:cubicBezTo>
                    <a:pt x="265" y="194"/>
                    <a:pt x="284" y="175"/>
                    <a:pt x="284" y="127"/>
                  </a:cubicBezTo>
                  <a:cubicBezTo>
                    <a:pt x="284" y="63"/>
                    <a:pt x="221" y="0"/>
                    <a:pt x="157"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31"/>
            <p:cNvSpPr/>
            <p:nvPr/>
          </p:nvSpPr>
          <p:spPr>
            <a:xfrm>
              <a:off x="929800" y="2716300"/>
              <a:ext cx="7550" cy="5675"/>
            </a:xfrm>
            <a:custGeom>
              <a:avLst/>
              <a:gdLst/>
              <a:ahLst/>
              <a:cxnLst/>
              <a:rect l="l" t="t" r="r" b="b"/>
              <a:pathLst>
                <a:path w="302" h="227" extrusionOk="0">
                  <a:moveTo>
                    <a:pt x="151" y="1"/>
                  </a:moveTo>
                  <a:cubicBezTo>
                    <a:pt x="76" y="1"/>
                    <a:pt x="0" y="37"/>
                    <a:pt x="8" y="108"/>
                  </a:cubicBezTo>
                  <a:cubicBezTo>
                    <a:pt x="0" y="187"/>
                    <a:pt x="76" y="227"/>
                    <a:pt x="151" y="227"/>
                  </a:cubicBezTo>
                  <a:cubicBezTo>
                    <a:pt x="226" y="227"/>
                    <a:pt x="301" y="187"/>
                    <a:pt x="293" y="108"/>
                  </a:cubicBezTo>
                  <a:cubicBezTo>
                    <a:pt x="301" y="37"/>
                    <a:pt x="226" y="1"/>
                    <a:pt x="151"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31"/>
            <p:cNvSpPr/>
            <p:nvPr/>
          </p:nvSpPr>
          <p:spPr>
            <a:xfrm>
              <a:off x="1115250" y="3419225"/>
              <a:ext cx="17450" cy="14700"/>
            </a:xfrm>
            <a:custGeom>
              <a:avLst/>
              <a:gdLst/>
              <a:ahLst/>
              <a:cxnLst/>
              <a:rect l="l" t="t" r="r" b="b"/>
              <a:pathLst>
                <a:path w="698" h="588" extrusionOk="0">
                  <a:moveTo>
                    <a:pt x="396" y="0"/>
                  </a:moveTo>
                  <a:cubicBezTo>
                    <a:pt x="143" y="0"/>
                    <a:pt x="0" y="317"/>
                    <a:pt x="190" y="507"/>
                  </a:cubicBezTo>
                  <a:cubicBezTo>
                    <a:pt x="250" y="562"/>
                    <a:pt x="323" y="587"/>
                    <a:pt x="394" y="587"/>
                  </a:cubicBezTo>
                  <a:cubicBezTo>
                    <a:pt x="549" y="587"/>
                    <a:pt x="697" y="470"/>
                    <a:pt x="697" y="285"/>
                  </a:cubicBezTo>
                  <a:cubicBezTo>
                    <a:pt x="697" y="127"/>
                    <a:pt x="570" y="0"/>
                    <a:pt x="396"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31"/>
            <p:cNvSpPr/>
            <p:nvPr/>
          </p:nvSpPr>
          <p:spPr>
            <a:xfrm>
              <a:off x="1576400" y="3319475"/>
              <a:ext cx="6350" cy="5575"/>
            </a:xfrm>
            <a:custGeom>
              <a:avLst/>
              <a:gdLst/>
              <a:ahLst/>
              <a:cxnLst/>
              <a:rect l="l" t="t" r="r" b="b"/>
              <a:pathLst>
                <a:path w="254" h="223" extrusionOk="0">
                  <a:moveTo>
                    <a:pt x="143" y="0"/>
                  </a:moveTo>
                  <a:cubicBezTo>
                    <a:pt x="1" y="0"/>
                    <a:pt x="1" y="222"/>
                    <a:pt x="143" y="222"/>
                  </a:cubicBezTo>
                  <a:cubicBezTo>
                    <a:pt x="207" y="222"/>
                    <a:pt x="254" y="159"/>
                    <a:pt x="254" y="111"/>
                  </a:cubicBezTo>
                  <a:cubicBezTo>
                    <a:pt x="254" y="48"/>
                    <a:pt x="207" y="0"/>
                    <a:pt x="143"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31"/>
            <p:cNvSpPr/>
            <p:nvPr/>
          </p:nvSpPr>
          <p:spPr>
            <a:xfrm>
              <a:off x="1098225" y="3382800"/>
              <a:ext cx="16650" cy="16650"/>
            </a:xfrm>
            <a:custGeom>
              <a:avLst/>
              <a:gdLst/>
              <a:ahLst/>
              <a:cxnLst/>
              <a:rect l="l" t="t" r="r" b="b"/>
              <a:pathLst>
                <a:path w="666" h="666" extrusionOk="0">
                  <a:moveTo>
                    <a:pt x="333" y="1"/>
                  </a:moveTo>
                  <a:cubicBezTo>
                    <a:pt x="143" y="1"/>
                    <a:pt x="1" y="159"/>
                    <a:pt x="1" y="333"/>
                  </a:cubicBezTo>
                  <a:cubicBezTo>
                    <a:pt x="1" y="523"/>
                    <a:pt x="143" y="666"/>
                    <a:pt x="333" y="666"/>
                  </a:cubicBezTo>
                  <a:cubicBezTo>
                    <a:pt x="507" y="666"/>
                    <a:pt x="666" y="523"/>
                    <a:pt x="666" y="333"/>
                  </a:cubicBezTo>
                  <a:cubicBezTo>
                    <a:pt x="666" y="159"/>
                    <a:pt x="507" y="1"/>
                    <a:pt x="333"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31"/>
            <p:cNvSpPr/>
            <p:nvPr/>
          </p:nvSpPr>
          <p:spPr>
            <a:xfrm>
              <a:off x="1106925" y="3460400"/>
              <a:ext cx="10325" cy="8450"/>
            </a:xfrm>
            <a:custGeom>
              <a:avLst/>
              <a:gdLst/>
              <a:ahLst/>
              <a:cxnLst/>
              <a:rect l="l" t="t" r="r" b="b"/>
              <a:pathLst>
                <a:path w="413" h="338" extrusionOk="0">
                  <a:moveTo>
                    <a:pt x="238" y="0"/>
                  </a:moveTo>
                  <a:cubicBezTo>
                    <a:pt x="80" y="0"/>
                    <a:pt x="1" y="190"/>
                    <a:pt x="112" y="285"/>
                  </a:cubicBezTo>
                  <a:cubicBezTo>
                    <a:pt x="148" y="321"/>
                    <a:pt x="193" y="337"/>
                    <a:pt x="237" y="337"/>
                  </a:cubicBezTo>
                  <a:cubicBezTo>
                    <a:pt x="327" y="337"/>
                    <a:pt x="413" y="270"/>
                    <a:pt x="413" y="174"/>
                  </a:cubicBezTo>
                  <a:cubicBezTo>
                    <a:pt x="413" y="79"/>
                    <a:pt x="333" y="0"/>
                    <a:pt x="238"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31"/>
            <p:cNvSpPr/>
            <p:nvPr/>
          </p:nvSpPr>
          <p:spPr>
            <a:xfrm>
              <a:off x="1524550" y="3663050"/>
              <a:ext cx="9925" cy="8475"/>
            </a:xfrm>
            <a:custGeom>
              <a:avLst/>
              <a:gdLst/>
              <a:ahLst/>
              <a:cxnLst/>
              <a:rect l="l" t="t" r="r" b="b"/>
              <a:pathLst>
                <a:path w="397" h="339" extrusionOk="0">
                  <a:moveTo>
                    <a:pt x="222" y="1"/>
                  </a:moveTo>
                  <a:cubicBezTo>
                    <a:pt x="64" y="1"/>
                    <a:pt x="0" y="191"/>
                    <a:pt x="95" y="286"/>
                  </a:cubicBezTo>
                  <a:cubicBezTo>
                    <a:pt x="132" y="322"/>
                    <a:pt x="177" y="338"/>
                    <a:pt x="220" y="338"/>
                  </a:cubicBezTo>
                  <a:cubicBezTo>
                    <a:pt x="310" y="338"/>
                    <a:pt x="396" y="271"/>
                    <a:pt x="396" y="175"/>
                  </a:cubicBezTo>
                  <a:cubicBezTo>
                    <a:pt x="396" y="80"/>
                    <a:pt x="317" y="1"/>
                    <a:pt x="222"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31"/>
            <p:cNvSpPr/>
            <p:nvPr/>
          </p:nvSpPr>
          <p:spPr>
            <a:xfrm>
              <a:off x="1876850" y="3563025"/>
              <a:ext cx="5575" cy="5350"/>
            </a:xfrm>
            <a:custGeom>
              <a:avLst/>
              <a:gdLst/>
              <a:ahLst/>
              <a:cxnLst/>
              <a:rect l="l" t="t" r="r" b="b"/>
              <a:pathLst>
                <a:path w="223" h="214" extrusionOk="0">
                  <a:moveTo>
                    <a:pt x="111" y="0"/>
                  </a:moveTo>
                  <a:cubicBezTo>
                    <a:pt x="56" y="0"/>
                    <a:pt x="0" y="36"/>
                    <a:pt x="0" y="107"/>
                  </a:cubicBezTo>
                  <a:cubicBezTo>
                    <a:pt x="0" y="178"/>
                    <a:pt x="56" y="214"/>
                    <a:pt x="111" y="214"/>
                  </a:cubicBezTo>
                  <a:cubicBezTo>
                    <a:pt x="167" y="214"/>
                    <a:pt x="222" y="178"/>
                    <a:pt x="222" y="107"/>
                  </a:cubicBezTo>
                  <a:cubicBezTo>
                    <a:pt x="222" y="36"/>
                    <a:pt x="167" y="0"/>
                    <a:pt x="111"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31"/>
            <p:cNvSpPr/>
            <p:nvPr/>
          </p:nvSpPr>
          <p:spPr>
            <a:xfrm>
              <a:off x="1551850" y="3825350"/>
              <a:ext cx="4775" cy="4775"/>
            </a:xfrm>
            <a:custGeom>
              <a:avLst/>
              <a:gdLst/>
              <a:ahLst/>
              <a:cxnLst/>
              <a:rect l="l" t="t" r="r" b="b"/>
              <a:pathLst>
                <a:path w="191" h="191" extrusionOk="0">
                  <a:moveTo>
                    <a:pt x="96" y="1"/>
                  </a:moveTo>
                  <a:cubicBezTo>
                    <a:pt x="48" y="1"/>
                    <a:pt x="1" y="32"/>
                    <a:pt x="1" y="96"/>
                  </a:cubicBezTo>
                  <a:cubicBezTo>
                    <a:pt x="1" y="143"/>
                    <a:pt x="48" y="191"/>
                    <a:pt x="96" y="191"/>
                  </a:cubicBezTo>
                  <a:cubicBezTo>
                    <a:pt x="143" y="191"/>
                    <a:pt x="191" y="143"/>
                    <a:pt x="191" y="96"/>
                  </a:cubicBezTo>
                  <a:cubicBezTo>
                    <a:pt x="191" y="32"/>
                    <a:pt x="143" y="1"/>
                    <a:pt x="96"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31"/>
            <p:cNvSpPr/>
            <p:nvPr/>
          </p:nvSpPr>
          <p:spPr>
            <a:xfrm>
              <a:off x="1779075" y="3266825"/>
              <a:ext cx="12700" cy="11150"/>
            </a:xfrm>
            <a:custGeom>
              <a:avLst/>
              <a:gdLst/>
              <a:ahLst/>
              <a:cxnLst/>
              <a:rect l="l" t="t" r="r" b="b"/>
              <a:pathLst>
                <a:path w="508" h="446" extrusionOk="0">
                  <a:moveTo>
                    <a:pt x="286" y="1"/>
                  </a:moveTo>
                  <a:cubicBezTo>
                    <a:pt x="96" y="1"/>
                    <a:pt x="1" y="238"/>
                    <a:pt x="143" y="381"/>
                  </a:cubicBezTo>
                  <a:cubicBezTo>
                    <a:pt x="183" y="425"/>
                    <a:pt x="234" y="445"/>
                    <a:pt x="285" y="445"/>
                  </a:cubicBezTo>
                  <a:cubicBezTo>
                    <a:pt x="396" y="445"/>
                    <a:pt x="507" y="352"/>
                    <a:pt x="507" y="222"/>
                  </a:cubicBezTo>
                  <a:cubicBezTo>
                    <a:pt x="507" y="96"/>
                    <a:pt x="412" y="1"/>
                    <a:pt x="286"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31"/>
            <p:cNvSpPr/>
            <p:nvPr/>
          </p:nvSpPr>
          <p:spPr>
            <a:xfrm>
              <a:off x="915100" y="2999975"/>
              <a:ext cx="5425" cy="5300"/>
            </a:xfrm>
            <a:custGeom>
              <a:avLst/>
              <a:gdLst/>
              <a:ahLst/>
              <a:cxnLst/>
              <a:rect l="l" t="t" r="r" b="b"/>
              <a:pathLst>
                <a:path w="217" h="212" extrusionOk="0">
                  <a:moveTo>
                    <a:pt x="88" y="0"/>
                  </a:moveTo>
                  <a:cubicBezTo>
                    <a:pt x="0" y="0"/>
                    <a:pt x="0" y="211"/>
                    <a:pt x="88" y="211"/>
                  </a:cubicBezTo>
                  <a:cubicBezTo>
                    <a:pt x="93" y="211"/>
                    <a:pt x="99" y="210"/>
                    <a:pt x="105" y="209"/>
                  </a:cubicBezTo>
                  <a:cubicBezTo>
                    <a:pt x="169" y="209"/>
                    <a:pt x="216" y="161"/>
                    <a:pt x="216" y="98"/>
                  </a:cubicBezTo>
                  <a:cubicBezTo>
                    <a:pt x="216" y="50"/>
                    <a:pt x="169" y="3"/>
                    <a:pt x="105" y="3"/>
                  </a:cubicBezTo>
                  <a:cubicBezTo>
                    <a:pt x="99" y="1"/>
                    <a:pt x="93" y="0"/>
                    <a:pt x="88"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31"/>
            <p:cNvSpPr/>
            <p:nvPr/>
          </p:nvSpPr>
          <p:spPr>
            <a:xfrm>
              <a:off x="447850" y="3161525"/>
              <a:ext cx="8750" cy="8350"/>
            </a:xfrm>
            <a:custGeom>
              <a:avLst/>
              <a:gdLst/>
              <a:ahLst/>
              <a:cxnLst/>
              <a:rect l="l" t="t" r="r" b="b"/>
              <a:pathLst>
                <a:path w="350" h="334" extrusionOk="0">
                  <a:moveTo>
                    <a:pt x="175" y="1"/>
                  </a:moveTo>
                  <a:cubicBezTo>
                    <a:pt x="80" y="1"/>
                    <a:pt x="1" y="64"/>
                    <a:pt x="1" y="159"/>
                  </a:cubicBezTo>
                  <a:cubicBezTo>
                    <a:pt x="1" y="254"/>
                    <a:pt x="80" y="333"/>
                    <a:pt x="175" y="333"/>
                  </a:cubicBezTo>
                  <a:cubicBezTo>
                    <a:pt x="270" y="333"/>
                    <a:pt x="349" y="254"/>
                    <a:pt x="349" y="159"/>
                  </a:cubicBezTo>
                  <a:cubicBezTo>
                    <a:pt x="349" y="64"/>
                    <a:pt x="270" y="1"/>
                    <a:pt x="175"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31"/>
            <p:cNvSpPr/>
            <p:nvPr/>
          </p:nvSpPr>
          <p:spPr>
            <a:xfrm>
              <a:off x="1116425" y="3701850"/>
              <a:ext cx="14675" cy="14275"/>
            </a:xfrm>
            <a:custGeom>
              <a:avLst/>
              <a:gdLst/>
              <a:ahLst/>
              <a:cxnLst/>
              <a:rect l="l" t="t" r="r" b="b"/>
              <a:pathLst>
                <a:path w="587" h="571" extrusionOk="0">
                  <a:moveTo>
                    <a:pt x="286" y="1"/>
                  </a:moveTo>
                  <a:cubicBezTo>
                    <a:pt x="128" y="1"/>
                    <a:pt x="1" y="127"/>
                    <a:pt x="1" y="286"/>
                  </a:cubicBezTo>
                  <a:cubicBezTo>
                    <a:pt x="1" y="444"/>
                    <a:pt x="128" y="571"/>
                    <a:pt x="286" y="571"/>
                  </a:cubicBezTo>
                  <a:cubicBezTo>
                    <a:pt x="460" y="571"/>
                    <a:pt x="587" y="444"/>
                    <a:pt x="587" y="286"/>
                  </a:cubicBezTo>
                  <a:cubicBezTo>
                    <a:pt x="587" y="127"/>
                    <a:pt x="460" y="1"/>
                    <a:pt x="286"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31"/>
            <p:cNvSpPr/>
            <p:nvPr/>
          </p:nvSpPr>
          <p:spPr>
            <a:xfrm>
              <a:off x="965625" y="3931825"/>
              <a:ext cx="8325" cy="7250"/>
            </a:xfrm>
            <a:custGeom>
              <a:avLst/>
              <a:gdLst/>
              <a:ahLst/>
              <a:cxnLst/>
              <a:rect l="l" t="t" r="r" b="b"/>
              <a:pathLst>
                <a:path w="333" h="290" extrusionOk="0">
                  <a:moveTo>
                    <a:pt x="190" y="1"/>
                  </a:moveTo>
                  <a:cubicBezTo>
                    <a:pt x="64" y="1"/>
                    <a:pt x="0" y="159"/>
                    <a:pt x="80" y="254"/>
                  </a:cubicBezTo>
                  <a:cubicBezTo>
                    <a:pt x="108" y="278"/>
                    <a:pt x="143" y="289"/>
                    <a:pt x="177" y="289"/>
                  </a:cubicBezTo>
                  <a:cubicBezTo>
                    <a:pt x="256" y="289"/>
                    <a:pt x="333" y="232"/>
                    <a:pt x="333" y="143"/>
                  </a:cubicBezTo>
                  <a:cubicBezTo>
                    <a:pt x="333" y="64"/>
                    <a:pt x="270" y="1"/>
                    <a:pt x="190"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31"/>
            <p:cNvSpPr/>
            <p:nvPr/>
          </p:nvSpPr>
          <p:spPr>
            <a:xfrm>
              <a:off x="1485750" y="3351925"/>
              <a:ext cx="10325" cy="9125"/>
            </a:xfrm>
            <a:custGeom>
              <a:avLst/>
              <a:gdLst/>
              <a:ahLst/>
              <a:cxnLst/>
              <a:rect l="l" t="t" r="r" b="b"/>
              <a:pathLst>
                <a:path w="413" h="365" extrusionOk="0">
                  <a:moveTo>
                    <a:pt x="238" y="1"/>
                  </a:moveTo>
                  <a:cubicBezTo>
                    <a:pt x="80" y="1"/>
                    <a:pt x="1" y="191"/>
                    <a:pt x="112" y="302"/>
                  </a:cubicBezTo>
                  <a:cubicBezTo>
                    <a:pt x="150" y="345"/>
                    <a:pt x="197" y="364"/>
                    <a:pt x="243" y="364"/>
                  </a:cubicBezTo>
                  <a:cubicBezTo>
                    <a:pt x="331" y="364"/>
                    <a:pt x="412" y="295"/>
                    <a:pt x="412" y="191"/>
                  </a:cubicBezTo>
                  <a:cubicBezTo>
                    <a:pt x="412" y="80"/>
                    <a:pt x="333" y="1"/>
                    <a:pt x="238"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31"/>
            <p:cNvSpPr/>
            <p:nvPr/>
          </p:nvSpPr>
          <p:spPr>
            <a:xfrm>
              <a:off x="1791750" y="3140550"/>
              <a:ext cx="4775" cy="4775"/>
            </a:xfrm>
            <a:custGeom>
              <a:avLst/>
              <a:gdLst/>
              <a:ahLst/>
              <a:cxnLst/>
              <a:rect l="l" t="t" r="r" b="b"/>
              <a:pathLst>
                <a:path w="191" h="191" extrusionOk="0">
                  <a:moveTo>
                    <a:pt x="95" y="1"/>
                  </a:moveTo>
                  <a:cubicBezTo>
                    <a:pt x="32" y="1"/>
                    <a:pt x="0" y="32"/>
                    <a:pt x="0" y="96"/>
                  </a:cubicBezTo>
                  <a:cubicBezTo>
                    <a:pt x="0" y="143"/>
                    <a:pt x="32" y="191"/>
                    <a:pt x="95" y="191"/>
                  </a:cubicBezTo>
                  <a:cubicBezTo>
                    <a:pt x="143" y="191"/>
                    <a:pt x="190" y="143"/>
                    <a:pt x="190" y="96"/>
                  </a:cubicBezTo>
                  <a:cubicBezTo>
                    <a:pt x="190" y="32"/>
                    <a:pt x="143" y="1"/>
                    <a:pt x="95"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31"/>
            <p:cNvSpPr/>
            <p:nvPr/>
          </p:nvSpPr>
          <p:spPr>
            <a:xfrm>
              <a:off x="909400" y="3667025"/>
              <a:ext cx="16650" cy="16650"/>
            </a:xfrm>
            <a:custGeom>
              <a:avLst/>
              <a:gdLst/>
              <a:ahLst/>
              <a:cxnLst/>
              <a:rect l="l" t="t" r="r" b="b"/>
              <a:pathLst>
                <a:path w="666" h="666" extrusionOk="0">
                  <a:moveTo>
                    <a:pt x="333" y="0"/>
                  </a:moveTo>
                  <a:cubicBezTo>
                    <a:pt x="159" y="0"/>
                    <a:pt x="1" y="159"/>
                    <a:pt x="1" y="333"/>
                  </a:cubicBezTo>
                  <a:cubicBezTo>
                    <a:pt x="1" y="523"/>
                    <a:pt x="159" y="665"/>
                    <a:pt x="333" y="665"/>
                  </a:cubicBezTo>
                  <a:cubicBezTo>
                    <a:pt x="523" y="665"/>
                    <a:pt x="666" y="523"/>
                    <a:pt x="666" y="333"/>
                  </a:cubicBezTo>
                  <a:cubicBezTo>
                    <a:pt x="666" y="159"/>
                    <a:pt x="523" y="0"/>
                    <a:pt x="333"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31"/>
            <p:cNvSpPr/>
            <p:nvPr/>
          </p:nvSpPr>
          <p:spPr>
            <a:xfrm>
              <a:off x="1021825" y="3576375"/>
              <a:ext cx="11125" cy="11100"/>
            </a:xfrm>
            <a:custGeom>
              <a:avLst/>
              <a:gdLst/>
              <a:ahLst/>
              <a:cxnLst/>
              <a:rect l="l" t="t" r="r" b="b"/>
              <a:pathLst>
                <a:path w="445" h="444" extrusionOk="0">
                  <a:moveTo>
                    <a:pt x="222" y="0"/>
                  </a:moveTo>
                  <a:cubicBezTo>
                    <a:pt x="96" y="0"/>
                    <a:pt x="1" y="95"/>
                    <a:pt x="1" y="222"/>
                  </a:cubicBezTo>
                  <a:cubicBezTo>
                    <a:pt x="1" y="349"/>
                    <a:pt x="96" y="444"/>
                    <a:pt x="222" y="444"/>
                  </a:cubicBezTo>
                  <a:cubicBezTo>
                    <a:pt x="349" y="444"/>
                    <a:pt x="444" y="349"/>
                    <a:pt x="444" y="222"/>
                  </a:cubicBezTo>
                  <a:cubicBezTo>
                    <a:pt x="444" y="95"/>
                    <a:pt x="349" y="0"/>
                    <a:pt x="222"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31"/>
            <p:cNvSpPr/>
            <p:nvPr/>
          </p:nvSpPr>
          <p:spPr>
            <a:xfrm>
              <a:off x="1699500" y="3186075"/>
              <a:ext cx="13100" cy="11150"/>
            </a:xfrm>
            <a:custGeom>
              <a:avLst/>
              <a:gdLst/>
              <a:ahLst/>
              <a:cxnLst/>
              <a:rect l="l" t="t" r="r" b="b"/>
              <a:pathLst>
                <a:path w="524" h="446" extrusionOk="0">
                  <a:moveTo>
                    <a:pt x="302" y="0"/>
                  </a:moveTo>
                  <a:cubicBezTo>
                    <a:pt x="112" y="0"/>
                    <a:pt x="1" y="238"/>
                    <a:pt x="143" y="380"/>
                  </a:cubicBezTo>
                  <a:cubicBezTo>
                    <a:pt x="188" y="425"/>
                    <a:pt x="243" y="445"/>
                    <a:pt x="296" y="445"/>
                  </a:cubicBezTo>
                  <a:cubicBezTo>
                    <a:pt x="412" y="445"/>
                    <a:pt x="523" y="352"/>
                    <a:pt x="523" y="222"/>
                  </a:cubicBezTo>
                  <a:cubicBezTo>
                    <a:pt x="523" y="95"/>
                    <a:pt x="428" y="0"/>
                    <a:pt x="302"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31"/>
            <p:cNvSpPr/>
            <p:nvPr/>
          </p:nvSpPr>
          <p:spPr>
            <a:xfrm>
              <a:off x="1718500" y="3493650"/>
              <a:ext cx="15075" cy="12950"/>
            </a:xfrm>
            <a:custGeom>
              <a:avLst/>
              <a:gdLst/>
              <a:ahLst/>
              <a:cxnLst/>
              <a:rect l="l" t="t" r="r" b="b"/>
              <a:pathLst>
                <a:path w="603" h="518" extrusionOk="0">
                  <a:moveTo>
                    <a:pt x="349" y="0"/>
                  </a:moveTo>
                  <a:cubicBezTo>
                    <a:pt x="112" y="0"/>
                    <a:pt x="1" y="269"/>
                    <a:pt x="159" y="444"/>
                  </a:cubicBezTo>
                  <a:cubicBezTo>
                    <a:pt x="210" y="494"/>
                    <a:pt x="274" y="517"/>
                    <a:pt x="338" y="517"/>
                  </a:cubicBezTo>
                  <a:cubicBezTo>
                    <a:pt x="471" y="517"/>
                    <a:pt x="603" y="415"/>
                    <a:pt x="603" y="254"/>
                  </a:cubicBezTo>
                  <a:cubicBezTo>
                    <a:pt x="603" y="111"/>
                    <a:pt x="492" y="0"/>
                    <a:pt x="34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31"/>
            <p:cNvSpPr/>
            <p:nvPr/>
          </p:nvSpPr>
          <p:spPr>
            <a:xfrm>
              <a:off x="1009950" y="3923925"/>
              <a:ext cx="7150" cy="6750"/>
            </a:xfrm>
            <a:custGeom>
              <a:avLst/>
              <a:gdLst/>
              <a:ahLst/>
              <a:cxnLst/>
              <a:rect l="l" t="t" r="r" b="b"/>
              <a:pathLst>
                <a:path w="286" h="270" extrusionOk="0">
                  <a:moveTo>
                    <a:pt x="143" y="0"/>
                  </a:moveTo>
                  <a:cubicBezTo>
                    <a:pt x="64" y="0"/>
                    <a:pt x="1" y="64"/>
                    <a:pt x="1" y="127"/>
                  </a:cubicBezTo>
                  <a:cubicBezTo>
                    <a:pt x="1" y="206"/>
                    <a:pt x="64" y="269"/>
                    <a:pt x="143" y="269"/>
                  </a:cubicBezTo>
                  <a:cubicBezTo>
                    <a:pt x="222" y="269"/>
                    <a:pt x="286" y="206"/>
                    <a:pt x="286" y="127"/>
                  </a:cubicBezTo>
                  <a:cubicBezTo>
                    <a:pt x="286" y="48"/>
                    <a:pt x="222" y="0"/>
                    <a:pt x="143"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31"/>
            <p:cNvSpPr/>
            <p:nvPr/>
          </p:nvSpPr>
          <p:spPr>
            <a:xfrm>
              <a:off x="534750" y="3638125"/>
              <a:ext cx="5950" cy="4775"/>
            </a:xfrm>
            <a:custGeom>
              <a:avLst/>
              <a:gdLst/>
              <a:ahLst/>
              <a:cxnLst/>
              <a:rect l="l" t="t" r="r" b="b"/>
              <a:pathLst>
                <a:path w="238" h="191" extrusionOk="0">
                  <a:moveTo>
                    <a:pt x="119" y="0"/>
                  </a:moveTo>
                  <a:cubicBezTo>
                    <a:pt x="60" y="0"/>
                    <a:pt x="0" y="32"/>
                    <a:pt x="8" y="95"/>
                  </a:cubicBezTo>
                  <a:cubicBezTo>
                    <a:pt x="16" y="159"/>
                    <a:pt x="68" y="190"/>
                    <a:pt x="119" y="190"/>
                  </a:cubicBezTo>
                  <a:cubicBezTo>
                    <a:pt x="171" y="190"/>
                    <a:pt x="222" y="159"/>
                    <a:pt x="230" y="95"/>
                  </a:cubicBezTo>
                  <a:cubicBezTo>
                    <a:pt x="238" y="32"/>
                    <a:pt x="179" y="0"/>
                    <a:pt x="119"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31"/>
            <p:cNvSpPr/>
            <p:nvPr/>
          </p:nvSpPr>
          <p:spPr>
            <a:xfrm>
              <a:off x="746325" y="2908600"/>
              <a:ext cx="3975" cy="3975"/>
            </a:xfrm>
            <a:custGeom>
              <a:avLst/>
              <a:gdLst/>
              <a:ahLst/>
              <a:cxnLst/>
              <a:rect l="l" t="t" r="r" b="b"/>
              <a:pathLst>
                <a:path w="159" h="159" extrusionOk="0">
                  <a:moveTo>
                    <a:pt x="80" y="0"/>
                  </a:moveTo>
                  <a:cubicBezTo>
                    <a:pt x="48" y="0"/>
                    <a:pt x="0" y="32"/>
                    <a:pt x="0" y="79"/>
                  </a:cubicBezTo>
                  <a:cubicBezTo>
                    <a:pt x="0" y="111"/>
                    <a:pt x="48" y="158"/>
                    <a:pt x="80" y="158"/>
                  </a:cubicBezTo>
                  <a:cubicBezTo>
                    <a:pt x="127" y="158"/>
                    <a:pt x="159" y="111"/>
                    <a:pt x="159" y="79"/>
                  </a:cubicBezTo>
                  <a:cubicBezTo>
                    <a:pt x="159" y="32"/>
                    <a:pt x="127" y="0"/>
                    <a:pt x="80"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31"/>
            <p:cNvSpPr/>
            <p:nvPr/>
          </p:nvSpPr>
          <p:spPr>
            <a:xfrm>
              <a:off x="683000" y="3709375"/>
              <a:ext cx="8725" cy="7225"/>
            </a:xfrm>
            <a:custGeom>
              <a:avLst/>
              <a:gdLst/>
              <a:ahLst/>
              <a:cxnLst/>
              <a:rect l="l" t="t" r="r" b="b"/>
              <a:pathLst>
                <a:path w="349" h="289" extrusionOk="0">
                  <a:moveTo>
                    <a:pt x="190" y="0"/>
                  </a:moveTo>
                  <a:cubicBezTo>
                    <a:pt x="63" y="0"/>
                    <a:pt x="0" y="159"/>
                    <a:pt x="95" y="254"/>
                  </a:cubicBezTo>
                  <a:cubicBezTo>
                    <a:pt x="124" y="278"/>
                    <a:pt x="159" y="289"/>
                    <a:pt x="193" y="289"/>
                  </a:cubicBezTo>
                  <a:cubicBezTo>
                    <a:pt x="272" y="289"/>
                    <a:pt x="348" y="231"/>
                    <a:pt x="348" y="143"/>
                  </a:cubicBezTo>
                  <a:cubicBezTo>
                    <a:pt x="348" y="64"/>
                    <a:pt x="269" y="0"/>
                    <a:pt x="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31"/>
            <p:cNvSpPr/>
            <p:nvPr/>
          </p:nvSpPr>
          <p:spPr>
            <a:xfrm>
              <a:off x="954525" y="2810825"/>
              <a:ext cx="14675" cy="12575"/>
            </a:xfrm>
            <a:custGeom>
              <a:avLst/>
              <a:gdLst/>
              <a:ahLst/>
              <a:cxnLst/>
              <a:rect l="l" t="t" r="r" b="b"/>
              <a:pathLst>
                <a:path w="587" h="503" extrusionOk="0">
                  <a:moveTo>
                    <a:pt x="349" y="0"/>
                  </a:moveTo>
                  <a:cubicBezTo>
                    <a:pt x="112" y="0"/>
                    <a:pt x="1" y="269"/>
                    <a:pt x="159" y="428"/>
                  </a:cubicBezTo>
                  <a:cubicBezTo>
                    <a:pt x="211" y="479"/>
                    <a:pt x="274" y="502"/>
                    <a:pt x="336" y="502"/>
                  </a:cubicBezTo>
                  <a:cubicBezTo>
                    <a:pt x="464" y="502"/>
                    <a:pt x="587" y="403"/>
                    <a:pt x="587" y="254"/>
                  </a:cubicBezTo>
                  <a:cubicBezTo>
                    <a:pt x="587" y="111"/>
                    <a:pt x="476" y="0"/>
                    <a:pt x="34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31"/>
            <p:cNvSpPr/>
            <p:nvPr/>
          </p:nvSpPr>
          <p:spPr>
            <a:xfrm>
              <a:off x="1781850" y="3493175"/>
              <a:ext cx="8325" cy="6775"/>
            </a:xfrm>
            <a:custGeom>
              <a:avLst/>
              <a:gdLst/>
              <a:ahLst/>
              <a:cxnLst/>
              <a:rect l="l" t="t" r="r" b="b"/>
              <a:pathLst>
                <a:path w="333" h="271" extrusionOk="0">
                  <a:moveTo>
                    <a:pt x="215" y="1"/>
                  </a:moveTo>
                  <a:cubicBezTo>
                    <a:pt x="207" y="1"/>
                    <a:pt x="199" y="2"/>
                    <a:pt x="190" y="3"/>
                  </a:cubicBezTo>
                  <a:cubicBezTo>
                    <a:pt x="64" y="3"/>
                    <a:pt x="0" y="146"/>
                    <a:pt x="95" y="225"/>
                  </a:cubicBezTo>
                  <a:cubicBezTo>
                    <a:pt x="122" y="257"/>
                    <a:pt x="157" y="271"/>
                    <a:pt x="192" y="271"/>
                  </a:cubicBezTo>
                  <a:cubicBezTo>
                    <a:pt x="262" y="271"/>
                    <a:pt x="333" y="214"/>
                    <a:pt x="333" y="130"/>
                  </a:cubicBezTo>
                  <a:cubicBezTo>
                    <a:pt x="333" y="59"/>
                    <a:pt x="282" y="1"/>
                    <a:pt x="215"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31"/>
            <p:cNvSpPr/>
            <p:nvPr/>
          </p:nvSpPr>
          <p:spPr>
            <a:xfrm>
              <a:off x="1313950" y="3064550"/>
              <a:ext cx="5975" cy="5075"/>
            </a:xfrm>
            <a:custGeom>
              <a:avLst/>
              <a:gdLst/>
              <a:ahLst/>
              <a:cxnLst/>
              <a:rect l="l" t="t" r="r" b="b"/>
              <a:pathLst>
                <a:path w="239" h="203" extrusionOk="0">
                  <a:moveTo>
                    <a:pt x="120" y="1"/>
                  </a:moveTo>
                  <a:cubicBezTo>
                    <a:pt x="64" y="1"/>
                    <a:pt x="9" y="32"/>
                    <a:pt x="1" y="96"/>
                  </a:cubicBezTo>
                  <a:cubicBezTo>
                    <a:pt x="9" y="167"/>
                    <a:pt x="64" y="202"/>
                    <a:pt x="120" y="202"/>
                  </a:cubicBezTo>
                  <a:cubicBezTo>
                    <a:pt x="175" y="202"/>
                    <a:pt x="231" y="167"/>
                    <a:pt x="238" y="96"/>
                  </a:cubicBezTo>
                  <a:cubicBezTo>
                    <a:pt x="231" y="32"/>
                    <a:pt x="175" y="1"/>
                    <a:pt x="120"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31"/>
            <p:cNvSpPr/>
            <p:nvPr/>
          </p:nvSpPr>
          <p:spPr>
            <a:xfrm>
              <a:off x="1526525" y="3298900"/>
              <a:ext cx="20225" cy="17375"/>
            </a:xfrm>
            <a:custGeom>
              <a:avLst/>
              <a:gdLst/>
              <a:ahLst/>
              <a:cxnLst/>
              <a:rect l="l" t="t" r="r" b="b"/>
              <a:pathLst>
                <a:path w="809" h="695" extrusionOk="0">
                  <a:moveTo>
                    <a:pt x="460" y="0"/>
                  </a:moveTo>
                  <a:cubicBezTo>
                    <a:pt x="159" y="0"/>
                    <a:pt x="1" y="380"/>
                    <a:pt x="222" y="602"/>
                  </a:cubicBezTo>
                  <a:cubicBezTo>
                    <a:pt x="292" y="666"/>
                    <a:pt x="375" y="695"/>
                    <a:pt x="456" y="695"/>
                  </a:cubicBezTo>
                  <a:cubicBezTo>
                    <a:pt x="636" y="695"/>
                    <a:pt x="808" y="555"/>
                    <a:pt x="808" y="348"/>
                  </a:cubicBezTo>
                  <a:cubicBezTo>
                    <a:pt x="808" y="158"/>
                    <a:pt x="650" y="0"/>
                    <a:pt x="460"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31"/>
            <p:cNvSpPr/>
            <p:nvPr/>
          </p:nvSpPr>
          <p:spPr>
            <a:xfrm>
              <a:off x="1608875" y="3261675"/>
              <a:ext cx="5150" cy="4375"/>
            </a:xfrm>
            <a:custGeom>
              <a:avLst/>
              <a:gdLst/>
              <a:ahLst/>
              <a:cxnLst/>
              <a:rect l="l" t="t" r="r" b="b"/>
              <a:pathLst>
                <a:path w="206" h="175" extrusionOk="0">
                  <a:moveTo>
                    <a:pt x="127" y="1"/>
                  </a:moveTo>
                  <a:cubicBezTo>
                    <a:pt x="0" y="1"/>
                    <a:pt x="0" y="175"/>
                    <a:pt x="127" y="175"/>
                  </a:cubicBezTo>
                  <a:cubicBezTo>
                    <a:pt x="158" y="175"/>
                    <a:pt x="206" y="143"/>
                    <a:pt x="206" y="96"/>
                  </a:cubicBezTo>
                  <a:cubicBezTo>
                    <a:pt x="206" y="48"/>
                    <a:pt x="158" y="1"/>
                    <a:pt x="127"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31"/>
            <p:cNvSpPr/>
            <p:nvPr/>
          </p:nvSpPr>
          <p:spPr>
            <a:xfrm>
              <a:off x="785125" y="2892350"/>
              <a:ext cx="12300" cy="10600"/>
            </a:xfrm>
            <a:custGeom>
              <a:avLst/>
              <a:gdLst/>
              <a:ahLst/>
              <a:cxnLst/>
              <a:rect l="l" t="t" r="r" b="b"/>
              <a:pathLst>
                <a:path w="492" h="424" extrusionOk="0">
                  <a:moveTo>
                    <a:pt x="269" y="1"/>
                  </a:moveTo>
                  <a:cubicBezTo>
                    <a:pt x="79" y="1"/>
                    <a:pt x="0" y="223"/>
                    <a:pt x="127" y="365"/>
                  </a:cubicBezTo>
                  <a:cubicBezTo>
                    <a:pt x="167" y="405"/>
                    <a:pt x="219" y="423"/>
                    <a:pt x="270" y="423"/>
                  </a:cubicBezTo>
                  <a:cubicBezTo>
                    <a:pt x="381" y="423"/>
                    <a:pt x="491" y="341"/>
                    <a:pt x="491" y="223"/>
                  </a:cubicBezTo>
                  <a:cubicBezTo>
                    <a:pt x="491" y="96"/>
                    <a:pt x="396" y="1"/>
                    <a:pt x="269"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31"/>
            <p:cNvSpPr/>
            <p:nvPr/>
          </p:nvSpPr>
          <p:spPr>
            <a:xfrm>
              <a:off x="966025" y="3147275"/>
              <a:ext cx="12675" cy="12700"/>
            </a:xfrm>
            <a:custGeom>
              <a:avLst/>
              <a:gdLst/>
              <a:ahLst/>
              <a:cxnLst/>
              <a:rect l="l" t="t" r="r" b="b"/>
              <a:pathLst>
                <a:path w="507" h="508" extrusionOk="0">
                  <a:moveTo>
                    <a:pt x="254" y="1"/>
                  </a:moveTo>
                  <a:cubicBezTo>
                    <a:pt x="111" y="1"/>
                    <a:pt x="0" y="112"/>
                    <a:pt x="0" y="254"/>
                  </a:cubicBezTo>
                  <a:cubicBezTo>
                    <a:pt x="0" y="381"/>
                    <a:pt x="111" y="507"/>
                    <a:pt x="254" y="507"/>
                  </a:cubicBezTo>
                  <a:cubicBezTo>
                    <a:pt x="380" y="507"/>
                    <a:pt x="507" y="381"/>
                    <a:pt x="507" y="254"/>
                  </a:cubicBezTo>
                  <a:cubicBezTo>
                    <a:pt x="507" y="112"/>
                    <a:pt x="380" y="1"/>
                    <a:pt x="254"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31"/>
            <p:cNvSpPr/>
            <p:nvPr/>
          </p:nvSpPr>
          <p:spPr>
            <a:xfrm>
              <a:off x="1526575" y="2920775"/>
              <a:ext cx="3925" cy="3675"/>
            </a:xfrm>
            <a:custGeom>
              <a:avLst/>
              <a:gdLst/>
              <a:ahLst/>
              <a:cxnLst/>
              <a:rect l="l" t="t" r="r" b="b"/>
              <a:pathLst>
                <a:path w="157" h="147" extrusionOk="0">
                  <a:moveTo>
                    <a:pt x="64" y="1"/>
                  </a:moveTo>
                  <a:cubicBezTo>
                    <a:pt x="34" y="1"/>
                    <a:pt x="1" y="40"/>
                    <a:pt x="14" y="67"/>
                  </a:cubicBezTo>
                  <a:cubicBezTo>
                    <a:pt x="14" y="115"/>
                    <a:pt x="46" y="146"/>
                    <a:pt x="78" y="146"/>
                  </a:cubicBezTo>
                  <a:cubicBezTo>
                    <a:pt x="125" y="146"/>
                    <a:pt x="157" y="115"/>
                    <a:pt x="157" y="67"/>
                  </a:cubicBezTo>
                  <a:cubicBezTo>
                    <a:pt x="157" y="36"/>
                    <a:pt x="125" y="4"/>
                    <a:pt x="78" y="4"/>
                  </a:cubicBezTo>
                  <a:cubicBezTo>
                    <a:pt x="73" y="2"/>
                    <a:pt x="69" y="1"/>
                    <a:pt x="64"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31"/>
            <p:cNvSpPr/>
            <p:nvPr/>
          </p:nvSpPr>
          <p:spPr>
            <a:xfrm>
              <a:off x="440725" y="3521750"/>
              <a:ext cx="12700" cy="13075"/>
            </a:xfrm>
            <a:custGeom>
              <a:avLst/>
              <a:gdLst/>
              <a:ahLst/>
              <a:cxnLst/>
              <a:rect l="l" t="t" r="r" b="b"/>
              <a:pathLst>
                <a:path w="508" h="523" extrusionOk="0">
                  <a:moveTo>
                    <a:pt x="254" y="0"/>
                  </a:moveTo>
                  <a:cubicBezTo>
                    <a:pt x="112" y="0"/>
                    <a:pt x="1" y="111"/>
                    <a:pt x="1" y="254"/>
                  </a:cubicBezTo>
                  <a:cubicBezTo>
                    <a:pt x="1" y="396"/>
                    <a:pt x="112" y="523"/>
                    <a:pt x="254" y="523"/>
                  </a:cubicBezTo>
                  <a:cubicBezTo>
                    <a:pt x="397" y="523"/>
                    <a:pt x="508" y="396"/>
                    <a:pt x="508" y="254"/>
                  </a:cubicBezTo>
                  <a:cubicBezTo>
                    <a:pt x="508" y="111"/>
                    <a:pt x="397" y="0"/>
                    <a:pt x="254"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31"/>
            <p:cNvSpPr/>
            <p:nvPr/>
          </p:nvSpPr>
          <p:spPr>
            <a:xfrm>
              <a:off x="1732750" y="3411300"/>
              <a:ext cx="11525" cy="11500"/>
            </a:xfrm>
            <a:custGeom>
              <a:avLst/>
              <a:gdLst/>
              <a:ahLst/>
              <a:cxnLst/>
              <a:rect l="l" t="t" r="r" b="b"/>
              <a:pathLst>
                <a:path w="461" h="460" extrusionOk="0">
                  <a:moveTo>
                    <a:pt x="238" y="1"/>
                  </a:moveTo>
                  <a:cubicBezTo>
                    <a:pt x="96" y="1"/>
                    <a:pt x="1" y="96"/>
                    <a:pt x="1" y="238"/>
                  </a:cubicBezTo>
                  <a:cubicBezTo>
                    <a:pt x="1" y="365"/>
                    <a:pt x="96" y="460"/>
                    <a:pt x="238" y="460"/>
                  </a:cubicBezTo>
                  <a:cubicBezTo>
                    <a:pt x="365" y="460"/>
                    <a:pt x="460" y="365"/>
                    <a:pt x="460" y="238"/>
                  </a:cubicBezTo>
                  <a:cubicBezTo>
                    <a:pt x="460" y="96"/>
                    <a:pt x="365" y="1"/>
                    <a:pt x="238"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31"/>
            <p:cNvSpPr/>
            <p:nvPr/>
          </p:nvSpPr>
          <p:spPr>
            <a:xfrm>
              <a:off x="1341675" y="3386375"/>
              <a:ext cx="9925" cy="8425"/>
            </a:xfrm>
            <a:custGeom>
              <a:avLst/>
              <a:gdLst/>
              <a:ahLst/>
              <a:cxnLst/>
              <a:rect l="l" t="t" r="r" b="b"/>
              <a:pathLst>
                <a:path w="397" h="337" extrusionOk="0">
                  <a:moveTo>
                    <a:pt x="222" y="0"/>
                  </a:moveTo>
                  <a:cubicBezTo>
                    <a:pt x="79" y="0"/>
                    <a:pt x="0" y="174"/>
                    <a:pt x="95" y="285"/>
                  </a:cubicBezTo>
                  <a:cubicBezTo>
                    <a:pt x="131" y="321"/>
                    <a:pt x="175" y="337"/>
                    <a:pt x="218" y="337"/>
                  </a:cubicBezTo>
                  <a:cubicBezTo>
                    <a:pt x="309" y="337"/>
                    <a:pt x="396" y="266"/>
                    <a:pt x="396" y="159"/>
                  </a:cubicBezTo>
                  <a:cubicBezTo>
                    <a:pt x="396" y="79"/>
                    <a:pt x="317" y="0"/>
                    <a:pt x="222"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31"/>
            <p:cNvSpPr/>
            <p:nvPr/>
          </p:nvSpPr>
          <p:spPr>
            <a:xfrm>
              <a:off x="1498025" y="3158725"/>
              <a:ext cx="13100" cy="11175"/>
            </a:xfrm>
            <a:custGeom>
              <a:avLst/>
              <a:gdLst/>
              <a:ahLst/>
              <a:cxnLst/>
              <a:rect l="l" t="t" r="r" b="b"/>
              <a:pathLst>
                <a:path w="524" h="447" extrusionOk="0">
                  <a:moveTo>
                    <a:pt x="325" y="0"/>
                  </a:moveTo>
                  <a:cubicBezTo>
                    <a:pt x="318" y="0"/>
                    <a:pt x="310" y="1"/>
                    <a:pt x="301" y="2"/>
                  </a:cubicBezTo>
                  <a:cubicBezTo>
                    <a:pt x="96" y="2"/>
                    <a:pt x="1" y="239"/>
                    <a:pt x="143" y="382"/>
                  </a:cubicBezTo>
                  <a:cubicBezTo>
                    <a:pt x="188" y="427"/>
                    <a:pt x="242" y="447"/>
                    <a:pt x="296" y="447"/>
                  </a:cubicBezTo>
                  <a:cubicBezTo>
                    <a:pt x="412" y="447"/>
                    <a:pt x="523" y="354"/>
                    <a:pt x="523" y="224"/>
                  </a:cubicBezTo>
                  <a:cubicBezTo>
                    <a:pt x="523" y="105"/>
                    <a:pt x="440" y="0"/>
                    <a:pt x="325"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31"/>
            <p:cNvSpPr/>
            <p:nvPr/>
          </p:nvSpPr>
          <p:spPr>
            <a:xfrm>
              <a:off x="851625" y="3765200"/>
              <a:ext cx="19800" cy="16600"/>
            </a:xfrm>
            <a:custGeom>
              <a:avLst/>
              <a:gdLst/>
              <a:ahLst/>
              <a:cxnLst/>
              <a:rect l="l" t="t" r="r" b="b"/>
              <a:pathLst>
                <a:path w="792" h="664" extrusionOk="0">
                  <a:moveTo>
                    <a:pt x="459" y="0"/>
                  </a:moveTo>
                  <a:cubicBezTo>
                    <a:pt x="159" y="0"/>
                    <a:pt x="0" y="364"/>
                    <a:pt x="222" y="570"/>
                  </a:cubicBezTo>
                  <a:cubicBezTo>
                    <a:pt x="287" y="635"/>
                    <a:pt x="367" y="664"/>
                    <a:pt x="447" y="664"/>
                  </a:cubicBezTo>
                  <a:cubicBezTo>
                    <a:pt x="621" y="664"/>
                    <a:pt x="792" y="528"/>
                    <a:pt x="792" y="333"/>
                  </a:cubicBezTo>
                  <a:cubicBezTo>
                    <a:pt x="776" y="143"/>
                    <a:pt x="634" y="0"/>
                    <a:pt x="45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31"/>
            <p:cNvSpPr/>
            <p:nvPr/>
          </p:nvSpPr>
          <p:spPr>
            <a:xfrm>
              <a:off x="1397475" y="2926400"/>
              <a:ext cx="9525" cy="9225"/>
            </a:xfrm>
            <a:custGeom>
              <a:avLst/>
              <a:gdLst/>
              <a:ahLst/>
              <a:cxnLst/>
              <a:rect l="l" t="t" r="r" b="b"/>
              <a:pathLst>
                <a:path w="381" h="369" extrusionOk="0">
                  <a:moveTo>
                    <a:pt x="191" y="1"/>
                  </a:moveTo>
                  <a:cubicBezTo>
                    <a:pt x="96" y="1"/>
                    <a:pt x="1" y="64"/>
                    <a:pt x="1" y="191"/>
                  </a:cubicBezTo>
                  <a:cubicBezTo>
                    <a:pt x="1" y="309"/>
                    <a:pt x="96" y="369"/>
                    <a:pt x="191" y="369"/>
                  </a:cubicBezTo>
                  <a:cubicBezTo>
                    <a:pt x="286" y="369"/>
                    <a:pt x="381" y="309"/>
                    <a:pt x="381" y="191"/>
                  </a:cubicBezTo>
                  <a:cubicBezTo>
                    <a:pt x="381" y="64"/>
                    <a:pt x="286" y="1"/>
                    <a:pt x="191"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31"/>
            <p:cNvSpPr/>
            <p:nvPr/>
          </p:nvSpPr>
          <p:spPr>
            <a:xfrm>
              <a:off x="441675" y="3076025"/>
              <a:ext cx="5425" cy="3700"/>
            </a:xfrm>
            <a:custGeom>
              <a:avLst/>
              <a:gdLst/>
              <a:ahLst/>
              <a:cxnLst/>
              <a:rect l="l" t="t" r="r" b="b"/>
              <a:pathLst>
                <a:path w="217" h="148" extrusionOk="0">
                  <a:moveTo>
                    <a:pt x="121" y="1"/>
                  </a:moveTo>
                  <a:cubicBezTo>
                    <a:pt x="1" y="1"/>
                    <a:pt x="119" y="148"/>
                    <a:pt x="182" y="148"/>
                  </a:cubicBezTo>
                  <a:cubicBezTo>
                    <a:pt x="202" y="148"/>
                    <a:pt x="216" y="133"/>
                    <a:pt x="216" y="96"/>
                  </a:cubicBezTo>
                  <a:cubicBezTo>
                    <a:pt x="216" y="48"/>
                    <a:pt x="169" y="1"/>
                    <a:pt x="121"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31"/>
            <p:cNvSpPr/>
            <p:nvPr/>
          </p:nvSpPr>
          <p:spPr>
            <a:xfrm>
              <a:off x="1474275" y="3732325"/>
              <a:ext cx="18225" cy="15275"/>
            </a:xfrm>
            <a:custGeom>
              <a:avLst/>
              <a:gdLst/>
              <a:ahLst/>
              <a:cxnLst/>
              <a:rect l="l" t="t" r="r" b="b"/>
              <a:pathLst>
                <a:path w="729" h="611" extrusionOk="0">
                  <a:moveTo>
                    <a:pt x="412" y="1"/>
                  </a:moveTo>
                  <a:cubicBezTo>
                    <a:pt x="143" y="1"/>
                    <a:pt x="1" y="333"/>
                    <a:pt x="191" y="523"/>
                  </a:cubicBezTo>
                  <a:cubicBezTo>
                    <a:pt x="256" y="584"/>
                    <a:pt x="334" y="610"/>
                    <a:pt x="410" y="610"/>
                  </a:cubicBezTo>
                  <a:cubicBezTo>
                    <a:pt x="574" y="610"/>
                    <a:pt x="729" y="486"/>
                    <a:pt x="729" y="302"/>
                  </a:cubicBezTo>
                  <a:cubicBezTo>
                    <a:pt x="729" y="127"/>
                    <a:pt x="586" y="1"/>
                    <a:pt x="412"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31"/>
            <p:cNvSpPr/>
            <p:nvPr/>
          </p:nvSpPr>
          <p:spPr>
            <a:xfrm>
              <a:off x="791050" y="3499575"/>
              <a:ext cx="8350" cy="8350"/>
            </a:xfrm>
            <a:custGeom>
              <a:avLst/>
              <a:gdLst/>
              <a:ahLst/>
              <a:cxnLst/>
              <a:rect l="l" t="t" r="r" b="b"/>
              <a:pathLst>
                <a:path w="334" h="334" extrusionOk="0">
                  <a:moveTo>
                    <a:pt x="159" y="1"/>
                  </a:moveTo>
                  <a:cubicBezTo>
                    <a:pt x="64" y="1"/>
                    <a:pt x="1" y="64"/>
                    <a:pt x="1" y="159"/>
                  </a:cubicBezTo>
                  <a:cubicBezTo>
                    <a:pt x="1" y="254"/>
                    <a:pt x="64" y="333"/>
                    <a:pt x="159" y="333"/>
                  </a:cubicBezTo>
                  <a:cubicBezTo>
                    <a:pt x="254" y="333"/>
                    <a:pt x="333" y="254"/>
                    <a:pt x="333" y="159"/>
                  </a:cubicBezTo>
                  <a:cubicBezTo>
                    <a:pt x="333" y="64"/>
                    <a:pt x="254" y="1"/>
                    <a:pt x="159"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31"/>
            <p:cNvSpPr/>
            <p:nvPr/>
          </p:nvSpPr>
          <p:spPr>
            <a:xfrm>
              <a:off x="551825" y="3527300"/>
              <a:ext cx="6100" cy="4350"/>
            </a:xfrm>
            <a:custGeom>
              <a:avLst/>
              <a:gdLst/>
              <a:ahLst/>
              <a:cxnLst/>
              <a:rect l="l" t="t" r="r" b="b"/>
              <a:pathLst>
                <a:path w="244" h="174" extrusionOk="0">
                  <a:moveTo>
                    <a:pt x="133" y="0"/>
                  </a:moveTo>
                  <a:cubicBezTo>
                    <a:pt x="0" y="0"/>
                    <a:pt x="133" y="174"/>
                    <a:pt x="205" y="174"/>
                  </a:cubicBezTo>
                  <a:cubicBezTo>
                    <a:pt x="227" y="174"/>
                    <a:pt x="244" y="156"/>
                    <a:pt x="244" y="111"/>
                  </a:cubicBezTo>
                  <a:cubicBezTo>
                    <a:pt x="244" y="48"/>
                    <a:pt x="196"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31"/>
            <p:cNvSpPr/>
            <p:nvPr/>
          </p:nvSpPr>
          <p:spPr>
            <a:xfrm>
              <a:off x="1274375" y="3947275"/>
              <a:ext cx="10725" cy="8825"/>
            </a:xfrm>
            <a:custGeom>
              <a:avLst/>
              <a:gdLst/>
              <a:ahLst/>
              <a:cxnLst/>
              <a:rect l="l" t="t" r="r" b="b"/>
              <a:pathLst>
                <a:path w="429" h="353" extrusionOk="0">
                  <a:moveTo>
                    <a:pt x="238" y="0"/>
                  </a:moveTo>
                  <a:cubicBezTo>
                    <a:pt x="80" y="0"/>
                    <a:pt x="1" y="190"/>
                    <a:pt x="111" y="301"/>
                  </a:cubicBezTo>
                  <a:cubicBezTo>
                    <a:pt x="147" y="337"/>
                    <a:pt x="191" y="353"/>
                    <a:pt x="235" y="353"/>
                  </a:cubicBezTo>
                  <a:cubicBezTo>
                    <a:pt x="327" y="353"/>
                    <a:pt x="417" y="282"/>
                    <a:pt x="428" y="175"/>
                  </a:cubicBezTo>
                  <a:cubicBezTo>
                    <a:pt x="428" y="80"/>
                    <a:pt x="349" y="0"/>
                    <a:pt x="238"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31"/>
            <p:cNvSpPr/>
            <p:nvPr/>
          </p:nvSpPr>
          <p:spPr>
            <a:xfrm>
              <a:off x="654200" y="3271950"/>
              <a:ext cx="20100" cy="17275"/>
            </a:xfrm>
            <a:custGeom>
              <a:avLst/>
              <a:gdLst/>
              <a:ahLst/>
              <a:cxnLst/>
              <a:rect l="l" t="t" r="r" b="b"/>
              <a:pathLst>
                <a:path w="804" h="691" extrusionOk="0">
                  <a:moveTo>
                    <a:pt x="437" y="1"/>
                  </a:moveTo>
                  <a:cubicBezTo>
                    <a:pt x="148" y="1"/>
                    <a:pt x="1" y="370"/>
                    <a:pt x="218" y="587"/>
                  </a:cubicBezTo>
                  <a:cubicBezTo>
                    <a:pt x="284" y="659"/>
                    <a:pt x="368" y="691"/>
                    <a:pt x="452" y="691"/>
                  </a:cubicBezTo>
                  <a:cubicBezTo>
                    <a:pt x="629" y="691"/>
                    <a:pt x="804" y="549"/>
                    <a:pt x="804" y="334"/>
                  </a:cubicBezTo>
                  <a:cubicBezTo>
                    <a:pt x="804" y="144"/>
                    <a:pt x="645" y="1"/>
                    <a:pt x="455" y="1"/>
                  </a:cubicBezTo>
                  <a:cubicBezTo>
                    <a:pt x="449" y="1"/>
                    <a:pt x="443" y="1"/>
                    <a:pt x="437"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31"/>
            <p:cNvSpPr/>
            <p:nvPr/>
          </p:nvSpPr>
          <p:spPr>
            <a:xfrm>
              <a:off x="834600" y="3471075"/>
              <a:ext cx="11500" cy="9800"/>
            </a:xfrm>
            <a:custGeom>
              <a:avLst/>
              <a:gdLst/>
              <a:ahLst/>
              <a:cxnLst/>
              <a:rect l="l" t="t" r="r" b="b"/>
              <a:pathLst>
                <a:path w="460" h="392" extrusionOk="0">
                  <a:moveTo>
                    <a:pt x="270" y="1"/>
                  </a:moveTo>
                  <a:cubicBezTo>
                    <a:pt x="95" y="1"/>
                    <a:pt x="0" y="206"/>
                    <a:pt x="127" y="333"/>
                  </a:cubicBezTo>
                  <a:cubicBezTo>
                    <a:pt x="167" y="373"/>
                    <a:pt x="216" y="391"/>
                    <a:pt x="263" y="391"/>
                  </a:cubicBezTo>
                  <a:cubicBezTo>
                    <a:pt x="364" y="391"/>
                    <a:pt x="460" y="309"/>
                    <a:pt x="460" y="191"/>
                  </a:cubicBezTo>
                  <a:cubicBezTo>
                    <a:pt x="460" y="80"/>
                    <a:pt x="380" y="1"/>
                    <a:pt x="270"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31"/>
            <p:cNvSpPr/>
            <p:nvPr/>
          </p:nvSpPr>
          <p:spPr>
            <a:xfrm>
              <a:off x="1786950" y="3025375"/>
              <a:ext cx="2050" cy="1700"/>
            </a:xfrm>
            <a:custGeom>
              <a:avLst/>
              <a:gdLst/>
              <a:ahLst/>
              <a:cxnLst/>
              <a:rect l="l" t="t" r="r" b="b"/>
              <a:pathLst>
                <a:path w="82" h="68" extrusionOk="0">
                  <a:moveTo>
                    <a:pt x="50" y="0"/>
                  </a:moveTo>
                  <a:cubicBezTo>
                    <a:pt x="0" y="0"/>
                    <a:pt x="47" y="67"/>
                    <a:pt x="70" y="67"/>
                  </a:cubicBezTo>
                  <a:cubicBezTo>
                    <a:pt x="77" y="67"/>
                    <a:pt x="81" y="62"/>
                    <a:pt x="81" y="48"/>
                  </a:cubicBezTo>
                  <a:cubicBezTo>
                    <a:pt x="81" y="32"/>
                    <a:pt x="66" y="0"/>
                    <a:pt x="50"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31"/>
            <p:cNvSpPr/>
            <p:nvPr/>
          </p:nvSpPr>
          <p:spPr>
            <a:xfrm>
              <a:off x="844100" y="3524925"/>
              <a:ext cx="22575" cy="19075"/>
            </a:xfrm>
            <a:custGeom>
              <a:avLst/>
              <a:gdLst/>
              <a:ahLst/>
              <a:cxnLst/>
              <a:rect l="l" t="t" r="r" b="b"/>
              <a:pathLst>
                <a:path w="903" h="763" extrusionOk="0">
                  <a:moveTo>
                    <a:pt x="523" y="0"/>
                  </a:moveTo>
                  <a:cubicBezTo>
                    <a:pt x="175" y="0"/>
                    <a:pt x="0" y="412"/>
                    <a:pt x="238" y="649"/>
                  </a:cubicBezTo>
                  <a:cubicBezTo>
                    <a:pt x="322" y="728"/>
                    <a:pt x="421" y="763"/>
                    <a:pt x="517" y="763"/>
                  </a:cubicBezTo>
                  <a:cubicBezTo>
                    <a:pt x="711" y="763"/>
                    <a:pt x="892" y="618"/>
                    <a:pt x="903" y="396"/>
                  </a:cubicBezTo>
                  <a:cubicBezTo>
                    <a:pt x="903" y="174"/>
                    <a:pt x="729" y="0"/>
                    <a:pt x="523"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31"/>
            <p:cNvSpPr/>
            <p:nvPr/>
          </p:nvSpPr>
          <p:spPr>
            <a:xfrm>
              <a:off x="1395500" y="3602500"/>
              <a:ext cx="22600" cy="22575"/>
            </a:xfrm>
            <a:custGeom>
              <a:avLst/>
              <a:gdLst/>
              <a:ahLst/>
              <a:cxnLst/>
              <a:rect l="l" t="t" r="r" b="b"/>
              <a:pathLst>
                <a:path w="904" h="903" extrusionOk="0">
                  <a:moveTo>
                    <a:pt x="460" y="0"/>
                  </a:moveTo>
                  <a:cubicBezTo>
                    <a:pt x="207" y="0"/>
                    <a:pt x="1" y="206"/>
                    <a:pt x="1" y="460"/>
                  </a:cubicBezTo>
                  <a:cubicBezTo>
                    <a:pt x="1" y="697"/>
                    <a:pt x="207" y="903"/>
                    <a:pt x="460" y="903"/>
                  </a:cubicBezTo>
                  <a:cubicBezTo>
                    <a:pt x="697" y="903"/>
                    <a:pt x="903" y="697"/>
                    <a:pt x="903" y="460"/>
                  </a:cubicBezTo>
                  <a:cubicBezTo>
                    <a:pt x="903" y="206"/>
                    <a:pt x="697" y="0"/>
                    <a:pt x="460"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31"/>
            <p:cNvSpPr/>
            <p:nvPr/>
          </p:nvSpPr>
          <p:spPr>
            <a:xfrm>
              <a:off x="652900" y="3725600"/>
              <a:ext cx="20225" cy="17350"/>
            </a:xfrm>
            <a:custGeom>
              <a:avLst/>
              <a:gdLst/>
              <a:ahLst/>
              <a:cxnLst/>
              <a:rect l="l" t="t" r="r" b="b"/>
              <a:pathLst>
                <a:path w="809" h="694" extrusionOk="0">
                  <a:moveTo>
                    <a:pt x="476" y="1"/>
                  </a:moveTo>
                  <a:cubicBezTo>
                    <a:pt x="159" y="1"/>
                    <a:pt x="1" y="381"/>
                    <a:pt x="222" y="586"/>
                  </a:cubicBezTo>
                  <a:cubicBezTo>
                    <a:pt x="296" y="660"/>
                    <a:pt x="386" y="694"/>
                    <a:pt x="473" y="694"/>
                  </a:cubicBezTo>
                  <a:cubicBezTo>
                    <a:pt x="646" y="694"/>
                    <a:pt x="808" y="560"/>
                    <a:pt x="808" y="349"/>
                  </a:cubicBezTo>
                  <a:cubicBezTo>
                    <a:pt x="808" y="159"/>
                    <a:pt x="666" y="1"/>
                    <a:pt x="476"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31"/>
            <p:cNvSpPr/>
            <p:nvPr/>
          </p:nvSpPr>
          <p:spPr>
            <a:xfrm>
              <a:off x="1204700" y="3586275"/>
              <a:ext cx="7950" cy="7925"/>
            </a:xfrm>
            <a:custGeom>
              <a:avLst/>
              <a:gdLst/>
              <a:ahLst/>
              <a:cxnLst/>
              <a:rect l="l" t="t" r="r" b="b"/>
              <a:pathLst>
                <a:path w="318" h="317" extrusionOk="0">
                  <a:moveTo>
                    <a:pt x="159" y="0"/>
                  </a:moveTo>
                  <a:cubicBezTo>
                    <a:pt x="80" y="0"/>
                    <a:pt x="1" y="64"/>
                    <a:pt x="1" y="159"/>
                  </a:cubicBezTo>
                  <a:cubicBezTo>
                    <a:pt x="1" y="238"/>
                    <a:pt x="80" y="317"/>
                    <a:pt x="159" y="317"/>
                  </a:cubicBezTo>
                  <a:cubicBezTo>
                    <a:pt x="254" y="317"/>
                    <a:pt x="318" y="238"/>
                    <a:pt x="318" y="159"/>
                  </a:cubicBezTo>
                  <a:cubicBezTo>
                    <a:pt x="318" y="64"/>
                    <a:pt x="254" y="0"/>
                    <a:pt x="159"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31"/>
            <p:cNvSpPr/>
            <p:nvPr/>
          </p:nvSpPr>
          <p:spPr>
            <a:xfrm>
              <a:off x="1725050" y="3071775"/>
              <a:ext cx="4375" cy="3300"/>
            </a:xfrm>
            <a:custGeom>
              <a:avLst/>
              <a:gdLst/>
              <a:ahLst/>
              <a:cxnLst/>
              <a:rect l="l" t="t" r="r" b="b"/>
              <a:pathLst>
                <a:path w="175" h="132" extrusionOk="0">
                  <a:moveTo>
                    <a:pt x="87" y="1"/>
                  </a:moveTo>
                  <a:cubicBezTo>
                    <a:pt x="52" y="1"/>
                    <a:pt x="16" y="20"/>
                    <a:pt x="8" y="60"/>
                  </a:cubicBezTo>
                  <a:cubicBezTo>
                    <a:pt x="0" y="107"/>
                    <a:pt x="44" y="131"/>
                    <a:pt x="87" y="131"/>
                  </a:cubicBezTo>
                  <a:cubicBezTo>
                    <a:pt x="131" y="131"/>
                    <a:pt x="174" y="107"/>
                    <a:pt x="166" y="60"/>
                  </a:cubicBezTo>
                  <a:cubicBezTo>
                    <a:pt x="159" y="20"/>
                    <a:pt x="123" y="1"/>
                    <a:pt x="87"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31"/>
            <p:cNvSpPr/>
            <p:nvPr/>
          </p:nvSpPr>
          <p:spPr>
            <a:xfrm>
              <a:off x="719000" y="3480575"/>
              <a:ext cx="23400" cy="19775"/>
            </a:xfrm>
            <a:custGeom>
              <a:avLst/>
              <a:gdLst/>
              <a:ahLst/>
              <a:cxnLst/>
              <a:rect l="l" t="t" r="r" b="b"/>
              <a:pathLst>
                <a:path w="936" h="791" extrusionOk="0">
                  <a:moveTo>
                    <a:pt x="539" y="1"/>
                  </a:moveTo>
                  <a:cubicBezTo>
                    <a:pt x="191" y="1"/>
                    <a:pt x="1" y="428"/>
                    <a:pt x="254" y="682"/>
                  </a:cubicBezTo>
                  <a:cubicBezTo>
                    <a:pt x="335" y="757"/>
                    <a:pt x="433" y="791"/>
                    <a:pt x="529" y="791"/>
                  </a:cubicBezTo>
                  <a:cubicBezTo>
                    <a:pt x="736" y="791"/>
                    <a:pt x="935" y="634"/>
                    <a:pt x="935" y="397"/>
                  </a:cubicBezTo>
                  <a:cubicBezTo>
                    <a:pt x="935" y="175"/>
                    <a:pt x="761" y="1"/>
                    <a:pt x="5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31"/>
            <p:cNvSpPr/>
            <p:nvPr/>
          </p:nvSpPr>
          <p:spPr>
            <a:xfrm>
              <a:off x="1798400" y="3344800"/>
              <a:ext cx="4850" cy="3550"/>
            </a:xfrm>
            <a:custGeom>
              <a:avLst/>
              <a:gdLst/>
              <a:ahLst/>
              <a:cxnLst/>
              <a:rect l="l" t="t" r="r" b="b"/>
              <a:pathLst>
                <a:path w="194" h="142" extrusionOk="0">
                  <a:moveTo>
                    <a:pt x="98" y="1"/>
                  </a:moveTo>
                  <a:cubicBezTo>
                    <a:pt x="1" y="1"/>
                    <a:pt x="110" y="141"/>
                    <a:pt x="165" y="141"/>
                  </a:cubicBezTo>
                  <a:cubicBezTo>
                    <a:pt x="182" y="141"/>
                    <a:pt x="193" y="129"/>
                    <a:pt x="193" y="96"/>
                  </a:cubicBezTo>
                  <a:cubicBezTo>
                    <a:pt x="193" y="48"/>
                    <a:pt x="146" y="1"/>
                    <a:pt x="98"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31"/>
            <p:cNvSpPr/>
            <p:nvPr/>
          </p:nvSpPr>
          <p:spPr>
            <a:xfrm>
              <a:off x="356425" y="3716500"/>
              <a:ext cx="2400" cy="2400"/>
            </a:xfrm>
            <a:custGeom>
              <a:avLst/>
              <a:gdLst/>
              <a:ahLst/>
              <a:cxnLst/>
              <a:rect l="l" t="t" r="r" b="b"/>
              <a:pathLst>
                <a:path w="96" h="96" extrusionOk="0">
                  <a:moveTo>
                    <a:pt x="48" y="0"/>
                  </a:moveTo>
                  <a:cubicBezTo>
                    <a:pt x="32" y="0"/>
                    <a:pt x="0" y="16"/>
                    <a:pt x="0" y="48"/>
                  </a:cubicBezTo>
                  <a:cubicBezTo>
                    <a:pt x="0" y="80"/>
                    <a:pt x="32" y="95"/>
                    <a:pt x="48" y="95"/>
                  </a:cubicBezTo>
                  <a:cubicBezTo>
                    <a:pt x="80" y="95"/>
                    <a:pt x="95" y="80"/>
                    <a:pt x="95" y="48"/>
                  </a:cubicBezTo>
                  <a:cubicBezTo>
                    <a:pt x="95" y="16"/>
                    <a:pt x="80" y="0"/>
                    <a:pt x="48"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31"/>
            <p:cNvSpPr/>
            <p:nvPr/>
          </p:nvSpPr>
          <p:spPr>
            <a:xfrm>
              <a:off x="838950" y="3678500"/>
              <a:ext cx="19025" cy="19025"/>
            </a:xfrm>
            <a:custGeom>
              <a:avLst/>
              <a:gdLst/>
              <a:ahLst/>
              <a:cxnLst/>
              <a:rect l="l" t="t" r="r" b="b"/>
              <a:pathLst>
                <a:path w="761" h="761" extrusionOk="0">
                  <a:moveTo>
                    <a:pt x="381" y="0"/>
                  </a:moveTo>
                  <a:cubicBezTo>
                    <a:pt x="175" y="0"/>
                    <a:pt x="1" y="175"/>
                    <a:pt x="1" y="380"/>
                  </a:cubicBezTo>
                  <a:cubicBezTo>
                    <a:pt x="1" y="586"/>
                    <a:pt x="175" y="760"/>
                    <a:pt x="381" y="760"/>
                  </a:cubicBezTo>
                  <a:cubicBezTo>
                    <a:pt x="602" y="760"/>
                    <a:pt x="761" y="586"/>
                    <a:pt x="761" y="380"/>
                  </a:cubicBezTo>
                  <a:cubicBezTo>
                    <a:pt x="761" y="175"/>
                    <a:pt x="602" y="0"/>
                    <a:pt x="381"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31"/>
            <p:cNvSpPr/>
            <p:nvPr/>
          </p:nvSpPr>
          <p:spPr>
            <a:xfrm>
              <a:off x="1294575" y="3112450"/>
              <a:ext cx="7925" cy="6700"/>
            </a:xfrm>
            <a:custGeom>
              <a:avLst/>
              <a:gdLst/>
              <a:ahLst/>
              <a:cxnLst/>
              <a:rect l="l" t="t" r="r" b="b"/>
              <a:pathLst>
                <a:path w="317" h="268" extrusionOk="0">
                  <a:moveTo>
                    <a:pt x="190" y="0"/>
                  </a:moveTo>
                  <a:cubicBezTo>
                    <a:pt x="63" y="0"/>
                    <a:pt x="0" y="143"/>
                    <a:pt x="95" y="222"/>
                  </a:cubicBezTo>
                  <a:cubicBezTo>
                    <a:pt x="121" y="254"/>
                    <a:pt x="155" y="268"/>
                    <a:pt x="188" y="268"/>
                  </a:cubicBezTo>
                  <a:cubicBezTo>
                    <a:pt x="253" y="268"/>
                    <a:pt x="317" y="212"/>
                    <a:pt x="317" y="127"/>
                  </a:cubicBezTo>
                  <a:cubicBezTo>
                    <a:pt x="317" y="48"/>
                    <a:pt x="253" y="0"/>
                    <a:pt x="190"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31"/>
            <p:cNvSpPr/>
            <p:nvPr/>
          </p:nvSpPr>
          <p:spPr>
            <a:xfrm>
              <a:off x="1396300" y="3064150"/>
              <a:ext cx="13875" cy="11925"/>
            </a:xfrm>
            <a:custGeom>
              <a:avLst/>
              <a:gdLst/>
              <a:ahLst/>
              <a:cxnLst/>
              <a:rect l="l" t="t" r="r" b="b"/>
              <a:pathLst>
                <a:path w="555" h="477" extrusionOk="0">
                  <a:moveTo>
                    <a:pt x="317" y="1"/>
                  </a:moveTo>
                  <a:cubicBezTo>
                    <a:pt x="111" y="1"/>
                    <a:pt x="0" y="254"/>
                    <a:pt x="159" y="412"/>
                  </a:cubicBezTo>
                  <a:cubicBezTo>
                    <a:pt x="203" y="457"/>
                    <a:pt x="258" y="477"/>
                    <a:pt x="313" y="477"/>
                  </a:cubicBezTo>
                  <a:cubicBezTo>
                    <a:pt x="434" y="477"/>
                    <a:pt x="555" y="380"/>
                    <a:pt x="555" y="238"/>
                  </a:cubicBezTo>
                  <a:cubicBezTo>
                    <a:pt x="555" y="112"/>
                    <a:pt x="460" y="1"/>
                    <a:pt x="31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31"/>
            <p:cNvSpPr/>
            <p:nvPr/>
          </p:nvSpPr>
          <p:spPr>
            <a:xfrm>
              <a:off x="1154050" y="3204675"/>
              <a:ext cx="25750" cy="22350"/>
            </a:xfrm>
            <a:custGeom>
              <a:avLst/>
              <a:gdLst/>
              <a:ahLst/>
              <a:cxnLst/>
              <a:rect l="l" t="t" r="r" b="b"/>
              <a:pathLst>
                <a:path w="1030" h="894" extrusionOk="0">
                  <a:moveTo>
                    <a:pt x="586" y="1"/>
                  </a:moveTo>
                  <a:cubicBezTo>
                    <a:pt x="190" y="1"/>
                    <a:pt x="0" y="476"/>
                    <a:pt x="269" y="761"/>
                  </a:cubicBezTo>
                  <a:cubicBezTo>
                    <a:pt x="361" y="852"/>
                    <a:pt x="473" y="893"/>
                    <a:pt x="582" y="893"/>
                  </a:cubicBezTo>
                  <a:cubicBezTo>
                    <a:pt x="811" y="893"/>
                    <a:pt x="1029" y="712"/>
                    <a:pt x="1029" y="444"/>
                  </a:cubicBezTo>
                  <a:cubicBezTo>
                    <a:pt x="1029" y="206"/>
                    <a:pt x="839" y="1"/>
                    <a:pt x="586"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31"/>
            <p:cNvSpPr/>
            <p:nvPr/>
          </p:nvSpPr>
          <p:spPr>
            <a:xfrm>
              <a:off x="506850" y="3814275"/>
              <a:ext cx="10300" cy="10700"/>
            </a:xfrm>
            <a:custGeom>
              <a:avLst/>
              <a:gdLst/>
              <a:ahLst/>
              <a:cxnLst/>
              <a:rect l="l" t="t" r="r" b="b"/>
              <a:pathLst>
                <a:path w="412" h="428" extrusionOk="0">
                  <a:moveTo>
                    <a:pt x="206" y="0"/>
                  </a:moveTo>
                  <a:cubicBezTo>
                    <a:pt x="95" y="0"/>
                    <a:pt x="0" y="95"/>
                    <a:pt x="0" y="222"/>
                  </a:cubicBezTo>
                  <a:cubicBezTo>
                    <a:pt x="0" y="333"/>
                    <a:pt x="95" y="428"/>
                    <a:pt x="206" y="428"/>
                  </a:cubicBezTo>
                  <a:cubicBezTo>
                    <a:pt x="317" y="428"/>
                    <a:pt x="412" y="333"/>
                    <a:pt x="412" y="222"/>
                  </a:cubicBezTo>
                  <a:cubicBezTo>
                    <a:pt x="412" y="95"/>
                    <a:pt x="317" y="0"/>
                    <a:pt x="2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31"/>
            <p:cNvSpPr/>
            <p:nvPr/>
          </p:nvSpPr>
          <p:spPr>
            <a:xfrm>
              <a:off x="472400" y="3221700"/>
              <a:ext cx="13475" cy="13475"/>
            </a:xfrm>
            <a:custGeom>
              <a:avLst/>
              <a:gdLst/>
              <a:ahLst/>
              <a:cxnLst/>
              <a:rect l="l" t="t" r="r" b="b"/>
              <a:pathLst>
                <a:path w="539" h="539" extrusionOk="0">
                  <a:moveTo>
                    <a:pt x="270" y="1"/>
                  </a:moveTo>
                  <a:cubicBezTo>
                    <a:pt x="111" y="1"/>
                    <a:pt x="1" y="127"/>
                    <a:pt x="1" y="270"/>
                  </a:cubicBezTo>
                  <a:cubicBezTo>
                    <a:pt x="1" y="428"/>
                    <a:pt x="111" y="539"/>
                    <a:pt x="270" y="539"/>
                  </a:cubicBezTo>
                  <a:cubicBezTo>
                    <a:pt x="412" y="539"/>
                    <a:pt x="539" y="428"/>
                    <a:pt x="539" y="270"/>
                  </a:cubicBezTo>
                  <a:cubicBezTo>
                    <a:pt x="539" y="127"/>
                    <a:pt x="412" y="1"/>
                    <a:pt x="270"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31"/>
            <p:cNvSpPr/>
            <p:nvPr/>
          </p:nvSpPr>
          <p:spPr>
            <a:xfrm>
              <a:off x="1341275" y="2866625"/>
              <a:ext cx="15075" cy="12975"/>
            </a:xfrm>
            <a:custGeom>
              <a:avLst/>
              <a:gdLst/>
              <a:ahLst/>
              <a:cxnLst/>
              <a:rect l="l" t="t" r="r" b="b"/>
              <a:pathLst>
                <a:path w="603" h="519" extrusionOk="0">
                  <a:moveTo>
                    <a:pt x="349" y="1"/>
                  </a:moveTo>
                  <a:cubicBezTo>
                    <a:pt x="127" y="1"/>
                    <a:pt x="0" y="286"/>
                    <a:pt x="175" y="444"/>
                  </a:cubicBezTo>
                  <a:cubicBezTo>
                    <a:pt x="226" y="496"/>
                    <a:pt x="289" y="519"/>
                    <a:pt x="351" y="519"/>
                  </a:cubicBezTo>
                  <a:cubicBezTo>
                    <a:pt x="480" y="519"/>
                    <a:pt x="602" y="420"/>
                    <a:pt x="602" y="270"/>
                  </a:cubicBezTo>
                  <a:cubicBezTo>
                    <a:pt x="602" y="127"/>
                    <a:pt x="491" y="1"/>
                    <a:pt x="349"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31"/>
            <p:cNvSpPr/>
            <p:nvPr/>
          </p:nvSpPr>
          <p:spPr>
            <a:xfrm>
              <a:off x="695250" y="3012700"/>
              <a:ext cx="9150" cy="8725"/>
            </a:xfrm>
            <a:custGeom>
              <a:avLst/>
              <a:gdLst/>
              <a:ahLst/>
              <a:cxnLst/>
              <a:rect l="l" t="t" r="r" b="b"/>
              <a:pathLst>
                <a:path w="366" h="349" extrusionOk="0">
                  <a:moveTo>
                    <a:pt x="183" y="0"/>
                  </a:moveTo>
                  <a:cubicBezTo>
                    <a:pt x="92" y="0"/>
                    <a:pt x="1" y="64"/>
                    <a:pt x="17" y="190"/>
                  </a:cubicBezTo>
                  <a:cubicBezTo>
                    <a:pt x="17" y="270"/>
                    <a:pt x="80" y="349"/>
                    <a:pt x="175" y="349"/>
                  </a:cubicBezTo>
                  <a:cubicBezTo>
                    <a:pt x="270" y="349"/>
                    <a:pt x="349" y="285"/>
                    <a:pt x="349" y="190"/>
                  </a:cubicBezTo>
                  <a:cubicBezTo>
                    <a:pt x="365" y="64"/>
                    <a:pt x="274" y="0"/>
                    <a:pt x="183"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31"/>
            <p:cNvSpPr/>
            <p:nvPr/>
          </p:nvSpPr>
          <p:spPr>
            <a:xfrm>
              <a:off x="747900" y="3866125"/>
              <a:ext cx="12300" cy="12700"/>
            </a:xfrm>
            <a:custGeom>
              <a:avLst/>
              <a:gdLst/>
              <a:ahLst/>
              <a:cxnLst/>
              <a:rect l="l" t="t" r="r" b="b"/>
              <a:pathLst>
                <a:path w="492" h="508" extrusionOk="0">
                  <a:moveTo>
                    <a:pt x="238" y="1"/>
                  </a:moveTo>
                  <a:cubicBezTo>
                    <a:pt x="112" y="1"/>
                    <a:pt x="1" y="111"/>
                    <a:pt x="1" y="254"/>
                  </a:cubicBezTo>
                  <a:cubicBezTo>
                    <a:pt x="1" y="396"/>
                    <a:pt x="112" y="507"/>
                    <a:pt x="238" y="507"/>
                  </a:cubicBezTo>
                  <a:cubicBezTo>
                    <a:pt x="381" y="507"/>
                    <a:pt x="492" y="396"/>
                    <a:pt x="492" y="254"/>
                  </a:cubicBezTo>
                  <a:cubicBezTo>
                    <a:pt x="492" y="111"/>
                    <a:pt x="381" y="1"/>
                    <a:pt x="238"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31"/>
            <p:cNvSpPr/>
            <p:nvPr/>
          </p:nvSpPr>
          <p:spPr>
            <a:xfrm>
              <a:off x="844500" y="3910850"/>
              <a:ext cx="7925" cy="6725"/>
            </a:xfrm>
            <a:custGeom>
              <a:avLst/>
              <a:gdLst/>
              <a:ahLst/>
              <a:cxnLst/>
              <a:rect l="l" t="t" r="r" b="b"/>
              <a:pathLst>
                <a:path w="317" h="269" extrusionOk="0">
                  <a:moveTo>
                    <a:pt x="174" y="1"/>
                  </a:moveTo>
                  <a:cubicBezTo>
                    <a:pt x="64" y="1"/>
                    <a:pt x="0" y="143"/>
                    <a:pt x="79" y="222"/>
                  </a:cubicBezTo>
                  <a:cubicBezTo>
                    <a:pt x="112" y="255"/>
                    <a:pt x="150" y="269"/>
                    <a:pt x="186" y="269"/>
                  </a:cubicBezTo>
                  <a:cubicBezTo>
                    <a:pt x="255" y="269"/>
                    <a:pt x="317" y="216"/>
                    <a:pt x="317" y="143"/>
                  </a:cubicBezTo>
                  <a:cubicBezTo>
                    <a:pt x="317" y="64"/>
                    <a:pt x="254" y="1"/>
                    <a:pt x="174"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31"/>
            <p:cNvSpPr/>
            <p:nvPr/>
          </p:nvSpPr>
          <p:spPr>
            <a:xfrm>
              <a:off x="1455275" y="3819425"/>
              <a:ext cx="8350" cy="8325"/>
            </a:xfrm>
            <a:custGeom>
              <a:avLst/>
              <a:gdLst/>
              <a:ahLst/>
              <a:cxnLst/>
              <a:rect l="l" t="t" r="r" b="b"/>
              <a:pathLst>
                <a:path w="334" h="333" extrusionOk="0">
                  <a:moveTo>
                    <a:pt x="175" y="0"/>
                  </a:moveTo>
                  <a:cubicBezTo>
                    <a:pt x="80" y="0"/>
                    <a:pt x="1" y="79"/>
                    <a:pt x="1" y="174"/>
                  </a:cubicBezTo>
                  <a:cubicBezTo>
                    <a:pt x="1" y="254"/>
                    <a:pt x="80" y="333"/>
                    <a:pt x="175" y="333"/>
                  </a:cubicBezTo>
                  <a:cubicBezTo>
                    <a:pt x="254" y="333"/>
                    <a:pt x="333" y="254"/>
                    <a:pt x="333" y="174"/>
                  </a:cubicBezTo>
                  <a:cubicBezTo>
                    <a:pt x="333" y="79"/>
                    <a:pt x="254" y="0"/>
                    <a:pt x="175"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31"/>
            <p:cNvSpPr/>
            <p:nvPr/>
          </p:nvSpPr>
          <p:spPr>
            <a:xfrm>
              <a:off x="1572050" y="3556575"/>
              <a:ext cx="22200" cy="19000"/>
            </a:xfrm>
            <a:custGeom>
              <a:avLst/>
              <a:gdLst/>
              <a:ahLst/>
              <a:cxnLst/>
              <a:rect l="l" t="t" r="r" b="b"/>
              <a:pathLst>
                <a:path w="888" h="760" extrusionOk="0">
                  <a:moveTo>
                    <a:pt x="507" y="1"/>
                  </a:moveTo>
                  <a:cubicBezTo>
                    <a:pt x="175" y="1"/>
                    <a:pt x="1" y="412"/>
                    <a:pt x="238" y="650"/>
                  </a:cubicBezTo>
                  <a:cubicBezTo>
                    <a:pt x="314" y="726"/>
                    <a:pt x="408" y="760"/>
                    <a:pt x="500" y="760"/>
                  </a:cubicBezTo>
                  <a:cubicBezTo>
                    <a:pt x="697" y="760"/>
                    <a:pt x="887" y="607"/>
                    <a:pt x="887" y="381"/>
                  </a:cubicBezTo>
                  <a:cubicBezTo>
                    <a:pt x="887" y="175"/>
                    <a:pt x="713" y="1"/>
                    <a:pt x="507"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31"/>
            <p:cNvSpPr/>
            <p:nvPr/>
          </p:nvSpPr>
          <p:spPr>
            <a:xfrm>
              <a:off x="1247075" y="2963625"/>
              <a:ext cx="16650" cy="14475"/>
            </a:xfrm>
            <a:custGeom>
              <a:avLst/>
              <a:gdLst/>
              <a:ahLst/>
              <a:cxnLst/>
              <a:rect l="l" t="t" r="r" b="b"/>
              <a:pathLst>
                <a:path w="666" h="579" extrusionOk="0">
                  <a:moveTo>
                    <a:pt x="380" y="0"/>
                  </a:moveTo>
                  <a:cubicBezTo>
                    <a:pt x="127" y="0"/>
                    <a:pt x="0" y="317"/>
                    <a:pt x="174" y="491"/>
                  </a:cubicBezTo>
                  <a:cubicBezTo>
                    <a:pt x="235" y="552"/>
                    <a:pt x="307" y="578"/>
                    <a:pt x="377" y="578"/>
                  </a:cubicBezTo>
                  <a:cubicBezTo>
                    <a:pt x="526" y="578"/>
                    <a:pt x="665" y="457"/>
                    <a:pt x="665" y="285"/>
                  </a:cubicBezTo>
                  <a:cubicBezTo>
                    <a:pt x="665" y="127"/>
                    <a:pt x="538" y="0"/>
                    <a:pt x="380"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31"/>
            <p:cNvSpPr/>
            <p:nvPr/>
          </p:nvSpPr>
          <p:spPr>
            <a:xfrm>
              <a:off x="1653200" y="3374900"/>
              <a:ext cx="18225" cy="15650"/>
            </a:xfrm>
            <a:custGeom>
              <a:avLst/>
              <a:gdLst/>
              <a:ahLst/>
              <a:cxnLst/>
              <a:rect l="l" t="t" r="r" b="b"/>
              <a:pathLst>
                <a:path w="729" h="626" extrusionOk="0">
                  <a:moveTo>
                    <a:pt x="412" y="0"/>
                  </a:moveTo>
                  <a:cubicBezTo>
                    <a:pt x="143" y="0"/>
                    <a:pt x="0" y="333"/>
                    <a:pt x="190" y="538"/>
                  </a:cubicBezTo>
                  <a:cubicBezTo>
                    <a:pt x="256" y="599"/>
                    <a:pt x="334" y="625"/>
                    <a:pt x="410" y="625"/>
                  </a:cubicBezTo>
                  <a:cubicBezTo>
                    <a:pt x="574" y="625"/>
                    <a:pt x="729" y="501"/>
                    <a:pt x="729" y="317"/>
                  </a:cubicBezTo>
                  <a:cubicBezTo>
                    <a:pt x="729" y="143"/>
                    <a:pt x="586" y="0"/>
                    <a:pt x="412"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31"/>
            <p:cNvSpPr/>
            <p:nvPr/>
          </p:nvSpPr>
          <p:spPr>
            <a:xfrm>
              <a:off x="1077650" y="3530850"/>
              <a:ext cx="15850" cy="15850"/>
            </a:xfrm>
            <a:custGeom>
              <a:avLst/>
              <a:gdLst/>
              <a:ahLst/>
              <a:cxnLst/>
              <a:rect l="l" t="t" r="r" b="b"/>
              <a:pathLst>
                <a:path w="634" h="634" extrusionOk="0">
                  <a:moveTo>
                    <a:pt x="317" y="1"/>
                  </a:moveTo>
                  <a:cubicBezTo>
                    <a:pt x="143" y="1"/>
                    <a:pt x="0" y="143"/>
                    <a:pt x="0" y="317"/>
                  </a:cubicBezTo>
                  <a:cubicBezTo>
                    <a:pt x="0" y="491"/>
                    <a:pt x="143" y="634"/>
                    <a:pt x="317" y="634"/>
                  </a:cubicBezTo>
                  <a:cubicBezTo>
                    <a:pt x="491" y="634"/>
                    <a:pt x="634" y="491"/>
                    <a:pt x="634" y="317"/>
                  </a:cubicBezTo>
                  <a:cubicBezTo>
                    <a:pt x="634" y="143"/>
                    <a:pt x="491" y="1"/>
                    <a:pt x="317"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31"/>
            <p:cNvSpPr/>
            <p:nvPr/>
          </p:nvSpPr>
          <p:spPr>
            <a:xfrm>
              <a:off x="1083575" y="3312750"/>
              <a:ext cx="20625" cy="20200"/>
            </a:xfrm>
            <a:custGeom>
              <a:avLst/>
              <a:gdLst/>
              <a:ahLst/>
              <a:cxnLst/>
              <a:rect l="l" t="t" r="r" b="b"/>
              <a:pathLst>
                <a:path w="825" h="808" extrusionOk="0">
                  <a:moveTo>
                    <a:pt x="412" y="0"/>
                  </a:moveTo>
                  <a:cubicBezTo>
                    <a:pt x="191" y="0"/>
                    <a:pt x="1" y="174"/>
                    <a:pt x="1" y="396"/>
                  </a:cubicBezTo>
                  <a:cubicBezTo>
                    <a:pt x="1" y="634"/>
                    <a:pt x="191" y="808"/>
                    <a:pt x="412" y="808"/>
                  </a:cubicBezTo>
                  <a:cubicBezTo>
                    <a:pt x="634" y="808"/>
                    <a:pt x="824" y="634"/>
                    <a:pt x="824" y="396"/>
                  </a:cubicBezTo>
                  <a:cubicBezTo>
                    <a:pt x="824" y="174"/>
                    <a:pt x="634" y="0"/>
                    <a:pt x="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31"/>
            <p:cNvSpPr/>
            <p:nvPr/>
          </p:nvSpPr>
          <p:spPr>
            <a:xfrm>
              <a:off x="1116625" y="2813300"/>
              <a:ext cx="3600" cy="2975"/>
            </a:xfrm>
            <a:custGeom>
              <a:avLst/>
              <a:gdLst/>
              <a:ahLst/>
              <a:cxnLst/>
              <a:rect l="l" t="t" r="r" b="b"/>
              <a:pathLst>
                <a:path w="144" h="119" extrusionOk="0">
                  <a:moveTo>
                    <a:pt x="66" y="0"/>
                  </a:moveTo>
                  <a:cubicBezTo>
                    <a:pt x="36" y="0"/>
                    <a:pt x="9" y="20"/>
                    <a:pt x="9" y="60"/>
                  </a:cubicBezTo>
                  <a:cubicBezTo>
                    <a:pt x="1" y="99"/>
                    <a:pt x="36" y="119"/>
                    <a:pt x="72" y="119"/>
                  </a:cubicBezTo>
                  <a:cubicBezTo>
                    <a:pt x="108" y="119"/>
                    <a:pt x="143" y="99"/>
                    <a:pt x="135" y="60"/>
                  </a:cubicBezTo>
                  <a:cubicBezTo>
                    <a:pt x="128" y="20"/>
                    <a:pt x="96" y="0"/>
                    <a:pt x="66"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31"/>
            <p:cNvSpPr/>
            <p:nvPr/>
          </p:nvSpPr>
          <p:spPr>
            <a:xfrm>
              <a:off x="819150" y="3549450"/>
              <a:ext cx="16650" cy="14325"/>
            </a:xfrm>
            <a:custGeom>
              <a:avLst/>
              <a:gdLst/>
              <a:ahLst/>
              <a:cxnLst/>
              <a:rect l="l" t="t" r="r" b="b"/>
              <a:pathLst>
                <a:path w="666" h="573" extrusionOk="0">
                  <a:moveTo>
                    <a:pt x="381" y="1"/>
                  </a:moveTo>
                  <a:cubicBezTo>
                    <a:pt x="128" y="1"/>
                    <a:pt x="1" y="317"/>
                    <a:pt x="175" y="492"/>
                  </a:cubicBezTo>
                  <a:cubicBezTo>
                    <a:pt x="231" y="547"/>
                    <a:pt x="299" y="572"/>
                    <a:pt x="367" y="572"/>
                  </a:cubicBezTo>
                  <a:cubicBezTo>
                    <a:pt x="512" y="572"/>
                    <a:pt x="655" y="458"/>
                    <a:pt x="666" y="286"/>
                  </a:cubicBezTo>
                  <a:cubicBezTo>
                    <a:pt x="666" y="127"/>
                    <a:pt x="539" y="1"/>
                    <a:pt x="381"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31"/>
            <p:cNvSpPr/>
            <p:nvPr/>
          </p:nvSpPr>
          <p:spPr>
            <a:xfrm>
              <a:off x="613725" y="3777450"/>
              <a:ext cx="15850" cy="13550"/>
            </a:xfrm>
            <a:custGeom>
              <a:avLst/>
              <a:gdLst/>
              <a:ahLst/>
              <a:cxnLst/>
              <a:rect l="l" t="t" r="r" b="b"/>
              <a:pathLst>
                <a:path w="634" h="542" extrusionOk="0">
                  <a:moveTo>
                    <a:pt x="364" y="1"/>
                  </a:moveTo>
                  <a:cubicBezTo>
                    <a:pt x="111" y="1"/>
                    <a:pt x="0" y="286"/>
                    <a:pt x="174" y="460"/>
                  </a:cubicBezTo>
                  <a:cubicBezTo>
                    <a:pt x="225" y="516"/>
                    <a:pt x="291" y="541"/>
                    <a:pt x="357" y="541"/>
                  </a:cubicBezTo>
                  <a:cubicBezTo>
                    <a:pt x="495" y="541"/>
                    <a:pt x="634" y="431"/>
                    <a:pt x="634" y="270"/>
                  </a:cubicBezTo>
                  <a:cubicBezTo>
                    <a:pt x="634" y="112"/>
                    <a:pt x="507" y="1"/>
                    <a:pt x="364"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31"/>
            <p:cNvSpPr/>
            <p:nvPr/>
          </p:nvSpPr>
          <p:spPr>
            <a:xfrm>
              <a:off x="633125" y="3604850"/>
              <a:ext cx="26925" cy="22750"/>
            </a:xfrm>
            <a:custGeom>
              <a:avLst/>
              <a:gdLst/>
              <a:ahLst/>
              <a:cxnLst/>
              <a:rect l="l" t="t" r="r" b="b"/>
              <a:pathLst>
                <a:path w="1077" h="910" extrusionOk="0">
                  <a:moveTo>
                    <a:pt x="645" y="1"/>
                  </a:moveTo>
                  <a:cubicBezTo>
                    <a:pt x="636" y="1"/>
                    <a:pt x="627" y="1"/>
                    <a:pt x="618" y="1"/>
                  </a:cubicBezTo>
                  <a:cubicBezTo>
                    <a:pt x="206" y="1"/>
                    <a:pt x="0" y="492"/>
                    <a:pt x="301" y="777"/>
                  </a:cubicBezTo>
                  <a:cubicBezTo>
                    <a:pt x="393" y="869"/>
                    <a:pt x="506" y="910"/>
                    <a:pt x="617" y="910"/>
                  </a:cubicBezTo>
                  <a:cubicBezTo>
                    <a:pt x="851" y="910"/>
                    <a:pt x="1077" y="729"/>
                    <a:pt x="1077" y="461"/>
                  </a:cubicBezTo>
                  <a:cubicBezTo>
                    <a:pt x="1077" y="201"/>
                    <a:pt x="886" y="1"/>
                    <a:pt x="645"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31"/>
            <p:cNvSpPr/>
            <p:nvPr/>
          </p:nvSpPr>
          <p:spPr>
            <a:xfrm>
              <a:off x="1182550" y="3454450"/>
              <a:ext cx="13475" cy="13475"/>
            </a:xfrm>
            <a:custGeom>
              <a:avLst/>
              <a:gdLst/>
              <a:ahLst/>
              <a:cxnLst/>
              <a:rect l="l" t="t" r="r" b="b"/>
              <a:pathLst>
                <a:path w="539" h="539" extrusionOk="0">
                  <a:moveTo>
                    <a:pt x="269" y="1"/>
                  </a:moveTo>
                  <a:cubicBezTo>
                    <a:pt x="127" y="1"/>
                    <a:pt x="0" y="127"/>
                    <a:pt x="0" y="270"/>
                  </a:cubicBezTo>
                  <a:cubicBezTo>
                    <a:pt x="0" y="412"/>
                    <a:pt x="127" y="539"/>
                    <a:pt x="269" y="539"/>
                  </a:cubicBezTo>
                  <a:cubicBezTo>
                    <a:pt x="412" y="539"/>
                    <a:pt x="539" y="412"/>
                    <a:pt x="539" y="270"/>
                  </a:cubicBezTo>
                  <a:cubicBezTo>
                    <a:pt x="539" y="127"/>
                    <a:pt x="412" y="1"/>
                    <a:pt x="269"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31"/>
            <p:cNvSpPr/>
            <p:nvPr/>
          </p:nvSpPr>
          <p:spPr>
            <a:xfrm>
              <a:off x="1093075" y="3150850"/>
              <a:ext cx="23775" cy="20600"/>
            </a:xfrm>
            <a:custGeom>
              <a:avLst/>
              <a:gdLst/>
              <a:ahLst/>
              <a:cxnLst/>
              <a:rect l="l" t="t" r="r" b="b"/>
              <a:pathLst>
                <a:path w="951" h="824" extrusionOk="0">
                  <a:moveTo>
                    <a:pt x="539" y="0"/>
                  </a:moveTo>
                  <a:cubicBezTo>
                    <a:pt x="175" y="0"/>
                    <a:pt x="1" y="444"/>
                    <a:pt x="254" y="697"/>
                  </a:cubicBezTo>
                  <a:cubicBezTo>
                    <a:pt x="337" y="785"/>
                    <a:pt x="440" y="824"/>
                    <a:pt x="541" y="824"/>
                  </a:cubicBezTo>
                  <a:cubicBezTo>
                    <a:pt x="749" y="824"/>
                    <a:pt x="951" y="657"/>
                    <a:pt x="951" y="412"/>
                  </a:cubicBezTo>
                  <a:cubicBezTo>
                    <a:pt x="951" y="190"/>
                    <a:pt x="777" y="0"/>
                    <a:pt x="539"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31"/>
            <p:cNvSpPr/>
            <p:nvPr/>
          </p:nvSpPr>
          <p:spPr>
            <a:xfrm>
              <a:off x="903075" y="3902550"/>
              <a:ext cx="9525" cy="8050"/>
            </a:xfrm>
            <a:custGeom>
              <a:avLst/>
              <a:gdLst/>
              <a:ahLst/>
              <a:cxnLst/>
              <a:rect l="l" t="t" r="r" b="b"/>
              <a:pathLst>
                <a:path w="381" h="322" extrusionOk="0">
                  <a:moveTo>
                    <a:pt x="206" y="0"/>
                  </a:moveTo>
                  <a:cubicBezTo>
                    <a:pt x="64" y="0"/>
                    <a:pt x="1" y="174"/>
                    <a:pt x="96" y="269"/>
                  </a:cubicBezTo>
                  <a:cubicBezTo>
                    <a:pt x="132" y="306"/>
                    <a:pt x="175" y="322"/>
                    <a:pt x="217" y="322"/>
                  </a:cubicBezTo>
                  <a:cubicBezTo>
                    <a:pt x="302" y="322"/>
                    <a:pt x="381" y="254"/>
                    <a:pt x="381" y="159"/>
                  </a:cubicBezTo>
                  <a:cubicBezTo>
                    <a:pt x="381" y="64"/>
                    <a:pt x="301" y="0"/>
                    <a:pt x="206"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31"/>
            <p:cNvSpPr/>
            <p:nvPr/>
          </p:nvSpPr>
          <p:spPr>
            <a:xfrm>
              <a:off x="926550" y="3289375"/>
              <a:ext cx="18500" cy="15675"/>
            </a:xfrm>
            <a:custGeom>
              <a:avLst/>
              <a:gdLst/>
              <a:ahLst/>
              <a:cxnLst/>
              <a:rect l="l" t="t" r="r" b="b"/>
              <a:pathLst>
                <a:path w="740" h="627" extrusionOk="0">
                  <a:moveTo>
                    <a:pt x="405" y="1"/>
                  </a:moveTo>
                  <a:cubicBezTo>
                    <a:pt x="132" y="1"/>
                    <a:pt x="0" y="338"/>
                    <a:pt x="202" y="539"/>
                  </a:cubicBezTo>
                  <a:cubicBezTo>
                    <a:pt x="262" y="600"/>
                    <a:pt x="338" y="626"/>
                    <a:pt x="414" y="626"/>
                  </a:cubicBezTo>
                  <a:cubicBezTo>
                    <a:pt x="577" y="626"/>
                    <a:pt x="740" y="502"/>
                    <a:pt x="740" y="318"/>
                  </a:cubicBezTo>
                  <a:cubicBezTo>
                    <a:pt x="740" y="128"/>
                    <a:pt x="597" y="1"/>
                    <a:pt x="423" y="1"/>
                  </a:cubicBezTo>
                  <a:cubicBezTo>
                    <a:pt x="417" y="1"/>
                    <a:pt x="411" y="1"/>
                    <a:pt x="405"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31"/>
            <p:cNvSpPr/>
            <p:nvPr/>
          </p:nvSpPr>
          <p:spPr>
            <a:xfrm>
              <a:off x="1060225" y="3273150"/>
              <a:ext cx="14675" cy="12575"/>
            </a:xfrm>
            <a:custGeom>
              <a:avLst/>
              <a:gdLst/>
              <a:ahLst/>
              <a:cxnLst/>
              <a:rect l="l" t="t" r="r" b="b"/>
              <a:pathLst>
                <a:path w="587" h="503" extrusionOk="0">
                  <a:moveTo>
                    <a:pt x="333" y="1"/>
                  </a:moveTo>
                  <a:cubicBezTo>
                    <a:pt x="111" y="1"/>
                    <a:pt x="1" y="270"/>
                    <a:pt x="159" y="428"/>
                  </a:cubicBezTo>
                  <a:cubicBezTo>
                    <a:pt x="210" y="480"/>
                    <a:pt x="274" y="503"/>
                    <a:pt x="335" y="503"/>
                  </a:cubicBezTo>
                  <a:cubicBezTo>
                    <a:pt x="464" y="503"/>
                    <a:pt x="586" y="404"/>
                    <a:pt x="586" y="254"/>
                  </a:cubicBezTo>
                  <a:cubicBezTo>
                    <a:pt x="586" y="112"/>
                    <a:pt x="476" y="1"/>
                    <a:pt x="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31"/>
            <p:cNvSpPr/>
            <p:nvPr/>
          </p:nvSpPr>
          <p:spPr>
            <a:xfrm>
              <a:off x="1326650" y="3338875"/>
              <a:ext cx="7125" cy="4875"/>
            </a:xfrm>
            <a:custGeom>
              <a:avLst/>
              <a:gdLst/>
              <a:ahLst/>
              <a:cxnLst/>
              <a:rect l="l" t="t" r="r" b="b"/>
              <a:pathLst>
                <a:path w="285" h="195" extrusionOk="0">
                  <a:moveTo>
                    <a:pt x="158" y="0"/>
                  </a:moveTo>
                  <a:cubicBezTo>
                    <a:pt x="1" y="0"/>
                    <a:pt x="158" y="194"/>
                    <a:pt x="240" y="194"/>
                  </a:cubicBezTo>
                  <a:cubicBezTo>
                    <a:pt x="266" y="194"/>
                    <a:pt x="285" y="176"/>
                    <a:pt x="285" y="127"/>
                  </a:cubicBezTo>
                  <a:cubicBezTo>
                    <a:pt x="285" y="48"/>
                    <a:pt x="221" y="0"/>
                    <a:pt x="15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31"/>
            <p:cNvSpPr/>
            <p:nvPr/>
          </p:nvSpPr>
          <p:spPr>
            <a:xfrm>
              <a:off x="697250" y="3310775"/>
              <a:ext cx="24950" cy="21675"/>
            </a:xfrm>
            <a:custGeom>
              <a:avLst/>
              <a:gdLst/>
              <a:ahLst/>
              <a:cxnLst/>
              <a:rect l="l" t="t" r="r" b="b"/>
              <a:pathLst>
                <a:path w="998" h="867" extrusionOk="0">
                  <a:moveTo>
                    <a:pt x="570" y="0"/>
                  </a:moveTo>
                  <a:cubicBezTo>
                    <a:pt x="190" y="0"/>
                    <a:pt x="0" y="459"/>
                    <a:pt x="269" y="744"/>
                  </a:cubicBezTo>
                  <a:cubicBezTo>
                    <a:pt x="354" y="829"/>
                    <a:pt x="458" y="867"/>
                    <a:pt x="560" y="867"/>
                  </a:cubicBezTo>
                  <a:cubicBezTo>
                    <a:pt x="782" y="867"/>
                    <a:pt x="998" y="688"/>
                    <a:pt x="998" y="428"/>
                  </a:cubicBezTo>
                  <a:cubicBezTo>
                    <a:pt x="998" y="190"/>
                    <a:pt x="808" y="0"/>
                    <a:pt x="570"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31"/>
            <p:cNvSpPr/>
            <p:nvPr/>
          </p:nvSpPr>
          <p:spPr>
            <a:xfrm>
              <a:off x="1235575" y="3635350"/>
              <a:ext cx="32500" cy="27900"/>
            </a:xfrm>
            <a:custGeom>
              <a:avLst/>
              <a:gdLst/>
              <a:ahLst/>
              <a:cxnLst/>
              <a:rect l="l" t="t" r="r" b="b"/>
              <a:pathLst>
                <a:path w="1300" h="1116" extrusionOk="0">
                  <a:moveTo>
                    <a:pt x="745" y="1"/>
                  </a:moveTo>
                  <a:cubicBezTo>
                    <a:pt x="238" y="1"/>
                    <a:pt x="1" y="602"/>
                    <a:pt x="349" y="951"/>
                  </a:cubicBezTo>
                  <a:cubicBezTo>
                    <a:pt x="463" y="1064"/>
                    <a:pt x="603" y="1115"/>
                    <a:pt x="741" y="1115"/>
                  </a:cubicBezTo>
                  <a:cubicBezTo>
                    <a:pt x="1026" y="1115"/>
                    <a:pt x="1299" y="896"/>
                    <a:pt x="1299" y="555"/>
                  </a:cubicBezTo>
                  <a:cubicBezTo>
                    <a:pt x="1299" y="254"/>
                    <a:pt x="1046" y="1"/>
                    <a:pt x="745"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31"/>
            <p:cNvSpPr/>
            <p:nvPr/>
          </p:nvSpPr>
          <p:spPr>
            <a:xfrm>
              <a:off x="843300" y="3834450"/>
              <a:ext cx="19025" cy="19025"/>
            </a:xfrm>
            <a:custGeom>
              <a:avLst/>
              <a:gdLst/>
              <a:ahLst/>
              <a:cxnLst/>
              <a:rect l="l" t="t" r="r" b="b"/>
              <a:pathLst>
                <a:path w="761" h="761" extrusionOk="0">
                  <a:moveTo>
                    <a:pt x="381" y="1"/>
                  </a:moveTo>
                  <a:cubicBezTo>
                    <a:pt x="175" y="1"/>
                    <a:pt x="1" y="175"/>
                    <a:pt x="1" y="381"/>
                  </a:cubicBezTo>
                  <a:cubicBezTo>
                    <a:pt x="1" y="587"/>
                    <a:pt x="175" y="761"/>
                    <a:pt x="381" y="761"/>
                  </a:cubicBezTo>
                  <a:cubicBezTo>
                    <a:pt x="587" y="761"/>
                    <a:pt x="761" y="587"/>
                    <a:pt x="761" y="381"/>
                  </a:cubicBezTo>
                  <a:cubicBezTo>
                    <a:pt x="761" y="175"/>
                    <a:pt x="587" y="1"/>
                    <a:pt x="381"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31"/>
            <p:cNvSpPr/>
            <p:nvPr/>
          </p:nvSpPr>
          <p:spPr>
            <a:xfrm>
              <a:off x="353650" y="3314725"/>
              <a:ext cx="9125" cy="9125"/>
            </a:xfrm>
            <a:custGeom>
              <a:avLst/>
              <a:gdLst/>
              <a:ahLst/>
              <a:cxnLst/>
              <a:rect l="l" t="t" r="r" b="b"/>
              <a:pathLst>
                <a:path w="365" h="365" extrusionOk="0">
                  <a:moveTo>
                    <a:pt x="175" y="0"/>
                  </a:moveTo>
                  <a:cubicBezTo>
                    <a:pt x="80" y="0"/>
                    <a:pt x="1" y="80"/>
                    <a:pt x="1" y="175"/>
                  </a:cubicBezTo>
                  <a:cubicBezTo>
                    <a:pt x="1" y="285"/>
                    <a:pt x="80" y="365"/>
                    <a:pt x="175" y="365"/>
                  </a:cubicBezTo>
                  <a:cubicBezTo>
                    <a:pt x="286" y="365"/>
                    <a:pt x="365" y="285"/>
                    <a:pt x="365" y="175"/>
                  </a:cubicBezTo>
                  <a:cubicBezTo>
                    <a:pt x="365" y="80"/>
                    <a:pt x="286" y="0"/>
                    <a:pt x="175"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31"/>
            <p:cNvSpPr/>
            <p:nvPr/>
          </p:nvSpPr>
          <p:spPr>
            <a:xfrm>
              <a:off x="666375" y="3505925"/>
              <a:ext cx="23375" cy="19775"/>
            </a:xfrm>
            <a:custGeom>
              <a:avLst/>
              <a:gdLst/>
              <a:ahLst/>
              <a:cxnLst/>
              <a:rect l="l" t="t" r="r" b="b"/>
              <a:pathLst>
                <a:path w="935" h="791" extrusionOk="0">
                  <a:moveTo>
                    <a:pt x="538" y="0"/>
                  </a:moveTo>
                  <a:cubicBezTo>
                    <a:pt x="174" y="0"/>
                    <a:pt x="0" y="428"/>
                    <a:pt x="253" y="681"/>
                  </a:cubicBezTo>
                  <a:cubicBezTo>
                    <a:pt x="334" y="756"/>
                    <a:pt x="432" y="790"/>
                    <a:pt x="528" y="790"/>
                  </a:cubicBezTo>
                  <a:cubicBezTo>
                    <a:pt x="735" y="790"/>
                    <a:pt x="934" y="634"/>
                    <a:pt x="934" y="396"/>
                  </a:cubicBezTo>
                  <a:cubicBezTo>
                    <a:pt x="934" y="174"/>
                    <a:pt x="760" y="0"/>
                    <a:pt x="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31"/>
            <p:cNvSpPr/>
            <p:nvPr/>
          </p:nvSpPr>
          <p:spPr>
            <a:xfrm>
              <a:off x="1305250" y="3635750"/>
              <a:ext cx="11900" cy="11900"/>
            </a:xfrm>
            <a:custGeom>
              <a:avLst/>
              <a:gdLst/>
              <a:ahLst/>
              <a:cxnLst/>
              <a:rect l="l" t="t" r="r" b="b"/>
              <a:pathLst>
                <a:path w="476" h="476" extrusionOk="0">
                  <a:moveTo>
                    <a:pt x="238" y="0"/>
                  </a:moveTo>
                  <a:cubicBezTo>
                    <a:pt x="96" y="0"/>
                    <a:pt x="1" y="111"/>
                    <a:pt x="1" y="238"/>
                  </a:cubicBezTo>
                  <a:cubicBezTo>
                    <a:pt x="1" y="380"/>
                    <a:pt x="96" y="475"/>
                    <a:pt x="238" y="475"/>
                  </a:cubicBezTo>
                  <a:cubicBezTo>
                    <a:pt x="365" y="475"/>
                    <a:pt x="476" y="380"/>
                    <a:pt x="476" y="238"/>
                  </a:cubicBezTo>
                  <a:cubicBezTo>
                    <a:pt x="476" y="111"/>
                    <a:pt x="365" y="0"/>
                    <a:pt x="23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31"/>
            <p:cNvSpPr/>
            <p:nvPr/>
          </p:nvSpPr>
          <p:spPr>
            <a:xfrm>
              <a:off x="1174875" y="3087500"/>
              <a:ext cx="6500" cy="4375"/>
            </a:xfrm>
            <a:custGeom>
              <a:avLst/>
              <a:gdLst/>
              <a:ahLst/>
              <a:cxnLst/>
              <a:rect l="l" t="t" r="r" b="b"/>
              <a:pathLst>
                <a:path w="260" h="175" extrusionOk="0">
                  <a:moveTo>
                    <a:pt x="133" y="1"/>
                  </a:moveTo>
                  <a:cubicBezTo>
                    <a:pt x="1" y="1"/>
                    <a:pt x="143" y="175"/>
                    <a:pt x="218" y="175"/>
                  </a:cubicBezTo>
                  <a:cubicBezTo>
                    <a:pt x="242" y="175"/>
                    <a:pt x="260" y="157"/>
                    <a:pt x="260" y="112"/>
                  </a:cubicBezTo>
                  <a:cubicBezTo>
                    <a:pt x="260" y="48"/>
                    <a:pt x="196" y="1"/>
                    <a:pt x="133"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31"/>
            <p:cNvSpPr/>
            <p:nvPr/>
          </p:nvSpPr>
          <p:spPr>
            <a:xfrm>
              <a:off x="1045975" y="3140950"/>
              <a:ext cx="9525" cy="8050"/>
            </a:xfrm>
            <a:custGeom>
              <a:avLst/>
              <a:gdLst/>
              <a:ahLst/>
              <a:cxnLst/>
              <a:rect l="l" t="t" r="r" b="b"/>
              <a:pathLst>
                <a:path w="381" h="322" extrusionOk="0">
                  <a:moveTo>
                    <a:pt x="222" y="0"/>
                  </a:moveTo>
                  <a:cubicBezTo>
                    <a:pt x="80" y="0"/>
                    <a:pt x="1" y="175"/>
                    <a:pt x="111" y="270"/>
                  </a:cubicBezTo>
                  <a:cubicBezTo>
                    <a:pt x="143" y="306"/>
                    <a:pt x="182" y="322"/>
                    <a:pt x="221" y="322"/>
                  </a:cubicBezTo>
                  <a:cubicBezTo>
                    <a:pt x="302" y="322"/>
                    <a:pt x="381" y="255"/>
                    <a:pt x="381" y="159"/>
                  </a:cubicBezTo>
                  <a:cubicBezTo>
                    <a:pt x="381" y="80"/>
                    <a:pt x="317" y="0"/>
                    <a:pt x="222"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31"/>
            <p:cNvSpPr/>
            <p:nvPr/>
          </p:nvSpPr>
          <p:spPr>
            <a:xfrm>
              <a:off x="1046275" y="3019425"/>
              <a:ext cx="6850" cy="4700"/>
            </a:xfrm>
            <a:custGeom>
              <a:avLst/>
              <a:gdLst/>
              <a:ahLst/>
              <a:cxnLst/>
              <a:rect l="l" t="t" r="r" b="b"/>
              <a:pathLst>
                <a:path w="274" h="188" extrusionOk="0">
                  <a:moveTo>
                    <a:pt x="147" y="1"/>
                  </a:moveTo>
                  <a:cubicBezTo>
                    <a:pt x="1" y="1"/>
                    <a:pt x="154" y="188"/>
                    <a:pt x="233" y="188"/>
                  </a:cubicBezTo>
                  <a:cubicBezTo>
                    <a:pt x="257" y="188"/>
                    <a:pt x="274" y="171"/>
                    <a:pt x="274" y="127"/>
                  </a:cubicBezTo>
                  <a:cubicBezTo>
                    <a:pt x="274" y="48"/>
                    <a:pt x="226" y="1"/>
                    <a:pt x="147"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31"/>
            <p:cNvSpPr/>
            <p:nvPr/>
          </p:nvSpPr>
          <p:spPr>
            <a:xfrm>
              <a:off x="1589475" y="3052675"/>
              <a:ext cx="7525" cy="7550"/>
            </a:xfrm>
            <a:custGeom>
              <a:avLst/>
              <a:gdLst/>
              <a:ahLst/>
              <a:cxnLst/>
              <a:rect l="l" t="t" r="r" b="b"/>
              <a:pathLst>
                <a:path w="301" h="302" extrusionOk="0">
                  <a:moveTo>
                    <a:pt x="143" y="1"/>
                  </a:moveTo>
                  <a:cubicBezTo>
                    <a:pt x="64" y="1"/>
                    <a:pt x="0" y="64"/>
                    <a:pt x="0" y="159"/>
                  </a:cubicBezTo>
                  <a:cubicBezTo>
                    <a:pt x="0" y="238"/>
                    <a:pt x="64" y="301"/>
                    <a:pt x="143" y="301"/>
                  </a:cubicBezTo>
                  <a:cubicBezTo>
                    <a:pt x="222" y="301"/>
                    <a:pt x="301" y="238"/>
                    <a:pt x="301" y="159"/>
                  </a:cubicBezTo>
                  <a:cubicBezTo>
                    <a:pt x="301" y="64"/>
                    <a:pt x="222" y="1"/>
                    <a:pt x="143"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31"/>
            <p:cNvSpPr/>
            <p:nvPr/>
          </p:nvSpPr>
          <p:spPr>
            <a:xfrm>
              <a:off x="1495250" y="3490875"/>
              <a:ext cx="9925" cy="9925"/>
            </a:xfrm>
            <a:custGeom>
              <a:avLst/>
              <a:gdLst/>
              <a:ahLst/>
              <a:cxnLst/>
              <a:rect l="l" t="t" r="r" b="b"/>
              <a:pathLst>
                <a:path w="397" h="397" extrusionOk="0">
                  <a:moveTo>
                    <a:pt x="207" y="0"/>
                  </a:moveTo>
                  <a:cubicBezTo>
                    <a:pt x="96" y="0"/>
                    <a:pt x="1" y="80"/>
                    <a:pt x="1" y="190"/>
                  </a:cubicBezTo>
                  <a:cubicBezTo>
                    <a:pt x="1" y="301"/>
                    <a:pt x="96" y="396"/>
                    <a:pt x="207" y="396"/>
                  </a:cubicBezTo>
                  <a:cubicBezTo>
                    <a:pt x="317" y="396"/>
                    <a:pt x="397" y="301"/>
                    <a:pt x="397" y="190"/>
                  </a:cubicBezTo>
                  <a:cubicBezTo>
                    <a:pt x="397" y="80"/>
                    <a:pt x="317" y="0"/>
                    <a:pt x="207"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31"/>
            <p:cNvSpPr/>
            <p:nvPr/>
          </p:nvSpPr>
          <p:spPr>
            <a:xfrm>
              <a:off x="1239150" y="3222975"/>
              <a:ext cx="9925" cy="9825"/>
            </a:xfrm>
            <a:custGeom>
              <a:avLst/>
              <a:gdLst/>
              <a:ahLst/>
              <a:cxnLst/>
              <a:rect l="l" t="t" r="r" b="b"/>
              <a:pathLst>
                <a:path w="397" h="393" extrusionOk="0">
                  <a:moveTo>
                    <a:pt x="198" y="1"/>
                  </a:moveTo>
                  <a:cubicBezTo>
                    <a:pt x="99" y="1"/>
                    <a:pt x="0" y="68"/>
                    <a:pt x="0" y="203"/>
                  </a:cubicBezTo>
                  <a:cubicBezTo>
                    <a:pt x="0" y="330"/>
                    <a:pt x="99" y="393"/>
                    <a:pt x="198" y="393"/>
                  </a:cubicBezTo>
                  <a:cubicBezTo>
                    <a:pt x="297" y="393"/>
                    <a:pt x="396" y="330"/>
                    <a:pt x="396" y="203"/>
                  </a:cubicBezTo>
                  <a:cubicBezTo>
                    <a:pt x="396" y="68"/>
                    <a:pt x="297" y="1"/>
                    <a:pt x="198"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31"/>
            <p:cNvSpPr/>
            <p:nvPr/>
          </p:nvSpPr>
          <p:spPr>
            <a:xfrm>
              <a:off x="1084375" y="2854750"/>
              <a:ext cx="16250" cy="13925"/>
            </a:xfrm>
            <a:custGeom>
              <a:avLst/>
              <a:gdLst/>
              <a:ahLst/>
              <a:cxnLst/>
              <a:rect l="l" t="t" r="r" b="b"/>
              <a:pathLst>
                <a:path w="650" h="557" extrusionOk="0">
                  <a:moveTo>
                    <a:pt x="365" y="1"/>
                  </a:moveTo>
                  <a:cubicBezTo>
                    <a:pt x="127" y="1"/>
                    <a:pt x="0" y="302"/>
                    <a:pt x="175" y="476"/>
                  </a:cubicBezTo>
                  <a:cubicBezTo>
                    <a:pt x="231" y="532"/>
                    <a:pt x="300" y="557"/>
                    <a:pt x="368" y="557"/>
                  </a:cubicBezTo>
                  <a:cubicBezTo>
                    <a:pt x="511" y="557"/>
                    <a:pt x="650" y="447"/>
                    <a:pt x="650" y="286"/>
                  </a:cubicBezTo>
                  <a:cubicBezTo>
                    <a:pt x="650" y="127"/>
                    <a:pt x="523" y="1"/>
                    <a:pt x="365"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31"/>
            <p:cNvSpPr/>
            <p:nvPr/>
          </p:nvSpPr>
          <p:spPr>
            <a:xfrm>
              <a:off x="1275575" y="3880375"/>
              <a:ext cx="11500" cy="9900"/>
            </a:xfrm>
            <a:custGeom>
              <a:avLst/>
              <a:gdLst/>
              <a:ahLst/>
              <a:cxnLst/>
              <a:rect l="l" t="t" r="r" b="b"/>
              <a:pathLst>
                <a:path w="460" h="396" extrusionOk="0">
                  <a:moveTo>
                    <a:pt x="253" y="1"/>
                  </a:moveTo>
                  <a:cubicBezTo>
                    <a:pt x="79" y="1"/>
                    <a:pt x="0" y="206"/>
                    <a:pt x="127" y="333"/>
                  </a:cubicBezTo>
                  <a:cubicBezTo>
                    <a:pt x="164" y="376"/>
                    <a:pt x="215" y="395"/>
                    <a:pt x="265" y="395"/>
                  </a:cubicBezTo>
                  <a:cubicBezTo>
                    <a:pt x="362" y="395"/>
                    <a:pt x="459" y="322"/>
                    <a:pt x="459" y="206"/>
                  </a:cubicBezTo>
                  <a:cubicBezTo>
                    <a:pt x="459" y="96"/>
                    <a:pt x="364" y="1"/>
                    <a:pt x="253"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31"/>
            <p:cNvSpPr/>
            <p:nvPr/>
          </p:nvSpPr>
          <p:spPr>
            <a:xfrm>
              <a:off x="1188475" y="3117600"/>
              <a:ext cx="10725" cy="8825"/>
            </a:xfrm>
            <a:custGeom>
              <a:avLst/>
              <a:gdLst/>
              <a:ahLst/>
              <a:cxnLst/>
              <a:rect l="l" t="t" r="r" b="b"/>
              <a:pathLst>
                <a:path w="429" h="353" extrusionOk="0">
                  <a:moveTo>
                    <a:pt x="254" y="0"/>
                  </a:moveTo>
                  <a:cubicBezTo>
                    <a:pt x="80" y="0"/>
                    <a:pt x="1" y="190"/>
                    <a:pt x="127" y="301"/>
                  </a:cubicBezTo>
                  <a:cubicBezTo>
                    <a:pt x="163" y="337"/>
                    <a:pt x="207" y="353"/>
                    <a:pt x="250" y="353"/>
                  </a:cubicBezTo>
                  <a:cubicBezTo>
                    <a:pt x="341" y="353"/>
                    <a:pt x="428" y="282"/>
                    <a:pt x="428" y="174"/>
                  </a:cubicBezTo>
                  <a:cubicBezTo>
                    <a:pt x="428" y="79"/>
                    <a:pt x="349" y="0"/>
                    <a:pt x="254"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31"/>
            <p:cNvSpPr/>
            <p:nvPr/>
          </p:nvSpPr>
          <p:spPr>
            <a:xfrm>
              <a:off x="845275" y="3203875"/>
              <a:ext cx="12300" cy="11900"/>
            </a:xfrm>
            <a:custGeom>
              <a:avLst/>
              <a:gdLst/>
              <a:ahLst/>
              <a:cxnLst/>
              <a:rect l="l" t="t" r="r" b="b"/>
              <a:pathLst>
                <a:path w="492" h="476" extrusionOk="0">
                  <a:moveTo>
                    <a:pt x="246" y="1"/>
                  </a:moveTo>
                  <a:cubicBezTo>
                    <a:pt x="124" y="1"/>
                    <a:pt x="1" y="80"/>
                    <a:pt x="1" y="238"/>
                  </a:cubicBezTo>
                  <a:cubicBezTo>
                    <a:pt x="1" y="397"/>
                    <a:pt x="124" y="476"/>
                    <a:pt x="246" y="476"/>
                  </a:cubicBezTo>
                  <a:cubicBezTo>
                    <a:pt x="369" y="476"/>
                    <a:pt x="492" y="397"/>
                    <a:pt x="492" y="238"/>
                  </a:cubicBezTo>
                  <a:cubicBezTo>
                    <a:pt x="492" y="80"/>
                    <a:pt x="369" y="1"/>
                    <a:pt x="246"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31"/>
            <p:cNvSpPr/>
            <p:nvPr/>
          </p:nvSpPr>
          <p:spPr>
            <a:xfrm>
              <a:off x="1105500" y="2659200"/>
              <a:ext cx="3450" cy="2375"/>
            </a:xfrm>
            <a:custGeom>
              <a:avLst/>
              <a:gdLst/>
              <a:ahLst/>
              <a:cxnLst/>
              <a:rect l="l" t="t" r="r" b="b"/>
              <a:pathLst>
                <a:path w="138" h="95" extrusionOk="0">
                  <a:moveTo>
                    <a:pt x="74" y="1"/>
                  </a:moveTo>
                  <a:cubicBezTo>
                    <a:pt x="1" y="1"/>
                    <a:pt x="78" y="95"/>
                    <a:pt x="117" y="95"/>
                  </a:cubicBezTo>
                  <a:cubicBezTo>
                    <a:pt x="129" y="95"/>
                    <a:pt x="137" y="86"/>
                    <a:pt x="137" y="64"/>
                  </a:cubicBezTo>
                  <a:cubicBezTo>
                    <a:pt x="137" y="33"/>
                    <a:pt x="105" y="1"/>
                    <a:pt x="74"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31"/>
            <p:cNvSpPr/>
            <p:nvPr/>
          </p:nvSpPr>
          <p:spPr>
            <a:xfrm>
              <a:off x="1053100" y="3589050"/>
              <a:ext cx="28525" cy="28525"/>
            </a:xfrm>
            <a:custGeom>
              <a:avLst/>
              <a:gdLst/>
              <a:ahLst/>
              <a:cxnLst/>
              <a:rect l="l" t="t" r="r" b="b"/>
              <a:pathLst>
                <a:path w="1141" h="1141" extrusionOk="0">
                  <a:moveTo>
                    <a:pt x="571" y="0"/>
                  </a:moveTo>
                  <a:cubicBezTo>
                    <a:pt x="254" y="0"/>
                    <a:pt x="1" y="253"/>
                    <a:pt x="1" y="570"/>
                  </a:cubicBezTo>
                  <a:cubicBezTo>
                    <a:pt x="1" y="887"/>
                    <a:pt x="254" y="1140"/>
                    <a:pt x="571" y="1140"/>
                  </a:cubicBezTo>
                  <a:cubicBezTo>
                    <a:pt x="887" y="1140"/>
                    <a:pt x="1141" y="887"/>
                    <a:pt x="1141" y="570"/>
                  </a:cubicBezTo>
                  <a:cubicBezTo>
                    <a:pt x="1141" y="253"/>
                    <a:pt x="887" y="0"/>
                    <a:pt x="571"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31"/>
            <p:cNvSpPr/>
            <p:nvPr/>
          </p:nvSpPr>
          <p:spPr>
            <a:xfrm>
              <a:off x="1727225" y="2752625"/>
              <a:ext cx="2400" cy="2000"/>
            </a:xfrm>
            <a:custGeom>
              <a:avLst/>
              <a:gdLst/>
              <a:ahLst/>
              <a:cxnLst/>
              <a:rect l="l" t="t" r="r" b="b"/>
              <a:pathLst>
                <a:path w="96" h="80" extrusionOk="0">
                  <a:moveTo>
                    <a:pt x="48" y="1"/>
                  </a:moveTo>
                  <a:cubicBezTo>
                    <a:pt x="16" y="1"/>
                    <a:pt x="0" y="17"/>
                    <a:pt x="0" y="48"/>
                  </a:cubicBezTo>
                  <a:cubicBezTo>
                    <a:pt x="0" y="64"/>
                    <a:pt x="16" y="80"/>
                    <a:pt x="48" y="80"/>
                  </a:cubicBezTo>
                  <a:cubicBezTo>
                    <a:pt x="64" y="80"/>
                    <a:pt x="95" y="64"/>
                    <a:pt x="95" y="48"/>
                  </a:cubicBezTo>
                  <a:cubicBezTo>
                    <a:pt x="95" y="17"/>
                    <a:pt x="64" y="1"/>
                    <a:pt x="48"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31"/>
            <p:cNvSpPr/>
            <p:nvPr/>
          </p:nvSpPr>
          <p:spPr>
            <a:xfrm>
              <a:off x="954925" y="3596550"/>
              <a:ext cx="9925" cy="8600"/>
            </a:xfrm>
            <a:custGeom>
              <a:avLst/>
              <a:gdLst/>
              <a:ahLst/>
              <a:cxnLst/>
              <a:rect l="l" t="t" r="r" b="b"/>
              <a:pathLst>
                <a:path w="397" h="344" extrusionOk="0">
                  <a:moveTo>
                    <a:pt x="222" y="1"/>
                  </a:moveTo>
                  <a:cubicBezTo>
                    <a:pt x="80" y="1"/>
                    <a:pt x="1" y="191"/>
                    <a:pt x="112" y="302"/>
                  </a:cubicBezTo>
                  <a:cubicBezTo>
                    <a:pt x="145" y="330"/>
                    <a:pt x="184" y="343"/>
                    <a:pt x="223" y="343"/>
                  </a:cubicBezTo>
                  <a:cubicBezTo>
                    <a:pt x="312" y="343"/>
                    <a:pt x="397" y="275"/>
                    <a:pt x="397" y="175"/>
                  </a:cubicBezTo>
                  <a:cubicBezTo>
                    <a:pt x="397" y="80"/>
                    <a:pt x="317" y="1"/>
                    <a:pt x="222"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31"/>
            <p:cNvSpPr/>
            <p:nvPr/>
          </p:nvSpPr>
          <p:spPr>
            <a:xfrm>
              <a:off x="1543950" y="2758175"/>
              <a:ext cx="5950" cy="4775"/>
            </a:xfrm>
            <a:custGeom>
              <a:avLst/>
              <a:gdLst/>
              <a:ahLst/>
              <a:cxnLst/>
              <a:rect l="l" t="t" r="r" b="b"/>
              <a:pathLst>
                <a:path w="238" h="191" extrusionOk="0">
                  <a:moveTo>
                    <a:pt x="127" y="0"/>
                  </a:moveTo>
                  <a:cubicBezTo>
                    <a:pt x="0" y="0"/>
                    <a:pt x="0" y="190"/>
                    <a:pt x="127" y="190"/>
                  </a:cubicBezTo>
                  <a:cubicBezTo>
                    <a:pt x="190" y="190"/>
                    <a:pt x="238" y="143"/>
                    <a:pt x="238" y="95"/>
                  </a:cubicBezTo>
                  <a:cubicBezTo>
                    <a:pt x="238" y="32"/>
                    <a:pt x="190" y="0"/>
                    <a:pt x="1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31"/>
            <p:cNvSpPr/>
            <p:nvPr/>
          </p:nvSpPr>
          <p:spPr>
            <a:xfrm>
              <a:off x="312875" y="3550650"/>
              <a:ext cx="6350" cy="5950"/>
            </a:xfrm>
            <a:custGeom>
              <a:avLst/>
              <a:gdLst/>
              <a:ahLst/>
              <a:cxnLst/>
              <a:rect l="l" t="t" r="r" b="b"/>
              <a:pathLst>
                <a:path w="254" h="238" extrusionOk="0">
                  <a:moveTo>
                    <a:pt x="127" y="0"/>
                  </a:moveTo>
                  <a:cubicBezTo>
                    <a:pt x="64" y="0"/>
                    <a:pt x="1" y="48"/>
                    <a:pt x="1" y="111"/>
                  </a:cubicBezTo>
                  <a:cubicBezTo>
                    <a:pt x="1" y="174"/>
                    <a:pt x="64" y="238"/>
                    <a:pt x="127" y="238"/>
                  </a:cubicBezTo>
                  <a:cubicBezTo>
                    <a:pt x="191" y="238"/>
                    <a:pt x="254" y="174"/>
                    <a:pt x="254" y="111"/>
                  </a:cubicBezTo>
                  <a:cubicBezTo>
                    <a:pt x="254" y="48"/>
                    <a:pt x="191" y="0"/>
                    <a:pt x="127"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31"/>
            <p:cNvSpPr/>
            <p:nvPr/>
          </p:nvSpPr>
          <p:spPr>
            <a:xfrm>
              <a:off x="850825" y="3880775"/>
              <a:ext cx="9525" cy="7875"/>
            </a:xfrm>
            <a:custGeom>
              <a:avLst/>
              <a:gdLst/>
              <a:ahLst/>
              <a:cxnLst/>
              <a:rect l="l" t="t" r="r" b="b"/>
              <a:pathLst>
                <a:path w="381" h="315" extrusionOk="0">
                  <a:moveTo>
                    <a:pt x="222" y="0"/>
                  </a:moveTo>
                  <a:cubicBezTo>
                    <a:pt x="80" y="0"/>
                    <a:pt x="1" y="175"/>
                    <a:pt x="96" y="270"/>
                  </a:cubicBezTo>
                  <a:cubicBezTo>
                    <a:pt x="132" y="301"/>
                    <a:pt x="175" y="315"/>
                    <a:pt x="216" y="315"/>
                  </a:cubicBezTo>
                  <a:cubicBezTo>
                    <a:pt x="302" y="315"/>
                    <a:pt x="381" y="255"/>
                    <a:pt x="381" y="159"/>
                  </a:cubicBezTo>
                  <a:cubicBezTo>
                    <a:pt x="381" y="64"/>
                    <a:pt x="301" y="0"/>
                    <a:pt x="222"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31"/>
            <p:cNvSpPr/>
            <p:nvPr/>
          </p:nvSpPr>
          <p:spPr>
            <a:xfrm>
              <a:off x="940675" y="3792475"/>
              <a:ext cx="24575" cy="21025"/>
            </a:xfrm>
            <a:custGeom>
              <a:avLst/>
              <a:gdLst/>
              <a:ahLst/>
              <a:cxnLst/>
              <a:rect l="l" t="t" r="r" b="b"/>
              <a:pathLst>
                <a:path w="983" h="841" extrusionOk="0">
                  <a:moveTo>
                    <a:pt x="595" y="1"/>
                  </a:moveTo>
                  <a:cubicBezTo>
                    <a:pt x="587" y="1"/>
                    <a:pt x="579" y="1"/>
                    <a:pt x="571" y="2"/>
                  </a:cubicBezTo>
                  <a:cubicBezTo>
                    <a:pt x="191" y="2"/>
                    <a:pt x="1" y="445"/>
                    <a:pt x="254" y="714"/>
                  </a:cubicBezTo>
                  <a:cubicBezTo>
                    <a:pt x="341" y="801"/>
                    <a:pt x="448" y="840"/>
                    <a:pt x="553" y="840"/>
                  </a:cubicBezTo>
                  <a:cubicBezTo>
                    <a:pt x="773" y="840"/>
                    <a:pt x="983" y="670"/>
                    <a:pt x="983" y="413"/>
                  </a:cubicBezTo>
                  <a:cubicBezTo>
                    <a:pt x="983" y="200"/>
                    <a:pt x="806" y="1"/>
                    <a:pt x="595"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31"/>
            <p:cNvSpPr/>
            <p:nvPr/>
          </p:nvSpPr>
          <p:spPr>
            <a:xfrm>
              <a:off x="1004025" y="3669400"/>
              <a:ext cx="24550" cy="21300"/>
            </a:xfrm>
            <a:custGeom>
              <a:avLst/>
              <a:gdLst/>
              <a:ahLst/>
              <a:cxnLst/>
              <a:rect l="l" t="t" r="r" b="b"/>
              <a:pathLst>
                <a:path w="982" h="852" extrusionOk="0">
                  <a:moveTo>
                    <a:pt x="570" y="0"/>
                  </a:moveTo>
                  <a:cubicBezTo>
                    <a:pt x="190" y="0"/>
                    <a:pt x="0" y="459"/>
                    <a:pt x="269" y="729"/>
                  </a:cubicBezTo>
                  <a:cubicBezTo>
                    <a:pt x="355" y="814"/>
                    <a:pt x="457" y="851"/>
                    <a:pt x="558" y="851"/>
                  </a:cubicBezTo>
                  <a:cubicBezTo>
                    <a:pt x="775" y="851"/>
                    <a:pt x="982" y="677"/>
                    <a:pt x="982" y="428"/>
                  </a:cubicBezTo>
                  <a:cubicBezTo>
                    <a:pt x="982" y="190"/>
                    <a:pt x="792" y="0"/>
                    <a:pt x="570"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31"/>
            <p:cNvSpPr/>
            <p:nvPr/>
          </p:nvSpPr>
          <p:spPr>
            <a:xfrm>
              <a:off x="1171450" y="3744175"/>
              <a:ext cx="11125" cy="9250"/>
            </a:xfrm>
            <a:custGeom>
              <a:avLst/>
              <a:gdLst/>
              <a:ahLst/>
              <a:cxnLst/>
              <a:rect l="l" t="t" r="r" b="b"/>
              <a:pathLst>
                <a:path w="445" h="370" extrusionOk="0">
                  <a:moveTo>
                    <a:pt x="278" y="0"/>
                  </a:moveTo>
                  <a:cubicBezTo>
                    <a:pt x="270" y="0"/>
                    <a:pt x="262" y="1"/>
                    <a:pt x="254" y="2"/>
                  </a:cubicBezTo>
                  <a:cubicBezTo>
                    <a:pt x="96" y="2"/>
                    <a:pt x="1" y="192"/>
                    <a:pt x="128" y="318"/>
                  </a:cubicBezTo>
                  <a:cubicBezTo>
                    <a:pt x="163" y="354"/>
                    <a:pt x="207" y="370"/>
                    <a:pt x="252" y="370"/>
                  </a:cubicBezTo>
                  <a:cubicBezTo>
                    <a:pt x="348" y="370"/>
                    <a:pt x="444" y="295"/>
                    <a:pt x="444" y="176"/>
                  </a:cubicBezTo>
                  <a:cubicBezTo>
                    <a:pt x="444" y="88"/>
                    <a:pt x="376" y="0"/>
                    <a:pt x="278"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31"/>
            <p:cNvSpPr/>
            <p:nvPr/>
          </p:nvSpPr>
          <p:spPr>
            <a:xfrm>
              <a:off x="1050325" y="3649200"/>
              <a:ext cx="13100" cy="13500"/>
            </a:xfrm>
            <a:custGeom>
              <a:avLst/>
              <a:gdLst/>
              <a:ahLst/>
              <a:cxnLst/>
              <a:rect l="l" t="t" r="r" b="b"/>
              <a:pathLst>
                <a:path w="524" h="540" extrusionOk="0">
                  <a:moveTo>
                    <a:pt x="254" y="1"/>
                  </a:moveTo>
                  <a:cubicBezTo>
                    <a:pt x="112" y="1"/>
                    <a:pt x="1" y="112"/>
                    <a:pt x="1" y="270"/>
                  </a:cubicBezTo>
                  <a:cubicBezTo>
                    <a:pt x="1" y="412"/>
                    <a:pt x="112" y="539"/>
                    <a:pt x="254" y="539"/>
                  </a:cubicBezTo>
                  <a:cubicBezTo>
                    <a:pt x="412" y="539"/>
                    <a:pt x="523" y="412"/>
                    <a:pt x="523" y="270"/>
                  </a:cubicBezTo>
                  <a:cubicBezTo>
                    <a:pt x="523" y="112"/>
                    <a:pt x="412" y="1"/>
                    <a:pt x="254"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31"/>
            <p:cNvSpPr/>
            <p:nvPr/>
          </p:nvSpPr>
          <p:spPr>
            <a:xfrm>
              <a:off x="1715950" y="3323225"/>
              <a:ext cx="4175" cy="3300"/>
            </a:xfrm>
            <a:custGeom>
              <a:avLst/>
              <a:gdLst/>
              <a:ahLst/>
              <a:cxnLst/>
              <a:rect l="l" t="t" r="r" b="b"/>
              <a:pathLst>
                <a:path w="167" h="132" extrusionOk="0">
                  <a:moveTo>
                    <a:pt x="81" y="1"/>
                  </a:moveTo>
                  <a:cubicBezTo>
                    <a:pt x="40" y="1"/>
                    <a:pt x="0" y="25"/>
                    <a:pt x="8" y="72"/>
                  </a:cubicBezTo>
                  <a:cubicBezTo>
                    <a:pt x="16" y="112"/>
                    <a:pt x="51" y="131"/>
                    <a:pt x="87" y="131"/>
                  </a:cubicBezTo>
                  <a:cubicBezTo>
                    <a:pt x="123" y="131"/>
                    <a:pt x="158" y="112"/>
                    <a:pt x="166" y="72"/>
                  </a:cubicBezTo>
                  <a:cubicBezTo>
                    <a:pt x="166" y="25"/>
                    <a:pt x="123" y="1"/>
                    <a:pt x="81"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31"/>
            <p:cNvSpPr/>
            <p:nvPr/>
          </p:nvSpPr>
          <p:spPr>
            <a:xfrm>
              <a:off x="1102575" y="3114825"/>
              <a:ext cx="8750" cy="8725"/>
            </a:xfrm>
            <a:custGeom>
              <a:avLst/>
              <a:gdLst/>
              <a:ahLst/>
              <a:cxnLst/>
              <a:rect l="l" t="t" r="r" b="b"/>
              <a:pathLst>
                <a:path w="350" h="349" extrusionOk="0">
                  <a:moveTo>
                    <a:pt x="175" y="0"/>
                  </a:moveTo>
                  <a:cubicBezTo>
                    <a:pt x="80" y="0"/>
                    <a:pt x="1" y="80"/>
                    <a:pt x="1" y="175"/>
                  </a:cubicBezTo>
                  <a:cubicBezTo>
                    <a:pt x="1" y="270"/>
                    <a:pt x="80" y="349"/>
                    <a:pt x="175" y="349"/>
                  </a:cubicBezTo>
                  <a:cubicBezTo>
                    <a:pt x="270" y="349"/>
                    <a:pt x="349" y="270"/>
                    <a:pt x="349" y="175"/>
                  </a:cubicBezTo>
                  <a:cubicBezTo>
                    <a:pt x="349" y="80"/>
                    <a:pt x="270" y="0"/>
                    <a:pt x="175"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31"/>
            <p:cNvSpPr/>
            <p:nvPr/>
          </p:nvSpPr>
          <p:spPr>
            <a:xfrm>
              <a:off x="938300" y="2947375"/>
              <a:ext cx="4375" cy="4375"/>
            </a:xfrm>
            <a:custGeom>
              <a:avLst/>
              <a:gdLst/>
              <a:ahLst/>
              <a:cxnLst/>
              <a:rect l="l" t="t" r="r" b="b"/>
              <a:pathLst>
                <a:path w="175" h="175" extrusionOk="0">
                  <a:moveTo>
                    <a:pt x="96" y="1"/>
                  </a:moveTo>
                  <a:cubicBezTo>
                    <a:pt x="32" y="1"/>
                    <a:pt x="1" y="32"/>
                    <a:pt x="1" y="80"/>
                  </a:cubicBezTo>
                  <a:cubicBezTo>
                    <a:pt x="1" y="127"/>
                    <a:pt x="32" y="175"/>
                    <a:pt x="96" y="175"/>
                  </a:cubicBezTo>
                  <a:cubicBezTo>
                    <a:pt x="143" y="175"/>
                    <a:pt x="175" y="127"/>
                    <a:pt x="175" y="80"/>
                  </a:cubicBezTo>
                  <a:cubicBezTo>
                    <a:pt x="175" y="32"/>
                    <a:pt x="143" y="1"/>
                    <a:pt x="96"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31"/>
            <p:cNvSpPr/>
            <p:nvPr/>
          </p:nvSpPr>
          <p:spPr>
            <a:xfrm>
              <a:off x="985800" y="3791700"/>
              <a:ext cx="23000" cy="19775"/>
            </a:xfrm>
            <a:custGeom>
              <a:avLst/>
              <a:gdLst/>
              <a:ahLst/>
              <a:cxnLst/>
              <a:rect l="l" t="t" r="r" b="b"/>
              <a:pathLst>
                <a:path w="920" h="791" extrusionOk="0">
                  <a:moveTo>
                    <a:pt x="523" y="1"/>
                  </a:moveTo>
                  <a:cubicBezTo>
                    <a:pt x="175" y="1"/>
                    <a:pt x="1" y="413"/>
                    <a:pt x="238" y="666"/>
                  </a:cubicBezTo>
                  <a:cubicBezTo>
                    <a:pt x="319" y="752"/>
                    <a:pt x="421" y="790"/>
                    <a:pt x="522" y="790"/>
                  </a:cubicBezTo>
                  <a:cubicBezTo>
                    <a:pt x="718" y="790"/>
                    <a:pt x="909" y="643"/>
                    <a:pt x="919" y="413"/>
                  </a:cubicBezTo>
                  <a:cubicBezTo>
                    <a:pt x="919" y="175"/>
                    <a:pt x="745" y="1"/>
                    <a:pt x="523"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31"/>
            <p:cNvSpPr/>
            <p:nvPr/>
          </p:nvSpPr>
          <p:spPr>
            <a:xfrm>
              <a:off x="1095850" y="3656725"/>
              <a:ext cx="12300" cy="10575"/>
            </a:xfrm>
            <a:custGeom>
              <a:avLst/>
              <a:gdLst/>
              <a:ahLst/>
              <a:cxnLst/>
              <a:rect l="l" t="t" r="r" b="b"/>
              <a:pathLst>
                <a:path w="492" h="423" extrusionOk="0">
                  <a:moveTo>
                    <a:pt x="286" y="1"/>
                  </a:moveTo>
                  <a:cubicBezTo>
                    <a:pt x="96" y="1"/>
                    <a:pt x="1" y="222"/>
                    <a:pt x="143" y="365"/>
                  </a:cubicBezTo>
                  <a:cubicBezTo>
                    <a:pt x="183" y="405"/>
                    <a:pt x="232" y="422"/>
                    <a:pt x="281" y="422"/>
                  </a:cubicBezTo>
                  <a:cubicBezTo>
                    <a:pt x="387" y="422"/>
                    <a:pt x="491" y="337"/>
                    <a:pt x="491" y="206"/>
                  </a:cubicBezTo>
                  <a:cubicBezTo>
                    <a:pt x="491" y="96"/>
                    <a:pt x="396" y="1"/>
                    <a:pt x="286"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31"/>
            <p:cNvSpPr/>
            <p:nvPr/>
          </p:nvSpPr>
          <p:spPr>
            <a:xfrm>
              <a:off x="654175" y="3038000"/>
              <a:ext cx="4300" cy="4425"/>
            </a:xfrm>
            <a:custGeom>
              <a:avLst/>
              <a:gdLst/>
              <a:ahLst/>
              <a:cxnLst/>
              <a:rect l="l" t="t" r="r" b="b"/>
              <a:pathLst>
                <a:path w="172" h="177" extrusionOk="0">
                  <a:moveTo>
                    <a:pt x="82" y="1"/>
                  </a:moveTo>
                  <a:cubicBezTo>
                    <a:pt x="1" y="1"/>
                    <a:pt x="1" y="177"/>
                    <a:pt x="82" y="177"/>
                  </a:cubicBezTo>
                  <a:cubicBezTo>
                    <a:pt x="85" y="177"/>
                    <a:pt x="89" y="176"/>
                    <a:pt x="92" y="176"/>
                  </a:cubicBezTo>
                  <a:cubicBezTo>
                    <a:pt x="140" y="176"/>
                    <a:pt x="171" y="128"/>
                    <a:pt x="171" y="81"/>
                  </a:cubicBezTo>
                  <a:cubicBezTo>
                    <a:pt x="171" y="33"/>
                    <a:pt x="140" y="2"/>
                    <a:pt x="92" y="2"/>
                  </a:cubicBezTo>
                  <a:cubicBezTo>
                    <a:pt x="89" y="1"/>
                    <a:pt x="85" y="1"/>
                    <a:pt x="82"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31"/>
            <p:cNvSpPr/>
            <p:nvPr/>
          </p:nvSpPr>
          <p:spPr>
            <a:xfrm>
              <a:off x="867450" y="3689175"/>
              <a:ext cx="23375" cy="20050"/>
            </a:xfrm>
            <a:custGeom>
              <a:avLst/>
              <a:gdLst/>
              <a:ahLst/>
              <a:cxnLst/>
              <a:rect l="l" t="t" r="r" b="b"/>
              <a:pathLst>
                <a:path w="935" h="802" extrusionOk="0">
                  <a:moveTo>
                    <a:pt x="539" y="1"/>
                  </a:moveTo>
                  <a:cubicBezTo>
                    <a:pt x="175" y="1"/>
                    <a:pt x="1" y="428"/>
                    <a:pt x="254" y="682"/>
                  </a:cubicBezTo>
                  <a:cubicBezTo>
                    <a:pt x="336" y="764"/>
                    <a:pt x="437" y="801"/>
                    <a:pt x="536" y="801"/>
                  </a:cubicBezTo>
                  <a:cubicBezTo>
                    <a:pt x="740" y="801"/>
                    <a:pt x="935" y="642"/>
                    <a:pt x="935" y="397"/>
                  </a:cubicBezTo>
                  <a:cubicBezTo>
                    <a:pt x="935" y="191"/>
                    <a:pt x="761" y="1"/>
                    <a:pt x="539"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31"/>
            <p:cNvSpPr/>
            <p:nvPr/>
          </p:nvSpPr>
          <p:spPr>
            <a:xfrm>
              <a:off x="452800" y="3261175"/>
              <a:ext cx="4975" cy="3900"/>
            </a:xfrm>
            <a:custGeom>
              <a:avLst/>
              <a:gdLst/>
              <a:ahLst/>
              <a:cxnLst/>
              <a:rect l="l" t="t" r="r" b="b"/>
              <a:pathLst>
                <a:path w="199" h="156" extrusionOk="0">
                  <a:moveTo>
                    <a:pt x="98" y="1"/>
                  </a:moveTo>
                  <a:cubicBezTo>
                    <a:pt x="48" y="1"/>
                    <a:pt x="1" y="29"/>
                    <a:pt x="9" y="84"/>
                  </a:cubicBezTo>
                  <a:cubicBezTo>
                    <a:pt x="17" y="132"/>
                    <a:pt x="60" y="155"/>
                    <a:pt x="104" y="155"/>
                  </a:cubicBezTo>
                  <a:cubicBezTo>
                    <a:pt x="147" y="155"/>
                    <a:pt x="191" y="132"/>
                    <a:pt x="199" y="84"/>
                  </a:cubicBezTo>
                  <a:cubicBezTo>
                    <a:pt x="199" y="29"/>
                    <a:pt x="147" y="1"/>
                    <a:pt x="98"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31"/>
            <p:cNvSpPr/>
            <p:nvPr/>
          </p:nvSpPr>
          <p:spPr>
            <a:xfrm>
              <a:off x="1289025" y="3696300"/>
              <a:ext cx="11900" cy="11525"/>
            </a:xfrm>
            <a:custGeom>
              <a:avLst/>
              <a:gdLst/>
              <a:ahLst/>
              <a:cxnLst/>
              <a:rect l="l" t="t" r="r" b="b"/>
              <a:pathLst>
                <a:path w="476" h="461" extrusionOk="0">
                  <a:moveTo>
                    <a:pt x="238" y="1"/>
                  </a:moveTo>
                  <a:cubicBezTo>
                    <a:pt x="111" y="1"/>
                    <a:pt x="0" y="96"/>
                    <a:pt x="0" y="223"/>
                  </a:cubicBezTo>
                  <a:cubicBezTo>
                    <a:pt x="0" y="349"/>
                    <a:pt x="111" y="460"/>
                    <a:pt x="238" y="460"/>
                  </a:cubicBezTo>
                  <a:cubicBezTo>
                    <a:pt x="365" y="460"/>
                    <a:pt x="475" y="349"/>
                    <a:pt x="475" y="223"/>
                  </a:cubicBezTo>
                  <a:cubicBezTo>
                    <a:pt x="475" y="96"/>
                    <a:pt x="365" y="1"/>
                    <a:pt x="238"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31"/>
            <p:cNvSpPr/>
            <p:nvPr/>
          </p:nvSpPr>
          <p:spPr>
            <a:xfrm>
              <a:off x="829050" y="3107300"/>
              <a:ext cx="21000" cy="18225"/>
            </a:xfrm>
            <a:custGeom>
              <a:avLst/>
              <a:gdLst/>
              <a:ahLst/>
              <a:cxnLst/>
              <a:rect l="l" t="t" r="r" b="b"/>
              <a:pathLst>
                <a:path w="840" h="729" extrusionOk="0">
                  <a:moveTo>
                    <a:pt x="492" y="1"/>
                  </a:moveTo>
                  <a:cubicBezTo>
                    <a:pt x="159" y="1"/>
                    <a:pt x="1" y="396"/>
                    <a:pt x="222" y="618"/>
                  </a:cubicBezTo>
                  <a:cubicBezTo>
                    <a:pt x="299" y="695"/>
                    <a:pt x="390" y="728"/>
                    <a:pt x="479" y="728"/>
                  </a:cubicBezTo>
                  <a:cubicBezTo>
                    <a:pt x="665" y="728"/>
                    <a:pt x="840" y="579"/>
                    <a:pt x="840" y="365"/>
                  </a:cubicBezTo>
                  <a:cubicBezTo>
                    <a:pt x="840" y="159"/>
                    <a:pt x="682" y="1"/>
                    <a:pt x="49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31"/>
            <p:cNvSpPr/>
            <p:nvPr/>
          </p:nvSpPr>
          <p:spPr>
            <a:xfrm>
              <a:off x="1186800" y="2901850"/>
              <a:ext cx="6450" cy="4725"/>
            </a:xfrm>
            <a:custGeom>
              <a:avLst/>
              <a:gdLst/>
              <a:ahLst/>
              <a:cxnLst/>
              <a:rect l="l" t="t" r="r" b="b"/>
              <a:pathLst>
                <a:path w="258" h="189" extrusionOk="0">
                  <a:moveTo>
                    <a:pt x="147" y="1"/>
                  </a:moveTo>
                  <a:cubicBezTo>
                    <a:pt x="1" y="1"/>
                    <a:pt x="145" y="188"/>
                    <a:pt x="219" y="188"/>
                  </a:cubicBezTo>
                  <a:cubicBezTo>
                    <a:pt x="242" y="188"/>
                    <a:pt x="258" y="171"/>
                    <a:pt x="258" y="128"/>
                  </a:cubicBezTo>
                  <a:cubicBezTo>
                    <a:pt x="258" y="48"/>
                    <a:pt x="210" y="1"/>
                    <a:pt x="147"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31"/>
            <p:cNvSpPr/>
            <p:nvPr/>
          </p:nvSpPr>
          <p:spPr>
            <a:xfrm>
              <a:off x="966425" y="3058625"/>
              <a:ext cx="5950" cy="5950"/>
            </a:xfrm>
            <a:custGeom>
              <a:avLst/>
              <a:gdLst/>
              <a:ahLst/>
              <a:cxnLst/>
              <a:rect l="l" t="t" r="r" b="b"/>
              <a:pathLst>
                <a:path w="238" h="238" extrusionOk="0">
                  <a:moveTo>
                    <a:pt x="111" y="0"/>
                  </a:moveTo>
                  <a:cubicBezTo>
                    <a:pt x="48" y="0"/>
                    <a:pt x="0" y="63"/>
                    <a:pt x="0" y="127"/>
                  </a:cubicBezTo>
                  <a:cubicBezTo>
                    <a:pt x="0" y="190"/>
                    <a:pt x="48" y="238"/>
                    <a:pt x="111" y="238"/>
                  </a:cubicBezTo>
                  <a:cubicBezTo>
                    <a:pt x="190" y="238"/>
                    <a:pt x="238" y="190"/>
                    <a:pt x="238" y="127"/>
                  </a:cubicBezTo>
                  <a:cubicBezTo>
                    <a:pt x="238" y="63"/>
                    <a:pt x="190" y="0"/>
                    <a:pt x="111"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31"/>
            <p:cNvSpPr/>
            <p:nvPr/>
          </p:nvSpPr>
          <p:spPr>
            <a:xfrm>
              <a:off x="1328600" y="3721250"/>
              <a:ext cx="7950" cy="7950"/>
            </a:xfrm>
            <a:custGeom>
              <a:avLst/>
              <a:gdLst/>
              <a:ahLst/>
              <a:cxnLst/>
              <a:rect l="l" t="t" r="r" b="b"/>
              <a:pathLst>
                <a:path w="318" h="318" extrusionOk="0">
                  <a:moveTo>
                    <a:pt x="159" y="0"/>
                  </a:moveTo>
                  <a:cubicBezTo>
                    <a:pt x="80" y="0"/>
                    <a:pt x="1" y="64"/>
                    <a:pt x="1" y="159"/>
                  </a:cubicBezTo>
                  <a:cubicBezTo>
                    <a:pt x="1" y="238"/>
                    <a:pt x="80" y="317"/>
                    <a:pt x="159" y="317"/>
                  </a:cubicBezTo>
                  <a:cubicBezTo>
                    <a:pt x="238" y="317"/>
                    <a:pt x="317" y="238"/>
                    <a:pt x="317" y="159"/>
                  </a:cubicBezTo>
                  <a:cubicBezTo>
                    <a:pt x="317" y="64"/>
                    <a:pt x="238" y="0"/>
                    <a:pt x="159"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31"/>
            <p:cNvSpPr/>
            <p:nvPr/>
          </p:nvSpPr>
          <p:spPr>
            <a:xfrm>
              <a:off x="1141775" y="3866125"/>
              <a:ext cx="20600" cy="17675"/>
            </a:xfrm>
            <a:custGeom>
              <a:avLst/>
              <a:gdLst/>
              <a:ahLst/>
              <a:cxnLst/>
              <a:rect l="l" t="t" r="r" b="b"/>
              <a:pathLst>
                <a:path w="824" h="707" extrusionOk="0">
                  <a:moveTo>
                    <a:pt x="475" y="1"/>
                  </a:moveTo>
                  <a:cubicBezTo>
                    <a:pt x="159" y="1"/>
                    <a:pt x="0" y="381"/>
                    <a:pt x="222" y="602"/>
                  </a:cubicBezTo>
                  <a:cubicBezTo>
                    <a:pt x="294" y="674"/>
                    <a:pt x="383" y="706"/>
                    <a:pt x="469" y="706"/>
                  </a:cubicBezTo>
                  <a:cubicBezTo>
                    <a:pt x="650" y="706"/>
                    <a:pt x="824" y="568"/>
                    <a:pt x="824" y="365"/>
                  </a:cubicBezTo>
                  <a:cubicBezTo>
                    <a:pt x="824" y="159"/>
                    <a:pt x="665" y="1"/>
                    <a:pt x="475"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31"/>
            <p:cNvSpPr/>
            <p:nvPr/>
          </p:nvSpPr>
          <p:spPr>
            <a:xfrm>
              <a:off x="1599375" y="2961250"/>
              <a:ext cx="11900" cy="9875"/>
            </a:xfrm>
            <a:custGeom>
              <a:avLst/>
              <a:gdLst/>
              <a:ahLst/>
              <a:cxnLst/>
              <a:rect l="l" t="t" r="r" b="b"/>
              <a:pathLst>
                <a:path w="476" h="395" extrusionOk="0">
                  <a:moveTo>
                    <a:pt x="269" y="0"/>
                  </a:moveTo>
                  <a:cubicBezTo>
                    <a:pt x="95" y="0"/>
                    <a:pt x="0" y="206"/>
                    <a:pt x="127" y="333"/>
                  </a:cubicBezTo>
                  <a:cubicBezTo>
                    <a:pt x="169" y="375"/>
                    <a:pt x="222" y="394"/>
                    <a:pt x="273" y="394"/>
                  </a:cubicBezTo>
                  <a:cubicBezTo>
                    <a:pt x="377" y="394"/>
                    <a:pt x="475" y="317"/>
                    <a:pt x="475" y="190"/>
                  </a:cubicBezTo>
                  <a:cubicBezTo>
                    <a:pt x="475" y="79"/>
                    <a:pt x="380" y="0"/>
                    <a:pt x="269"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31"/>
            <p:cNvSpPr/>
            <p:nvPr/>
          </p:nvSpPr>
          <p:spPr>
            <a:xfrm>
              <a:off x="835000" y="3407350"/>
              <a:ext cx="7925" cy="7150"/>
            </a:xfrm>
            <a:custGeom>
              <a:avLst/>
              <a:gdLst/>
              <a:ahLst/>
              <a:cxnLst/>
              <a:rect l="l" t="t" r="r" b="b"/>
              <a:pathLst>
                <a:path w="317" h="286" extrusionOk="0">
                  <a:moveTo>
                    <a:pt x="159" y="0"/>
                  </a:moveTo>
                  <a:cubicBezTo>
                    <a:pt x="83" y="0"/>
                    <a:pt x="8" y="48"/>
                    <a:pt x="0" y="143"/>
                  </a:cubicBezTo>
                  <a:cubicBezTo>
                    <a:pt x="8" y="238"/>
                    <a:pt x="83" y="285"/>
                    <a:pt x="159" y="285"/>
                  </a:cubicBezTo>
                  <a:cubicBezTo>
                    <a:pt x="234" y="285"/>
                    <a:pt x="309" y="238"/>
                    <a:pt x="317" y="143"/>
                  </a:cubicBezTo>
                  <a:cubicBezTo>
                    <a:pt x="309" y="48"/>
                    <a:pt x="234" y="0"/>
                    <a:pt x="159"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31"/>
            <p:cNvSpPr/>
            <p:nvPr/>
          </p:nvSpPr>
          <p:spPr>
            <a:xfrm>
              <a:off x="870625" y="3307200"/>
              <a:ext cx="6750" cy="6350"/>
            </a:xfrm>
            <a:custGeom>
              <a:avLst/>
              <a:gdLst/>
              <a:ahLst/>
              <a:cxnLst/>
              <a:rect l="l" t="t" r="r" b="b"/>
              <a:pathLst>
                <a:path w="270" h="254" extrusionOk="0">
                  <a:moveTo>
                    <a:pt x="127" y="1"/>
                  </a:moveTo>
                  <a:cubicBezTo>
                    <a:pt x="64" y="1"/>
                    <a:pt x="0" y="64"/>
                    <a:pt x="0" y="127"/>
                  </a:cubicBezTo>
                  <a:cubicBezTo>
                    <a:pt x="0" y="206"/>
                    <a:pt x="64" y="254"/>
                    <a:pt x="127" y="254"/>
                  </a:cubicBezTo>
                  <a:cubicBezTo>
                    <a:pt x="206" y="254"/>
                    <a:pt x="269" y="206"/>
                    <a:pt x="269" y="127"/>
                  </a:cubicBezTo>
                  <a:cubicBezTo>
                    <a:pt x="269" y="64"/>
                    <a:pt x="206" y="1"/>
                    <a:pt x="12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31"/>
            <p:cNvSpPr/>
            <p:nvPr/>
          </p:nvSpPr>
          <p:spPr>
            <a:xfrm>
              <a:off x="914950" y="3745800"/>
              <a:ext cx="9525" cy="8050"/>
            </a:xfrm>
            <a:custGeom>
              <a:avLst/>
              <a:gdLst/>
              <a:ahLst/>
              <a:cxnLst/>
              <a:rect l="l" t="t" r="r" b="b"/>
              <a:pathLst>
                <a:path w="381" h="322" extrusionOk="0">
                  <a:moveTo>
                    <a:pt x="206" y="0"/>
                  </a:moveTo>
                  <a:cubicBezTo>
                    <a:pt x="64" y="0"/>
                    <a:pt x="1" y="174"/>
                    <a:pt x="96" y="269"/>
                  </a:cubicBezTo>
                  <a:cubicBezTo>
                    <a:pt x="132" y="306"/>
                    <a:pt x="175" y="322"/>
                    <a:pt x="217" y="322"/>
                  </a:cubicBezTo>
                  <a:cubicBezTo>
                    <a:pt x="302" y="322"/>
                    <a:pt x="381" y="254"/>
                    <a:pt x="381" y="158"/>
                  </a:cubicBezTo>
                  <a:cubicBezTo>
                    <a:pt x="381" y="63"/>
                    <a:pt x="301" y="0"/>
                    <a:pt x="2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31"/>
            <p:cNvSpPr/>
            <p:nvPr/>
          </p:nvSpPr>
          <p:spPr>
            <a:xfrm>
              <a:off x="1364225" y="3632975"/>
              <a:ext cx="13875" cy="13475"/>
            </a:xfrm>
            <a:custGeom>
              <a:avLst/>
              <a:gdLst/>
              <a:ahLst/>
              <a:cxnLst/>
              <a:rect l="l" t="t" r="r" b="b"/>
              <a:pathLst>
                <a:path w="555" h="539" extrusionOk="0">
                  <a:moveTo>
                    <a:pt x="270" y="1"/>
                  </a:moveTo>
                  <a:cubicBezTo>
                    <a:pt x="127" y="1"/>
                    <a:pt x="1" y="127"/>
                    <a:pt x="1" y="270"/>
                  </a:cubicBezTo>
                  <a:cubicBezTo>
                    <a:pt x="1" y="428"/>
                    <a:pt x="127" y="539"/>
                    <a:pt x="270" y="539"/>
                  </a:cubicBezTo>
                  <a:cubicBezTo>
                    <a:pt x="428" y="539"/>
                    <a:pt x="555" y="428"/>
                    <a:pt x="555" y="270"/>
                  </a:cubicBezTo>
                  <a:cubicBezTo>
                    <a:pt x="555" y="127"/>
                    <a:pt x="428" y="1"/>
                    <a:pt x="270"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31"/>
            <p:cNvSpPr/>
            <p:nvPr/>
          </p:nvSpPr>
          <p:spPr>
            <a:xfrm>
              <a:off x="1583125" y="3408525"/>
              <a:ext cx="14675" cy="12575"/>
            </a:xfrm>
            <a:custGeom>
              <a:avLst/>
              <a:gdLst/>
              <a:ahLst/>
              <a:cxnLst/>
              <a:rect l="l" t="t" r="r" b="b"/>
              <a:pathLst>
                <a:path w="587" h="503" extrusionOk="0">
                  <a:moveTo>
                    <a:pt x="333" y="1"/>
                  </a:moveTo>
                  <a:cubicBezTo>
                    <a:pt x="112" y="1"/>
                    <a:pt x="1" y="270"/>
                    <a:pt x="159" y="428"/>
                  </a:cubicBezTo>
                  <a:cubicBezTo>
                    <a:pt x="211" y="480"/>
                    <a:pt x="274" y="503"/>
                    <a:pt x="336" y="503"/>
                  </a:cubicBezTo>
                  <a:cubicBezTo>
                    <a:pt x="464" y="503"/>
                    <a:pt x="587" y="404"/>
                    <a:pt x="587" y="254"/>
                  </a:cubicBezTo>
                  <a:cubicBezTo>
                    <a:pt x="587" y="112"/>
                    <a:pt x="476" y="1"/>
                    <a:pt x="333"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31"/>
            <p:cNvSpPr/>
            <p:nvPr/>
          </p:nvSpPr>
          <p:spPr>
            <a:xfrm>
              <a:off x="1042800" y="3457625"/>
              <a:ext cx="15075" cy="12950"/>
            </a:xfrm>
            <a:custGeom>
              <a:avLst/>
              <a:gdLst/>
              <a:ahLst/>
              <a:cxnLst/>
              <a:rect l="l" t="t" r="r" b="b"/>
              <a:pathLst>
                <a:path w="603" h="518" extrusionOk="0">
                  <a:moveTo>
                    <a:pt x="349" y="0"/>
                  </a:moveTo>
                  <a:cubicBezTo>
                    <a:pt x="112" y="0"/>
                    <a:pt x="1" y="269"/>
                    <a:pt x="159" y="444"/>
                  </a:cubicBezTo>
                  <a:cubicBezTo>
                    <a:pt x="210" y="495"/>
                    <a:pt x="274" y="518"/>
                    <a:pt x="338" y="518"/>
                  </a:cubicBezTo>
                  <a:cubicBezTo>
                    <a:pt x="471" y="518"/>
                    <a:pt x="603" y="415"/>
                    <a:pt x="603" y="254"/>
                  </a:cubicBezTo>
                  <a:cubicBezTo>
                    <a:pt x="603" y="111"/>
                    <a:pt x="492" y="0"/>
                    <a:pt x="34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31"/>
            <p:cNvSpPr/>
            <p:nvPr/>
          </p:nvSpPr>
          <p:spPr>
            <a:xfrm>
              <a:off x="489825" y="3396275"/>
              <a:ext cx="11900" cy="9775"/>
            </a:xfrm>
            <a:custGeom>
              <a:avLst/>
              <a:gdLst/>
              <a:ahLst/>
              <a:cxnLst/>
              <a:rect l="l" t="t" r="r" b="b"/>
              <a:pathLst>
                <a:path w="476" h="391" extrusionOk="0">
                  <a:moveTo>
                    <a:pt x="269" y="0"/>
                  </a:moveTo>
                  <a:cubicBezTo>
                    <a:pt x="95" y="0"/>
                    <a:pt x="0" y="206"/>
                    <a:pt x="127" y="333"/>
                  </a:cubicBezTo>
                  <a:cubicBezTo>
                    <a:pt x="167" y="373"/>
                    <a:pt x="217" y="391"/>
                    <a:pt x="267" y="391"/>
                  </a:cubicBezTo>
                  <a:cubicBezTo>
                    <a:pt x="372" y="391"/>
                    <a:pt x="475" y="309"/>
                    <a:pt x="475" y="190"/>
                  </a:cubicBezTo>
                  <a:cubicBezTo>
                    <a:pt x="475" y="79"/>
                    <a:pt x="380" y="0"/>
                    <a:pt x="26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31"/>
            <p:cNvSpPr/>
            <p:nvPr/>
          </p:nvSpPr>
          <p:spPr>
            <a:xfrm>
              <a:off x="999675" y="3377650"/>
              <a:ext cx="15850" cy="15875"/>
            </a:xfrm>
            <a:custGeom>
              <a:avLst/>
              <a:gdLst/>
              <a:ahLst/>
              <a:cxnLst/>
              <a:rect l="l" t="t" r="r" b="b"/>
              <a:pathLst>
                <a:path w="634" h="635" extrusionOk="0">
                  <a:moveTo>
                    <a:pt x="317" y="1"/>
                  </a:moveTo>
                  <a:cubicBezTo>
                    <a:pt x="143" y="1"/>
                    <a:pt x="0" y="143"/>
                    <a:pt x="0" y="318"/>
                  </a:cubicBezTo>
                  <a:cubicBezTo>
                    <a:pt x="0" y="492"/>
                    <a:pt x="143" y="634"/>
                    <a:pt x="317" y="634"/>
                  </a:cubicBezTo>
                  <a:cubicBezTo>
                    <a:pt x="491" y="634"/>
                    <a:pt x="633" y="492"/>
                    <a:pt x="633" y="318"/>
                  </a:cubicBezTo>
                  <a:cubicBezTo>
                    <a:pt x="633" y="143"/>
                    <a:pt x="491" y="1"/>
                    <a:pt x="317"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31"/>
            <p:cNvSpPr/>
            <p:nvPr/>
          </p:nvSpPr>
          <p:spPr>
            <a:xfrm>
              <a:off x="1339025" y="3007950"/>
              <a:ext cx="5450" cy="3525"/>
            </a:xfrm>
            <a:custGeom>
              <a:avLst/>
              <a:gdLst/>
              <a:ahLst/>
              <a:cxnLst/>
              <a:rect l="l" t="t" r="r" b="b"/>
              <a:pathLst>
                <a:path w="218" h="141" extrusionOk="0">
                  <a:moveTo>
                    <a:pt x="122" y="0"/>
                  </a:moveTo>
                  <a:cubicBezTo>
                    <a:pt x="0" y="0"/>
                    <a:pt x="113" y="141"/>
                    <a:pt x="178" y="141"/>
                  </a:cubicBezTo>
                  <a:cubicBezTo>
                    <a:pt x="198" y="141"/>
                    <a:pt x="213" y="128"/>
                    <a:pt x="217" y="95"/>
                  </a:cubicBezTo>
                  <a:cubicBezTo>
                    <a:pt x="217" y="32"/>
                    <a:pt x="170" y="0"/>
                    <a:pt x="122"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31"/>
            <p:cNvSpPr/>
            <p:nvPr/>
          </p:nvSpPr>
          <p:spPr>
            <a:xfrm>
              <a:off x="1810750" y="3407450"/>
              <a:ext cx="4775" cy="5075"/>
            </a:xfrm>
            <a:custGeom>
              <a:avLst/>
              <a:gdLst/>
              <a:ahLst/>
              <a:cxnLst/>
              <a:rect l="l" t="t" r="r" b="b"/>
              <a:pathLst>
                <a:path w="191" h="203" extrusionOk="0">
                  <a:moveTo>
                    <a:pt x="95" y="0"/>
                  </a:moveTo>
                  <a:cubicBezTo>
                    <a:pt x="48" y="0"/>
                    <a:pt x="0" y="36"/>
                    <a:pt x="0" y="107"/>
                  </a:cubicBezTo>
                  <a:cubicBezTo>
                    <a:pt x="0" y="171"/>
                    <a:pt x="48" y="202"/>
                    <a:pt x="95" y="202"/>
                  </a:cubicBezTo>
                  <a:cubicBezTo>
                    <a:pt x="143" y="202"/>
                    <a:pt x="190" y="171"/>
                    <a:pt x="190" y="107"/>
                  </a:cubicBezTo>
                  <a:cubicBezTo>
                    <a:pt x="190" y="36"/>
                    <a:pt x="143" y="0"/>
                    <a:pt x="95"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31"/>
            <p:cNvSpPr/>
            <p:nvPr/>
          </p:nvSpPr>
          <p:spPr>
            <a:xfrm>
              <a:off x="1534850" y="3194775"/>
              <a:ext cx="9525" cy="9525"/>
            </a:xfrm>
            <a:custGeom>
              <a:avLst/>
              <a:gdLst/>
              <a:ahLst/>
              <a:cxnLst/>
              <a:rect l="l" t="t" r="r" b="b"/>
              <a:pathLst>
                <a:path w="381" h="381" extrusionOk="0">
                  <a:moveTo>
                    <a:pt x="190" y="1"/>
                  </a:moveTo>
                  <a:cubicBezTo>
                    <a:pt x="79" y="1"/>
                    <a:pt x="0" y="80"/>
                    <a:pt x="0" y="191"/>
                  </a:cubicBezTo>
                  <a:cubicBezTo>
                    <a:pt x="0" y="302"/>
                    <a:pt x="79" y="381"/>
                    <a:pt x="190" y="381"/>
                  </a:cubicBezTo>
                  <a:cubicBezTo>
                    <a:pt x="301" y="381"/>
                    <a:pt x="380" y="302"/>
                    <a:pt x="380" y="191"/>
                  </a:cubicBezTo>
                  <a:cubicBezTo>
                    <a:pt x="380" y="80"/>
                    <a:pt x="301" y="1"/>
                    <a:pt x="190"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31"/>
            <p:cNvSpPr/>
            <p:nvPr/>
          </p:nvSpPr>
          <p:spPr>
            <a:xfrm>
              <a:off x="432825" y="3437825"/>
              <a:ext cx="8725" cy="8725"/>
            </a:xfrm>
            <a:custGeom>
              <a:avLst/>
              <a:gdLst/>
              <a:ahLst/>
              <a:cxnLst/>
              <a:rect l="l" t="t" r="r" b="b"/>
              <a:pathLst>
                <a:path w="349" h="349" extrusionOk="0">
                  <a:moveTo>
                    <a:pt x="174" y="1"/>
                  </a:moveTo>
                  <a:cubicBezTo>
                    <a:pt x="79" y="1"/>
                    <a:pt x="0" y="80"/>
                    <a:pt x="0" y="175"/>
                  </a:cubicBezTo>
                  <a:cubicBezTo>
                    <a:pt x="0" y="270"/>
                    <a:pt x="79" y="349"/>
                    <a:pt x="174" y="349"/>
                  </a:cubicBezTo>
                  <a:cubicBezTo>
                    <a:pt x="269" y="349"/>
                    <a:pt x="349" y="270"/>
                    <a:pt x="349" y="175"/>
                  </a:cubicBezTo>
                  <a:cubicBezTo>
                    <a:pt x="349" y="80"/>
                    <a:pt x="269" y="1"/>
                    <a:pt x="174"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31"/>
            <p:cNvSpPr/>
            <p:nvPr/>
          </p:nvSpPr>
          <p:spPr>
            <a:xfrm>
              <a:off x="1180050" y="3948075"/>
              <a:ext cx="6875" cy="4550"/>
            </a:xfrm>
            <a:custGeom>
              <a:avLst/>
              <a:gdLst/>
              <a:ahLst/>
              <a:cxnLst/>
              <a:rect l="l" t="t" r="r" b="b"/>
              <a:pathLst>
                <a:path w="275" h="182" extrusionOk="0">
                  <a:moveTo>
                    <a:pt x="148" y="0"/>
                  </a:moveTo>
                  <a:cubicBezTo>
                    <a:pt x="0" y="0"/>
                    <a:pt x="158" y="181"/>
                    <a:pt x="236" y="181"/>
                  </a:cubicBezTo>
                  <a:cubicBezTo>
                    <a:pt x="258" y="181"/>
                    <a:pt x="274" y="166"/>
                    <a:pt x="274" y="127"/>
                  </a:cubicBezTo>
                  <a:cubicBezTo>
                    <a:pt x="274" y="48"/>
                    <a:pt x="211" y="0"/>
                    <a:pt x="148"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31"/>
            <p:cNvSpPr/>
            <p:nvPr/>
          </p:nvSpPr>
          <p:spPr>
            <a:xfrm>
              <a:off x="505250" y="3032875"/>
              <a:ext cx="7950" cy="7950"/>
            </a:xfrm>
            <a:custGeom>
              <a:avLst/>
              <a:gdLst/>
              <a:ahLst/>
              <a:cxnLst/>
              <a:rect l="l" t="t" r="r" b="b"/>
              <a:pathLst>
                <a:path w="318" h="318" extrusionOk="0">
                  <a:moveTo>
                    <a:pt x="159" y="1"/>
                  </a:moveTo>
                  <a:cubicBezTo>
                    <a:pt x="80" y="1"/>
                    <a:pt x="1" y="64"/>
                    <a:pt x="1" y="159"/>
                  </a:cubicBezTo>
                  <a:cubicBezTo>
                    <a:pt x="1" y="238"/>
                    <a:pt x="80" y="318"/>
                    <a:pt x="159" y="318"/>
                  </a:cubicBezTo>
                  <a:cubicBezTo>
                    <a:pt x="254" y="318"/>
                    <a:pt x="317" y="238"/>
                    <a:pt x="317" y="159"/>
                  </a:cubicBezTo>
                  <a:cubicBezTo>
                    <a:pt x="317" y="64"/>
                    <a:pt x="254" y="1"/>
                    <a:pt x="159"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31"/>
            <p:cNvSpPr/>
            <p:nvPr/>
          </p:nvSpPr>
          <p:spPr>
            <a:xfrm>
              <a:off x="650125" y="2956875"/>
              <a:ext cx="9150" cy="7550"/>
            </a:xfrm>
            <a:custGeom>
              <a:avLst/>
              <a:gdLst/>
              <a:ahLst/>
              <a:cxnLst/>
              <a:rect l="l" t="t" r="r" b="b"/>
              <a:pathLst>
                <a:path w="366" h="302" extrusionOk="0">
                  <a:moveTo>
                    <a:pt x="207" y="1"/>
                  </a:moveTo>
                  <a:cubicBezTo>
                    <a:pt x="1" y="1"/>
                    <a:pt x="1" y="302"/>
                    <a:pt x="207" y="302"/>
                  </a:cubicBezTo>
                  <a:cubicBezTo>
                    <a:pt x="302" y="302"/>
                    <a:pt x="365" y="238"/>
                    <a:pt x="365" y="159"/>
                  </a:cubicBezTo>
                  <a:cubicBezTo>
                    <a:pt x="365" y="64"/>
                    <a:pt x="302" y="1"/>
                    <a:pt x="207"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31"/>
            <p:cNvSpPr/>
            <p:nvPr/>
          </p:nvSpPr>
          <p:spPr>
            <a:xfrm>
              <a:off x="470450" y="2746300"/>
              <a:ext cx="4750" cy="3525"/>
            </a:xfrm>
            <a:custGeom>
              <a:avLst/>
              <a:gdLst/>
              <a:ahLst/>
              <a:cxnLst/>
              <a:rect l="l" t="t" r="r" b="b"/>
              <a:pathLst>
                <a:path w="190" h="141" extrusionOk="0">
                  <a:moveTo>
                    <a:pt x="110" y="0"/>
                  </a:moveTo>
                  <a:cubicBezTo>
                    <a:pt x="1" y="0"/>
                    <a:pt x="107" y="141"/>
                    <a:pt x="161" y="141"/>
                  </a:cubicBezTo>
                  <a:cubicBezTo>
                    <a:pt x="178" y="141"/>
                    <a:pt x="189" y="128"/>
                    <a:pt x="189" y="95"/>
                  </a:cubicBezTo>
                  <a:cubicBezTo>
                    <a:pt x="189" y="48"/>
                    <a:pt x="158" y="0"/>
                    <a:pt x="110"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31"/>
            <p:cNvSpPr/>
            <p:nvPr/>
          </p:nvSpPr>
          <p:spPr>
            <a:xfrm>
              <a:off x="679025" y="3225750"/>
              <a:ext cx="9925" cy="9825"/>
            </a:xfrm>
            <a:custGeom>
              <a:avLst/>
              <a:gdLst/>
              <a:ahLst/>
              <a:cxnLst/>
              <a:rect l="l" t="t" r="r" b="b"/>
              <a:pathLst>
                <a:path w="397" h="393" extrusionOk="0">
                  <a:moveTo>
                    <a:pt x="199" y="1"/>
                  </a:moveTo>
                  <a:cubicBezTo>
                    <a:pt x="100" y="1"/>
                    <a:pt x="1" y="68"/>
                    <a:pt x="1" y="203"/>
                  </a:cubicBezTo>
                  <a:cubicBezTo>
                    <a:pt x="1" y="329"/>
                    <a:pt x="100" y="393"/>
                    <a:pt x="199" y="393"/>
                  </a:cubicBezTo>
                  <a:cubicBezTo>
                    <a:pt x="298" y="393"/>
                    <a:pt x="397" y="329"/>
                    <a:pt x="397" y="203"/>
                  </a:cubicBezTo>
                  <a:cubicBezTo>
                    <a:pt x="397" y="68"/>
                    <a:pt x="298" y="1"/>
                    <a:pt x="199"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31"/>
            <p:cNvSpPr/>
            <p:nvPr/>
          </p:nvSpPr>
          <p:spPr>
            <a:xfrm>
              <a:off x="861900" y="2962425"/>
              <a:ext cx="14275" cy="12175"/>
            </a:xfrm>
            <a:custGeom>
              <a:avLst/>
              <a:gdLst/>
              <a:ahLst/>
              <a:cxnLst/>
              <a:rect l="l" t="t" r="r" b="b"/>
              <a:pathLst>
                <a:path w="571" h="487" extrusionOk="0">
                  <a:moveTo>
                    <a:pt x="333" y="1"/>
                  </a:moveTo>
                  <a:cubicBezTo>
                    <a:pt x="112" y="1"/>
                    <a:pt x="1" y="270"/>
                    <a:pt x="143" y="412"/>
                  </a:cubicBezTo>
                  <a:cubicBezTo>
                    <a:pt x="195" y="464"/>
                    <a:pt x="258" y="487"/>
                    <a:pt x="320" y="487"/>
                  </a:cubicBezTo>
                  <a:cubicBezTo>
                    <a:pt x="448" y="487"/>
                    <a:pt x="571" y="388"/>
                    <a:pt x="571" y="238"/>
                  </a:cubicBezTo>
                  <a:cubicBezTo>
                    <a:pt x="571" y="111"/>
                    <a:pt x="460" y="1"/>
                    <a:pt x="333"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31"/>
            <p:cNvSpPr/>
            <p:nvPr/>
          </p:nvSpPr>
          <p:spPr>
            <a:xfrm>
              <a:off x="1093075" y="3212600"/>
              <a:ext cx="27750" cy="23900"/>
            </a:xfrm>
            <a:custGeom>
              <a:avLst/>
              <a:gdLst/>
              <a:ahLst/>
              <a:cxnLst/>
              <a:rect l="l" t="t" r="r" b="b"/>
              <a:pathLst>
                <a:path w="1110" h="956" extrusionOk="0">
                  <a:moveTo>
                    <a:pt x="634" y="0"/>
                  </a:moveTo>
                  <a:cubicBezTo>
                    <a:pt x="222" y="0"/>
                    <a:pt x="1" y="523"/>
                    <a:pt x="302" y="824"/>
                  </a:cubicBezTo>
                  <a:cubicBezTo>
                    <a:pt x="397" y="914"/>
                    <a:pt x="514" y="955"/>
                    <a:pt x="628" y="955"/>
                  </a:cubicBezTo>
                  <a:cubicBezTo>
                    <a:pt x="874" y="955"/>
                    <a:pt x="1109" y="767"/>
                    <a:pt x="1109" y="475"/>
                  </a:cubicBezTo>
                  <a:cubicBezTo>
                    <a:pt x="1109" y="222"/>
                    <a:pt x="903" y="0"/>
                    <a:pt x="634"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31"/>
            <p:cNvSpPr/>
            <p:nvPr/>
          </p:nvSpPr>
          <p:spPr>
            <a:xfrm>
              <a:off x="1585900" y="3762825"/>
              <a:ext cx="10325" cy="10300"/>
            </a:xfrm>
            <a:custGeom>
              <a:avLst/>
              <a:gdLst/>
              <a:ahLst/>
              <a:cxnLst/>
              <a:rect l="l" t="t" r="r" b="b"/>
              <a:pathLst>
                <a:path w="413" h="412" extrusionOk="0">
                  <a:moveTo>
                    <a:pt x="207" y="0"/>
                  </a:moveTo>
                  <a:cubicBezTo>
                    <a:pt x="80" y="0"/>
                    <a:pt x="1" y="95"/>
                    <a:pt x="1" y="206"/>
                  </a:cubicBezTo>
                  <a:cubicBezTo>
                    <a:pt x="1" y="333"/>
                    <a:pt x="80" y="412"/>
                    <a:pt x="207" y="412"/>
                  </a:cubicBezTo>
                  <a:cubicBezTo>
                    <a:pt x="317" y="412"/>
                    <a:pt x="412" y="333"/>
                    <a:pt x="412" y="206"/>
                  </a:cubicBezTo>
                  <a:cubicBezTo>
                    <a:pt x="412" y="95"/>
                    <a:pt x="317" y="0"/>
                    <a:pt x="207"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31"/>
            <p:cNvSpPr/>
            <p:nvPr/>
          </p:nvSpPr>
          <p:spPr>
            <a:xfrm>
              <a:off x="377000" y="3650800"/>
              <a:ext cx="3600" cy="3575"/>
            </a:xfrm>
            <a:custGeom>
              <a:avLst/>
              <a:gdLst/>
              <a:ahLst/>
              <a:cxnLst/>
              <a:rect l="l" t="t" r="r" b="b"/>
              <a:pathLst>
                <a:path w="144" h="143" extrusionOk="0">
                  <a:moveTo>
                    <a:pt x="80" y="0"/>
                  </a:moveTo>
                  <a:cubicBezTo>
                    <a:pt x="32" y="0"/>
                    <a:pt x="1" y="32"/>
                    <a:pt x="1" y="63"/>
                  </a:cubicBezTo>
                  <a:cubicBezTo>
                    <a:pt x="1" y="111"/>
                    <a:pt x="32" y="143"/>
                    <a:pt x="80" y="143"/>
                  </a:cubicBezTo>
                  <a:cubicBezTo>
                    <a:pt x="112" y="143"/>
                    <a:pt x="143" y="111"/>
                    <a:pt x="143" y="63"/>
                  </a:cubicBezTo>
                  <a:cubicBezTo>
                    <a:pt x="143" y="32"/>
                    <a:pt x="112" y="0"/>
                    <a:pt x="80"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31"/>
            <p:cNvSpPr/>
            <p:nvPr/>
          </p:nvSpPr>
          <p:spPr>
            <a:xfrm>
              <a:off x="1484175" y="3236750"/>
              <a:ext cx="9925" cy="9925"/>
            </a:xfrm>
            <a:custGeom>
              <a:avLst/>
              <a:gdLst/>
              <a:ahLst/>
              <a:cxnLst/>
              <a:rect l="l" t="t" r="r" b="b"/>
              <a:pathLst>
                <a:path w="397" h="397" extrusionOk="0">
                  <a:moveTo>
                    <a:pt x="206" y="0"/>
                  </a:moveTo>
                  <a:cubicBezTo>
                    <a:pt x="95" y="0"/>
                    <a:pt x="0" y="95"/>
                    <a:pt x="0" y="206"/>
                  </a:cubicBezTo>
                  <a:cubicBezTo>
                    <a:pt x="0" y="317"/>
                    <a:pt x="95" y="396"/>
                    <a:pt x="206" y="396"/>
                  </a:cubicBezTo>
                  <a:cubicBezTo>
                    <a:pt x="317" y="396"/>
                    <a:pt x="396" y="317"/>
                    <a:pt x="396" y="206"/>
                  </a:cubicBezTo>
                  <a:cubicBezTo>
                    <a:pt x="396" y="95"/>
                    <a:pt x="317" y="0"/>
                    <a:pt x="206"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31"/>
            <p:cNvSpPr/>
            <p:nvPr/>
          </p:nvSpPr>
          <p:spPr>
            <a:xfrm>
              <a:off x="1078825" y="2913350"/>
              <a:ext cx="19025" cy="16300"/>
            </a:xfrm>
            <a:custGeom>
              <a:avLst/>
              <a:gdLst/>
              <a:ahLst/>
              <a:cxnLst/>
              <a:rect l="l" t="t" r="r" b="b"/>
              <a:pathLst>
                <a:path w="761" h="652" extrusionOk="0">
                  <a:moveTo>
                    <a:pt x="428" y="0"/>
                  </a:moveTo>
                  <a:cubicBezTo>
                    <a:pt x="143" y="0"/>
                    <a:pt x="1" y="348"/>
                    <a:pt x="207" y="554"/>
                  </a:cubicBezTo>
                  <a:cubicBezTo>
                    <a:pt x="273" y="621"/>
                    <a:pt x="355" y="651"/>
                    <a:pt x="435" y="651"/>
                  </a:cubicBezTo>
                  <a:cubicBezTo>
                    <a:pt x="602" y="651"/>
                    <a:pt x="761" y="520"/>
                    <a:pt x="761" y="317"/>
                  </a:cubicBezTo>
                  <a:cubicBezTo>
                    <a:pt x="761" y="143"/>
                    <a:pt x="618" y="0"/>
                    <a:pt x="428"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31"/>
            <p:cNvSpPr/>
            <p:nvPr/>
          </p:nvSpPr>
          <p:spPr>
            <a:xfrm>
              <a:off x="1273975" y="3539950"/>
              <a:ext cx="9525" cy="9525"/>
            </a:xfrm>
            <a:custGeom>
              <a:avLst/>
              <a:gdLst/>
              <a:ahLst/>
              <a:cxnLst/>
              <a:rect l="l" t="t" r="r" b="b"/>
              <a:pathLst>
                <a:path w="381" h="381" extrusionOk="0">
                  <a:moveTo>
                    <a:pt x="191" y="1"/>
                  </a:moveTo>
                  <a:cubicBezTo>
                    <a:pt x="80" y="1"/>
                    <a:pt x="1" y="80"/>
                    <a:pt x="1" y="191"/>
                  </a:cubicBezTo>
                  <a:cubicBezTo>
                    <a:pt x="1" y="286"/>
                    <a:pt x="80" y="381"/>
                    <a:pt x="191" y="381"/>
                  </a:cubicBezTo>
                  <a:cubicBezTo>
                    <a:pt x="286" y="381"/>
                    <a:pt x="381" y="286"/>
                    <a:pt x="381" y="191"/>
                  </a:cubicBezTo>
                  <a:cubicBezTo>
                    <a:pt x="381" y="80"/>
                    <a:pt x="286"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31"/>
            <p:cNvSpPr/>
            <p:nvPr/>
          </p:nvSpPr>
          <p:spPr>
            <a:xfrm>
              <a:off x="1582350" y="2840100"/>
              <a:ext cx="8325" cy="7125"/>
            </a:xfrm>
            <a:custGeom>
              <a:avLst/>
              <a:gdLst/>
              <a:ahLst/>
              <a:cxnLst/>
              <a:rect l="l" t="t" r="r" b="b"/>
              <a:pathLst>
                <a:path w="333" h="285" extrusionOk="0">
                  <a:moveTo>
                    <a:pt x="190" y="1"/>
                  </a:moveTo>
                  <a:cubicBezTo>
                    <a:pt x="64" y="1"/>
                    <a:pt x="0" y="159"/>
                    <a:pt x="95" y="238"/>
                  </a:cubicBezTo>
                  <a:cubicBezTo>
                    <a:pt x="122" y="270"/>
                    <a:pt x="157" y="284"/>
                    <a:pt x="192" y="284"/>
                  </a:cubicBezTo>
                  <a:cubicBezTo>
                    <a:pt x="262" y="284"/>
                    <a:pt x="333" y="228"/>
                    <a:pt x="333" y="143"/>
                  </a:cubicBezTo>
                  <a:cubicBezTo>
                    <a:pt x="333" y="64"/>
                    <a:pt x="269" y="1"/>
                    <a:pt x="190"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31"/>
            <p:cNvSpPr/>
            <p:nvPr/>
          </p:nvSpPr>
          <p:spPr>
            <a:xfrm>
              <a:off x="909025" y="3104525"/>
              <a:ext cx="21775" cy="19000"/>
            </a:xfrm>
            <a:custGeom>
              <a:avLst/>
              <a:gdLst/>
              <a:ahLst/>
              <a:cxnLst/>
              <a:rect l="l" t="t" r="r" b="b"/>
              <a:pathLst>
                <a:path w="871" h="760" extrusionOk="0">
                  <a:moveTo>
                    <a:pt x="491" y="1"/>
                  </a:moveTo>
                  <a:cubicBezTo>
                    <a:pt x="158" y="1"/>
                    <a:pt x="0" y="412"/>
                    <a:pt x="238" y="650"/>
                  </a:cubicBezTo>
                  <a:cubicBezTo>
                    <a:pt x="314" y="726"/>
                    <a:pt x="406" y="760"/>
                    <a:pt x="496" y="760"/>
                  </a:cubicBezTo>
                  <a:cubicBezTo>
                    <a:pt x="688" y="760"/>
                    <a:pt x="871" y="607"/>
                    <a:pt x="871" y="381"/>
                  </a:cubicBezTo>
                  <a:cubicBezTo>
                    <a:pt x="871" y="175"/>
                    <a:pt x="697" y="1"/>
                    <a:pt x="491"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31"/>
            <p:cNvSpPr/>
            <p:nvPr/>
          </p:nvSpPr>
          <p:spPr>
            <a:xfrm>
              <a:off x="598675" y="3704625"/>
              <a:ext cx="19825" cy="17000"/>
            </a:xfrm>
            <a:custGeom>
              <a:avLst/>
              <a:gdLst/>
              <a:ahLst/>
              <a:cxnLst/>
              <a:rect l="l" t="t" r="r" b="b"/>
              <a:pathLst>
                <a:path w="793" h="680" extrusionOk="0">
                  <a:moveTo>
                    <a:pt x="444" y="0"/>
                  </a:moveTo>
                  <a:cubicBezTo>
                    <a:pt x="159" y="0"/>
                    <a:pt x="1" y="365"/>
                    <a:pt x="222" y="586"/>
                  </a:cubicBezTo>
                  <a:cubicBezTo>
                    <a:pt x="287" y="651"/>
                    <a:pt x="368" y="680"/>
                    <a:pt x="447" y="680"/>
                  </a:cubicBezTo>
                  <a:cubicBezTo>
                    <a:pt x="621" y="680"/>
                    <a:pt x="792" y="544"/>
                    <a:pt x="792" y="349"/>
                  </a:cubicBezTo>
                  <a:cubicBezTo>
                    <a:pt x="792" y="159"/>
                    <a:pt x="634"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31"/>
            <p:cNvSpPr/>
            <p:nvPr/>
          </p:nvSpPr>
          <p:spPr>
            <a:xfrm>
              <a:off x="1402625" y="3840400"/>
              <a:ext cx="7150" cy="7550"/>
            </a:xfrm>
            <a:custGeom>
              <a:avLst/>
              <a:gdLst/>
              <a:ahLst/>
              <a:cxnLst/>
              <a:rect l="l" t="t" r="r" b="b"/>
              <a:pathLst>
                <a:path w="286" h="302" extrusionOk="0">
                  <a:moveTo>
                    <a:pt x="143" y="0"/>
                  </a:moveTo>
                  <a:cubicBezTo>
                    <a:pt x="64" y="0"/>
                    <a:pt x="1" y="64"/>
                    <a:pt x="1" y="143"/>
                  </a:cubicBezTo>
                  <a:cubicBezTo>
                    <a:pt x="1" y="222"/>
                    <a:pt x="64" y="301"/>
                    <a:pt x="143" y="301"/>
                  </a:cubicBezTo>
                  <a:cubicBezTo>
                    <a:pt x="222" y="285"/>
                    <a:pt x="286" y="222"/>
                    <a:pt x="286" y="143"/>
                  </a:cubicBezTo>
                  <a:cubicBezTo>
                    <a:pt x="286" y="64"/>
                    <a:pt x="222" y="0"/>
                    <a:pt x="143"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31"/>
            <p:cNvSpPr/>
            <p:nvPr/>
          </p:nvSpPr>
          <p:spPr>
            <a:xfrm>
              <a:off x="1184525" y="3534425"/>
              <a:ext cx="11500" cy="11100"/>
            </a:xfrm>
            <a:custGeom>
              <a:avLst/>
              <a:gdLst/>
              <a:ahLst/>
              <a:cxnLst/>
              <a:rect l="l" t="t" r="r" b="b"/>
              <a:pathLst>
                <a:path w="460" h="444" extrusionOk="0">
                  <a:moveTo>
                    <a:pt x="238" y="0"/>
                  </a:moveTo>
                  <a:cubicBezTo>
                    <a:pt x="111" y="0"/>
                    <a:pt x="0" y="95"/>
                    <a:pt x="0" y="222"/>
                  </a:cubicBezTo>
                  <a:cubicBezTo>
                    <a:pt x="0" y="348"/>
                    <a:pt x="111" y="443"/>
                    <a:pt x="238" y="443"/>
                  </a:cubicBezTo>
                  <a:cubicBezTo>
                    <a:pt x="349" y="443"/>
                    <a:pt x="460" y="348"/>
                    <a:pt x="460" y="222"/>
                  </a:cubicBezTo>
                  <a:cubicBezTo>
                    <a:pt x="460" y="95"/>
                    <a:pt x="349" y="0"/>
                    <a:pt x="238"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31"/>
            <p:cNvSpPr/>
            <p:nvPr/>
          </p:nvSpPr>
          <p:spPr>
            <a:xfrm>
              <a:off x="533750" y="3415650"/>
              <a:ext cx="11125" cy="9500"/>
            </a:xfrm>
            <a:custGeom>
              <a:avLst/>
              <a:gdLst/>
              <a:ahLst/>
              <a:cxnLst/>
              <a:rect l="l" t="t" r="r" b="b"/>
              <a:pathLst>
                <a:path w="445" h="380" extrusionOk="0">
                  <a:moveTo>
                    <a:pt x="254" y="1"/>
                  </a:moveTo>
                  <a:cubicBezTo>
                    <a:pt x="96" y="1"/>
                    <a:pt x="1" y="207"/>
                    <a:pt x="127" y="318"/>
                  </a:cubicBezTo>
                  <a:cubicBezTo>
                    <a:pt x="165" y="361"/>
                    <a:pt x="213" y="380"/>
                    <a:pt x="261" y="380"/>
                  </a:cubicBezTo>
                  <a:cubicBezTo>
                    <a:pt x="354" y="380"/>
                    <a:pt x="444" y="306"/>
                    <a:pt x="444" y="191"/>
                  </a:cubicBezTo>
                  <a:cubicBezTo>
                    <a:pt x="444" y="96"/>
                    <a:pt x="365" y="1"/>
                    <a:pt x="254"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31"/>
            <p:cNvSpPr/>
            <p:nvPr/>
          </p:nvSpPr>
          <p:spPr>
            <a:xfrm>
              <a:off x="1061425" y="3356675"/>
              <a:ext cx="24150" cy="20825"/>
            </a:xfrm>
            <a:custGeom>
              <a:avLst/>
              <a:gdLst/>
              <a:ahLst/>
              <a:cxnLst/>
              <a:rect l="l" t="t" r="r" b="b"/>
              <a:pathLst>
                <a:path w="966" h="833" extrusionOk="0">
                  <a:moveTo>
                    <a:pt x="554" y="1"/>
                  </a:moveTo>
                  <a:cubicBezTo>
                    <a:pt x="190" y="1"/>
                    <a:pt x="0" y="444"/>
                    <a:pt x="253" y="713"/>
                  </a:cubicBezTo>
                  <a:cubicBezTo>
                    <a:pt x="340" y="795"/>
                    <a:pt x="446" y="832"/>
                    <a:pt x="548" y="832"/>
                  </a:cubicBezTo>
                  <a:cubicBezTo>
                    <a:pt x="763" y="832"/>
                    <a:pt x="966" y="670"/>
                    <a:pt x="966" y="412"/>
                  </a:cubicBezTo>
                  <a:cubicBezTo>
                    <a:pt x="966" y="191"/>
                    <a:pt x="776"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31"/>
            <p:cNvSpPr/>
            <p:nvPr/>
          </p:nvSpPr>
          <p:spPr>
            <a:xfrm>
              <a:off x="1219750" y="3343625"/>
              <a:ext cx="26550" cy="22425"/>
            </a:xfrm>
            <a:custGeom>
              <a:avLst/>
              <a:gdLst/>
              <a:ahLst/>
              <a:cxnLst/>
              <a:rect l="l" t="t" r="r" b="b"/>
              <a:pathLst>
                <a:path w="1062" h="897" extrusionOk="0">
                  <a:moveTo>
                    <a:pt x="602" y="0"/>
                  </a:moveTo>
                  <a:cubicBezTo>
                    <a:pt x="206" y="0"/>
                    <a:pt x="1" y="475"/>
                    <a:pt x="286" y="760"/>
                  </a:cubicBezTo>
                  <a:cubicBezTo>
                    <a:pt x="379" y="854"/>
                    <a:pt x="495" y="896"/>
                    <a:pt x="609" y="896"/>
                  </a:cubicBezTo>
                  <a:cubicBezTo>
                    <a:pt x="840" y="896"/>
                    <a:pt x="1061" y="720"/>
                    <a:pt x="1061" y="444"/>
                  </a:cubicBezTo>
                  <a:cubicBezTo>
                    <a:pt x="1061" y="206"/>
                    <a:pt x="856" y="0"/>
                    <a:pt x="602"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31"/>
            <p:cNvSpPr/>
            <p:nvPr/>
          </p:nvSpPr>
          <p:spPr>
            <a:xfrm>
              <a:off x="590375" y="3857425"/>
              <a:ext cx="9900" cy="9925"/>
            </a:xfrm>
            <a:custGeom>
              <a:avLst/>
              <a:gdLst/>
              <a:ahLst/>
              <a:cxnLst/>
              <a:rect l="l" t="t" r="r" b="b"/>
              <a:pathLst>
                <a:path w="396" h="397" extrusionOk="0">
                  <a:moveTo>
                    <a:pt x="206" y="0"/>
                  </a:moveTo>
                  <a:cubicBezTo>
                    <a:pt x="95" y="0"/>
                    <a:pt x="0" y="95"/>
                    <a:pt x="0" y="206"/>
                  </a:cubicBezTo>
                  <a:cubicBezTo>
                    <a:pt x="0" y="301"/>
                    <a:pt x="95" y="396"/>
                    <a:pt x="206" y="396"/>
                  </a:cubicBezTo>
                  <a:cubicBezTo>
                    <a:pt x="301" y="396"/>
                    <a:pt x="396" y="301"/>
                    <a:pt x="396" y="206"/>
                  </a:cubicBezTo>
                  <a:cubicBezTo>
                    <a:pt x="396" y="95"/>
                    <a:pt x="301" y="0"/>
                    <a:pt x="206"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31"/>
            <p:cNvSpPr/>
            <p:nvPr/>
          </p:nvSpPr>
          <p:spPr>
            <a:xfrm>
              <a:off x="733650" y="3299675"/>
              <a:ext cx="24175" cy="21000"/>
            </a:xfrm>
            <a:custGeom>
              <a:avLst/>
              <a:gdLst/>
              <a:ahLst/>
              <a:cxnLst/>
              <a:rect l="l" t="t" r="r" b="b"/>
              <a:pathLst>
                <a:path w="967" h="840" extrusionOk="0">
                  <a:moveTo>
                    <a:pt x="555" y="1"/>
                  </a:moveTo>
                  <a:cubicBezTo>
                    <a:pt x="175" y="17"/>
                    <a:pt x="1" y="460"/>
                    <a:pt x="254" y="713"/>
                  </a:cubicBezTo>
                  <a:cubicBezTo>
                    <a:pt x="342" y="801"/>
                    <a:pt x="448" y="840"/>
                    <a:pt x="552" y="840"/>
                  </a:cubicBezTo>
                  <a:cubicBezTo>
                    <a:pt x="765" y="840"/>
                    <a:pt x="967" y="674"/>
                    <a:pt x="967" y="428"/>
                  </a:cubicBezTo>
                  <a:cubicBezTo>
                    <a:pt x="967" y="191"/>
                    <a:pt x="777" y="1"/>
                    <a:pt x="555"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31"/>
            <p:cNvSpPr/>
            <p:nvPr/>
          </p:nvSpPr>
          <p:spPr>
            <a:xfrm>
              <a:off x="642225" y="3925200"/>
              <a:ext cx="9325" cy="8925"/>
            </a:xfrm>
            <a:custGeom>
              <a:avLst/>
              <a:gdLst/>
              <a:ahLst/>
              <a:cxnLst/>
              <a:rect l="l" t="t" r="r" b="b"/>
              <a:pathLst>
                <a:path w="373" h="357" extrusionOk="0">
                  <a:moveTo>
                    <a:pt x="184" y="1"/>
                  </a:moveTo>
                  <a:cubicBezTo>
                    <a:pt x="103" y="1"/>
                    <a:pt x="24" y="52"/>
                    <a:pt x="16" y="155"/>
                  </a:cubicBezTo>
                  <a:cubicBezTo>
                    <a:pt x="0" y="290"/>
                    <a:pt x="91" y="357"/>
                    <a:pt x="184" y="357"/>
                  </a:cubicBezTo>
                  <a:cubicBezTo>
                    <a:pt x="277" y="357"/>
                    <a:pt x="372" y="290"/>
                    <a:pt x="364" y="155"/>
                  </a:cubicBezTo>
                  <a:cubicBezTo>
                    <a:pt x="349" y="52"/>
                    <a:pt x="265" y="1"/>
                    <a:pt x="184"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31"/>
            <p:cNvSpPr/>
            <p:nvPr/>
          </p:nvSpPr>
          <p:spPr>
            <a:xfrm>
              <a:off x="1184125" y="2779550"/>
              <a:ext cx="6750" cy="7150"/>
            </a:xfrm>
            <a:custGeom>
              <a:avLst/>
              <a:gdLst/>
              <a:ahLst/>
              <a:cxnLst/>
              <a:rect l="l" t="t" r="r" b="b"/>
              <a:pathLst>
                <a:path w="270" h="286" extrusionOk="0">
                  <a:moveTo>
                    <a:pt x="127" y="0"/>
                  </a:moveTo>
                  <a:cubicBezTo>
                    <a:pt x="64" y="0"/>
                    <a:pt x="1" y="64"/>
                    <a:pt x="1" y="143"/>
                  </a:cubicBezTo>
                  <a:cubicBezTo>
                    <a:pt x="1" y="222"/>
                    <a:pt x="64" y="285"/>
                    <a:pt x="127" y="285"/>
                  </a:cubicBezTo>
                  <a:cubicBezTo>
                    <a:pt x="206" y="285"/>
                    <a:pt x="270" y="222"/>
                    <a:pt x="270" y="143"/>
                  </a:cubicBezTo>
                  <a:cubicBezTo>
                    <a:pt x="270" y="64"/>
                    <a:pt x="206" y="0"/>
                    <a:pt x="127"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31"/>
            <p:cNvSpPr/>
            <p:nvPr/>
          </p:nvSpPr>
          <p:spPr>
            <a:xfrm>
              <a:off x="647750" y="3121550"/>
              <a:ext cx="20625" cy="17650"/>
            </a:xfrm>
            <a:custGeom>
              <a:avLst/>
              <a:gdLst/>
              <a:ahLst/>
              <a:cxnLst/>
              <a:rect l="l" t="t" r="r" b="b"/>
              <a:pathLst>
                <a:path w="825" h="706" extrusionOk="0">
                  <a:moveTo>
                    <a:pt x="476" y="1"/>
                  </a:moveTo>
                  <a:cubicBezTo>
                    <a:pt x="159" y="1"/>
                    <a:pt x="1" y="381"/>
                    <a:pt x="223" y="602"/>
                  </a:cubicBezTo>
                  <a:cubicBezTo>
                    <a:pt x="294" y="674"/>
                    <a:pt x="382" y="706"/>
                    <a:pt x="468" y="706"/>
                  </a:cubicBezTo>
                  <a:cubicBezTo>
                    <a:pt x="650" y="706"/>
                    <a:pt x="824" y="564"/>
                    <a:pt x="824" y="349"/>
                  </a:cubicBezTo>
                  <a:cubicBezTo>
                    <a:pt x="824" y="159"/>
                    <a:pt x="666" y="1"/>
                    <a:pt x="476"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31"/>
            <p:cNvSpPr/>
            <p:nvPr/>
          </p:nvSpPr>
          <p:spPr>
            <a:xfrm>
              <a:off x="1249450" y="3503150"/>
              <a:ext cx="8725" cy="8725"/>
            </a:xfrm>
            <a:custGeom>
              <a:avLst/>
              <a:gdLst/>
              <a:ahLst/>
              <a:cxnLst/>
              <a:rect l="l" t="t" r="r" b="b"/>
              <a:pathLst>
                <a:path w="349" h="349" extrusionOk="0">
                  <a:moveTo>
                    <a:pt x="174" y="0"/>
                  </a:moveTo>
                  <a:cubicBezTo>
                    <a:pt x="79" y="0"/>
                    <a:pt x="0" y="79"/>
                    <a:pt x="0" y="174"/>
                  </a:cubicBezTo>
                  <a:cubicBezTo>
                    <a:pt x="0" y="269"/>
                    <a:pt x="79" y="349"/>
                    <a:pt x="174" y="349"/>
                  </a:cubicBezTo>
                  <a:cubicBezTo>
                    <a:pt x="269" y="349"/>
                    <a:pt x="348" y="269"/>
                    <a:pt x="348" y="174"/>
                  </a:cubicBezTo>
                  <a:cubicBezTo>
                    <a:pt x="348" y="79"/>
                    <a:pt x="269" y="0"/>
                    <a:pt x="174"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31"/>
            <p:cNvSpPr/>
            <p:nvPr/>
          </p:nvSpPr>
          <p:spPr>
            <a:xfrm>
              <a:off x="666375" y="3342825"/>
              <a:ext cx="8325" cy="8350"/>
            </a:xfrm>
            <a:custGeom>
              <a:avLst/>
              <a:gdLst/>
              <a:ahLst/>
              <a:cxnLst/>
              <a:rect l="l" t="t" r="r" b="b"/>
              <a:pathLst>
                <a:path w="333" h="334" extrusionOk="0">
                  <a:moveTo>
                    <a:pt x="174" y="1"/>
                  </a:moveTo>
                  <a:cubicBezTo>
                    <a:pt x="79" y="1"/>
                    <a:pt x="0" y="80"/>
                    <a:pt x="0" y="175"/>
                  </a:cubicBezTo>
                  <a:cubicBezTo>
                    <a:pt x="0" y="254"/>
                    <a:pt x="79" y="333"/>
                    <a:pt x="174" y="333"/>
                  </a:cubicBezTo>
                  <a:cubicBezTo>
                    <a:pt x="253" y="333"/>
                    <a:pt x="333" y="254"/>
                    <a:pt x="333" y="175"/>
                  </a:cubicBezTo>
                  <a:cubicBezTo>
                    <a:pt x="333" y="80"/>
                    <a:pt x="253" y="1"/>
                    <a:pt x="174"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31"/>
            <p:cNvSpPr/>
            <p:nvPr/>
          </p:nvSpPr>
          <p:spPr>
            <a:xfrm>
              <a:off x="764150" y="3195175"/>
              <a:ext cx="21775" cy="18700"/>
            </a:xfrm>
            <a:custGeom>
              <a:avLst/>
              <a:gdLst/>
              <a:ahLst/>
              <a:cxnLst/>
              <a:rect l="l" t="t" r="r" b="b"/>
              <a:pathLst>
                <a:path w="871" h="748" extrusionOk="0">
                  <a:moveTo>
                    <a:pt x="507" y="1"/>
                  </a:moveTo>
                  <a:cubicBezTo>
                    <a:pt x="174" y="1"/>
                    <a:pt x="0" y="412"/>
                    <a:pt x="238" y="634"/>
                  </a:cubicBezTo>
                  <a:cubicBezTo>
                    <a:pt x="316" y="713"/>
                    <a:pt x="412" y="748"/>
                    <a:pt x="505" y="748"/>
                  </a:cubicBezTo>
                  <a:cubicBezTo>
                    <a:pt x="693" y="748"/>
                    <a:pt x="871" y="603"/>
                    <a:pt x="871" y="381"/>
                  </a:cubicBezTo>
                  <a:cubicBezTo>
                    <a:pt x="871" y="175"/>
                    <a:pt x="713" y="1"/>
                    <a:pt x="507"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31"/>
            <p:cNvSpPr/>
            <p:nvPr/>
          </p:nvSpPr>
          <p:spPr>
            <a:xfrm>
              <a:off x="772150" y="3948075"/>
              <a:ext cx="5475" cy="4025"/>
            </a:xfrm>
            <a:custGeom>
              <a:avLst/>
              <a:gdLst/>
              <a:ahLst/>
              <a:cxnLst/>
              <a:rect l="l" t="t" r="r" b="b"/>
              <a:pathLst>
                <a:path w="219" h="161" extrusionOk="0">
                  <a:moveTo>
                    <a:pt x="123" y="0"/>
                  </a:moveTo>
                  <a:cubicBezTo>
                    <a:pt x="1" y="0"/>
                    <a:pt x="124" y="161"/>
                    <a:pt x="187" y="161"/>
                  </a:cubicBezTo>
                  <a:cubicBezTo>
                    <a:pt x="205" y="161"/>
                    <a:pt x="218" y="147"/>
                    <a:pt x="218" y="111"/>
                  </a:cubicBezTo>
                  <a:cubicBezTo>
                    <a:pt x="218" y="48"/>
                    <a:pt x="171" y="0"/>
                    <a:pt x="123"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31"/>
            <p:cNvSpPr/>
            <p:nvPr/>
          </p:nvSpPr>
          <p:spPr>
            <a:xfrm>
              <a:off x="697250" y="3092650"/>
              <a:ext cx="12275" cy="10450"/>
            </a:xfrm>
            <a:custGeom>
              <a:avLst/>
              <a:gdLst/>
              <a:ahLst/>
              <a:cxnLst/>
              <a:rect l="l" t="t" r="r" b="b"/>
              <a:pathLst>
                <a:path w="491" h="418" extrusionOk="0">
                  <a:moveTo>
                    <a:pt x="285" y="1"/>
                  </a:moveTo>
                  <a:cubicBezTo>
                    <a:pt x="111" y="1"/>
                    <a:pt x="0" y="222"/>
                    <a:pt x="127" y="349"/>
                  </a:cubicBezTo>
                  <a:cubicBezTo>
                    <a:pt x="169" y="397"/>
                    <a:pt x="224" y="418"/>
                    <a:pt x="277" y="418"/>
                  </a:cubicBezTo>
                  <a:cubicBezTo>
                    <a:pt x="385" y="418"/>
                    <a:pt x="491" y="333"/>
                    <a:pt x="491" y="207"/>
                  </a:cubicBezTo>
                  <a:cubicBezTo>
                    <a:pt x="491" y="96"/>
                    <a:pt x="412" y="1"/>
                    <a:pt x="285"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31"/>
            <p:cNvSpPr/>
            <p:nvPr/>
          </p:nvSpPr>
          <p:spPr>
            <a:xfrm>
              <a:off x="1128300" y="3061375"/>
              <a:ext cx="14675" cy="12575"/>
            </a:xfrm>
            <a:custGeom>
              <a:avLst/>
              <a:gdLst/>
              <a:ahLst/>
              <a:cxnLst/>
              <a:rect l="l" t="t" r="r" b="b"/>
              <a:pathLst>
                <a:path w="587" h="503" extrusionOk="0">
                  <a:moveTo>
                    <a:pt x="333" y="1"/>
                  </a:moveTo>
                  <a:cubicBezTo>
                    <a:pt x="112" y="1"/>
                    <a:pt x="1" y="270"/>
                    <a:pt x="159" y="428"/>
                  </a:cubicBezTo>
                  <a:cubicBezTo>
                    <a:pt x="211" y="480"/>
                    <a:pt x="274" y="503"/>
                    <a:pt x="336" y="503"/>
                  </a:cubicBezTo>
                  <a:cubicBezTo>
                    <a:pt x="464" y="503"/>
                    <a:pt x="587" y="404"/>
                    <a:pt x="587" y="254"/>
                  </a:cubicBezTo>
                  <a:cubicBezTo>
                    <a:pt x="587" y="112"/>
                    <a:pt x="476" y="1"/>
                    <a:pt x="333"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31"/>
            <p:cNvSpPr/>
            <p:nvPr/>
          </p:nvSpPr>
          <p:spPr>
            <a:xfrm>
              <a:off x="1270025" y="3739450"/>
              <a:ext cx="29700" cy="25700"/>
            </a:xfrm>
            <a:custGeom>
              <a:avLst/>
              <a:gdLst/>
              <a:ahLst/>
              <a:cxnLst/>
              <a:rect l="l" t="t" r="r" b="b"/>
              <a:pathLst>
                <a:path w="1188" h="1028" extrusionOk="0">
                  <a:moveTo>
                    <a:pt x="681" y="1"/>
                  </a:moveTo>
                  <a:cubicBezTo>
                    <a:pt x="222" y="1"/>
                    <a:pt x="0" y="555"/>
                    <a:pt x="317" y="872"/>
                  </a:cubicBezTo>
                  <a:cubicBezTo>
                    <a:pt x="420" y="980"/>
                    <a:pt x="548" y="1028"/>
                    <a:pt x="675" y="1028"/>
                  </a:cubicBezTo>
                  <a:cubicBezTo>
                    <a:pt x="936" y="1028"/>
                    <a:pt x="1188" y="822"/>
                    <a:pt x="1188" y="523"/>
                  </a:cubicBezTo>
                  <a:cubicBezTo>
                    <a:pt x="1188" y="238"/>
                    <a:pt x="966" y="1"/>
                    <a:pt x="681"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31"/>
            <p:cNvSpPr/>
            <p:nvPr/>
          </p:nvSpPr>
          <p:spPr>
            <a:xfrm>
              <a:off x="1602125" y="3197550"/>
              <a:ext cx="5575" cy="5575"/>
            </a:xfrm>
            <a:custGeom>
              <a:avLst/>
              <a:gdLst/>
              <a:ahLst/>
              <a:cxnLst/>
              <a:rect l="l" t="t" r="r" b="b"/>
              <a:pathLst>
                <a:path w="223" h="223" extrusionOk="0">
                  <a:moveTo>
                    <a:pt x="112" y="1"/>
                  </a:moveTo>
                  <a:cubicBezTo>
                    <a:pt x="48" y="1"/>
                    <a:pt x="1" y="64"/>
                    <a:pt x="1" y="111"/>
                  </a:cubicBezTo>
                  <a:cubicBezTo>
                    <a:pt x="1" y="175"/>
                    <a:pt x="48" y="222"/>
                    <a:pt x="112" y="222"/>
                  </a:cubicBezTo>
                  <a:cubicBezTo>
                    <a:pt x="159" y="222"/>
                    <a:pt x="223" y="175"/>
                    <a:pt x="223" y="111"/>
                  </a:cubicBezTo>
                  <a:cubicBezTo>
                    <a:pt x="223" y="64"/>
                    <a:pt x="159" y="1"/>
                    <a:pt x="112"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31"/>
            <p:cNvSpPr/>
            <p:nvPr/>
          </p:nvSpPr>
          <p:spPr>
            <a:xfrm>
              <a:off x="967600" y="3456425"/>
              <a:ext cx="8325" cy="8350"/>
            </a:xfrm>
            <a:custGeom>
              <a:avLst/>
              <a:gdLst/>
              <a:ahLst/>
              <a:cxnLst/>
              <a:rect l="l" t="t" r="r" b="b"/>
              <a:pathLst>
                <a:path w="333" h="334" extrusionOk="0">
                  <a:moveTo>
                    <a:pt x="159" y="1"/>
                  </a:moveTo>
                  <a:cubicBezTo>
                    <a:pt x="64" y="1"/>
                    <a:pt x="1" y="80"/>
                    <a:pt x="1" y="175"/>
                  </a:cubicBezTo>
                  <a:cubicBezTo>
                    <a:pt x="1" y="270"/>
                    <a:pt x="64" y="333"/>
                    <a:pt x="159" y="333"/>
                  </a:cubicBezTo>
                  <a:cubicBezTo>
                    <a:pt x="254" y="333"/>
                    <a:pt x="333" y="270"/>
                    <a:pt x="333" y="175"/>
                  </a:cubicBezTo>
                  <a:cubicBezTo>
                    <a:pt x="333" y="80"/>
                    <a:pt x="254" y="1"/>
                    <a:pt x="159"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31"/>
            <p:cNvSpPr/>
            <p:nvPr/>
          </p:nvSpPr>
          <p:spPr>
            <a:xfrm>
              <a:off x="569000" y="3438625"/>
              <a:ext cx="8325" cy="7100"/>
            </a:xfrm>
            <a:custGeom>
              <a:avLst/>
              <a:gdLst/>
              <a:ahLst/>
              <a:cxnLst/>
              <a:rect l="l" t="t" r="r" b="b"/>
              <a:pathLst>
                <a:path w="333" h="284" extrusionOk="0">
                  <a:moveTo>
                    <a:pt x="190" y="0"/>
                  </a:moveTo>
                  <a:cubicBezTo>
                    <a:pt x="63" y="0"/>
                    <a:pt x="0" y="159"/>
                    <a:pt x="95" y="238"/>
                  </a:cubicBezTo>
                  <a:cubicBezTo>
                    <a:pt x="121" y="269"/>
                    <a:pt x="157" y="284"/>
                    <a:pt x="192" y="284"/>
                  </a:cubicBezTo>
                  <a:cubicBezTo>
                    <a:pt x="262" y="284"/>
                    <a:pt x="333" y="227"/>
                    <a:pt x="333" y="143"/>
                  </a:cubicBezTo>
                  <a:cubicBezTo>
                    <a:pt x="333" y="64"/>
                    <a:pt x="269" y="0"/>
                    <a:pt x="190"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31"/>
            <p:cNvSpPr/>
            <p:nvPr/>
          </p:nvSpPr>
          <p:spPr>
            <a:xfrm>
              <a:off x="1003225" y="3739850"/>
              <a:ext cx="24575" cy="20625"/>
            </a:xfrm>
            <a:custGeom>
              <a:avLst/>
              <a:gdLst/>
              <a:ahLst/>
              <a:cxnLst/>
              <a:rect l="l" t="t" r="r" b="b"/>
              <a:pathLst>
                <a:path w="983" h="825" extrusionOk="0">
                  <a:moveTo>
                    <a:pt x="555" y="1"/>
                  </a:moveTo>
                  <a:cubicBezTo>
                    <a:pt x="191" y="1"/>
                    <a:pt x="1" y="444"/>
                    <a:pt x="270" y="697"/>
                  </a:cubicBezTo>
                  <a:cubicBezTo>
                    <a:pt x="352" y="785"/>
                    <a:pt x="457" y="824"/>
                    <a:pt x="560" y="824"/>
                  </a:cubicBezTo>
                  <a:cubicBezTo>
                    <a:pt x="774" y="824"/>
                    <a:pt x="982" y="658"/>
                    <a:pt x="982" y="412"/>
                  </a:cubicBezTo>
                  <a:cubicBezTo>
                    <a:pt x="982" y="175"/>
                    <a:pt x="792" y="1"/>
                    <a:pt x="555"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31"/>
            <p:cNvSpPr/>
            <p:nvPr/>
          </p:nvSpPr>
          <p:spPr>
            <a:xfrm>
              <a:off x="766525" y="2803300"/>
              <a:ext cx="10300" cy="8450"/>
            </a:xfrm>
            <a:custGeom>
              <a:avLst/>
              <a:gdLst/>
              <a:ahLst/>
              <a:cxnLst/>
              <a:rect l="l" t="t" r="r" b="b"/>
              <a:pathLst>
                <a:path w="412" h="338" extrusionOk="0">
                  <a:moveTo>
                    <a:pt x="238" y="0"/>
                  </a:moveTo>
                  <a:cubicBezTo>
                    <a:pt x="79" y="0"/>
                    <a:pt x="0" y="175"/>
                    <a:pt x="111" y="285"/>
                  </a:cubicBezTo>
                  <a:cubicBezTo>
                    <a:pt x="147" y="322"/>
                    <a:pt x="192" y="338"/>
                    <a:pt x="236" y="338"/>
                  </a:cubicBezTo>
                  <a:cubicBezTo>
                    <a:pt x="326" y="338"/>
                    <a:pt x="412" y="270"/>
                    <a:pt x="412" y="175"/>
                  </a:cubicBezTo>
                  <a:cubicBezTo>
                    <a:pt x="412" y="80"/>
                    <a:pt x="333" y="0"/>
                    <a:pt x="238"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31"/>
            <p:cNvSpPr/>
            <p:nvPr/>
          </p:nvSpPr>
          <p:spPr>
            <a:xfrm>
              <a:off x="1408175" y="2755400"/>
              <a:ext cx="6350" cy="6350"/>
            </a:xfrm>
            <a:custGeom>
              <a:avLst/>
              <a:gdLst/>
              <a:ahLst/>
              <a:cxnLst/>
              <a:rect l="l" t="t" r="r" b="b"/>
              <a:pathLst>
                <a:path w="254" h="254" extrusionOk="0">
                  <a:moveTo>
                    <a:pt x="127" y="1"/>
                  </a:moveTo>
                  <a:cubicBezTo>
                    <a:pt x="64" y="1"/>
                    <a:pt x="0" y="48"/>
                    <a:pt x="0" y="127"/>
                  </a:cubicBezTo>
                  <a:cubicBezTo>
                    <a:pt x="0" y="191"/>
                    <a:pt x="64" y="254"/>
                    <a:pt x="127" y="254"/>
                  </a:cubicBezTo>
                  <a:cubicBezTo>
                    <a:pt x="206" y="254"/>
                    <a:pt x="254" y="191"/>
                    <a:pt x="254" y="127"/>
                  </a:cubicBezTo>
                  <a:cubicBezTo>
                    <a:pt x="254" y="48"/>
                    <a:pt x="206" y="1"/>
                    <a:pt x="127"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31"/>
            <p:cNvSpPr/>
            <p:nvPr/>
          </p:nvSpPr>
          <p:spPr>
            <a:xfrm>
              <a:off x="1555025" y="2666325"/>
              <a:ext cx="1600" cy="1225"/>
            </a:xfrm>
            <a:custGeom>
              <a:avLst/>
              <a:gdLst/>
              <a:ahLst/>
              <a:cxnLst/>
              <a:rect l="l" t="t" r="r" b="b"/>
              <a:pathLst>
                <a:path w="64" h="49" extrusionOk="0">
                  <a:moveTo>
                    <a:pt x="32" y="1"/>
                  </a:moveTo>
                  <a:cubicBezTo>
                    <a:pt x="16" y="1"/>
                    <a:pt x="1" y="17"/>
                    <a:pt x="1" y="17"/>
                  </a:cubicBezTo>
                  <a:cubicBezTo>
                    <a:pt x="1" y="33"/>
                    <a:pt x="16" y="48"/>
                    <a:pt x="32" y="48"/>
                  </a:cubicBezTo>
                  <a:cubicBezTo>
                    <a:pt x="48" y="48"/>
                    <a:pt x="64" y="33"/>
                    <a:pt x="64" y="17"/>
                  </a:cubicBezTo>
                  <a:cubicBezTo>
                    <a:pt x="64" y="17"/>
                    <a:pt x="48" y="1"/>
                    <a:pt x="32"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31"/>
            <p:cNvSpPr/>
            <p:nvPr/>
          </p:nvSpPr>
          <p:spPr>
            <a:xfrm>
              <a:off x="902275" y="3326600"/>
              <a:ext cx="18650" cy="19025"/>
            </a:xfrm>
            <a:custGeom>
              <a:avLst/>
              <a:gdLst/>
              <a:ahLst/>
              <a:cxnLst/>
              <a:rect l="l" t="t" r="r" b="b"/>
              <a:pathLst>
                <a:path w="746" h="761" extrusionOk="0">
                  <a:moveTo>
                    <a:pt x="381" y="0"/>
                  </a:moveTo>
                  <a:cubicBezTo>
                    <a:pt x="159" y="0"/>
                    <a:pt x="1" y="175"/>
                    <a:pt x="1" y="380"/>
                  </a:cubicBezTo>
                  <a:cubicBezTo>
                    <a:pt x="1" y="586"/>
                    <a:pt x="159" y="760"/>
                    <a:pt x="381" y="760"/>
                  </a:cubicBezTo>
                  <a:cubicBezTo>
                    <a:pt x="587" y="760"/>
                    <a:pt x="745" y="586"/>
                    <a:pt x="745" y="380"/>
                  </a:cubicBezTo>
                  <a:cubicBezTo>
                    <a:pt x="745" y="175"/>
                    <a:pt x="587" y="0"/>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31"/>
            <p:cNvSpPr/>
            <p:nvPr/>
          </p:nvSpPr>
          <p:spPr>
            <a:xfrm>
              <a:off x="958100" y="3495625"/>
              <a:ext cx="9525" cy="9925"/>
            </a:xfrm>
            <a:custGeom>
              <a:avLst/>
              <a:gdLst/>
              <a:ahLst/>
              <a:cxnLst/>
              <a:rect l="l" t="t" r="r" b="b"/>
              <a:pathLst>
                <a:path w="381" h="397" extrusionOk="0">
                  <a:moveTo>
                    <a:pt x="190" y="0"/>
                  </a:moveTo>
                  <a:cubicBezTo>
                    <a:pt x="80" y="0"/>
                    <a:pt x="0" y="95"/>
                    <a:pt x="0" y="190"/>
                  </a:cubicBezTo>
                  <a:cubicBezTo>
                    <a:pt x="0" y="301"/>
                    <a:pt x="80" y="396"/>
                    <a:pt x="190" y="396"/>
                  </a:cubicBezTo>
                  <a:cubicBezTo>
                    <a:pt x="301" y="396"/>
                    <a:pt x="381" y="301"/>
                    <a:pt x="381" y="190"/>
                  </a:cubicBezTo>
                  <a:cubicBezTo>
                    <a:pt x="381" y="95"/>
                    <a:pt x="301" y="0"/>
                    <a:pt x="190"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31"/>
            <p:cNvSpPr/>
            <p:nvPr/>
          </p:nvSpPr>
          <p:spPr>
            <a:xfrm>
              <a:off x="1296150" y="2721750"/>
              <a:ext cx="2800" cy="2050"/>
            </a:xfrm>
            <a:custGeom>
              <a:avLst/>
              <a:gdLst/>
              <a:ahLst/>
              <a:cxnLst/>
              <a:rect l="l" t="t" r="r" b="b"/>
              <a:pathLst>
                <a:path w="112" h="82" extrusionOk="0">
                  <a:moveTo>
                    <a:pt x="64" y="1"/>
                  </a:moveTo>
                  <a:cubicBezTo>
                    <a:pt x="0" y="1"/>
                    <a:pt x="69" y="82"/>
                    <a:pt x="99" y="82"/>
                  </a:cubicBezTo>
                  <a:cubicBezTo>
                    <a:pt x="106" y="82"/>
                    <a:pt x="111" y="77"/>
                    <a:pt x="111" y="64"/>
                  </a:cubicBezTo>
                  <a:cubicBezTo>
                    <a:pt x="111" y="32"/>
                    <a:pt x="80" y="1"/>
                    <a:pt x="64"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31"/>
            <p:cNvSpPr/>
            <p:nvPr/>
          </p:nvSpPr>
          <p:spPr>
            <a:xfrm>
              <a:off x="1016675" y="2722550"/>
              <a:ext cx="3600" cy="3300"/>
            </a:xfrm>
            <a:custGeom>
              <a:avLst/>
              <a:gdLst/>
              <a:ahLst/>
              <a:cxnLst/>
              <a:rect l="l" t="t" r="r" b="b"/>
              <a:pathLst>
                <a:path w="144" h="132" extrusionOk="0">
                  <a:moveTo>
                    <a:pt x="80" y="0"/>
                  </a:moveTo>
                  <a:cubicBezTo>
                    <a:pt x="1" y="0"/>
                    <a:pt x="1" y="127"/>
                    <a:pt x="80" y="127"/>
                  </a:cubicBezTo>
                  <a:cubicBezTo>
                    <a:pt x="88" y="130"/>
                    <a:pt x="96" y="131"/>
                    <a:pt x="102" y="131"/>
                  </a:cubicBezTo>
                  <a:cubicBezTo>
                    <a:pt x="133" y="131"/>
                    <a:pt x="143" y="103"/>
                    <a:pt x="143" y="64"/>
                  </a:cubicBezTo>
                  <a:cubicBezTo>
                    <a:pt x="143" y="32"/>
                    <a:pt x="128"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31"/>
            <p:cNvSpPr/>
            <p:nvPr/>
          </p:nvSpPr>
          <p:spPr>
            <a:xfrm>
              <a:off x="1730775" y="2933525"/>
              <a:ext cx="4775" cy="4775"/>
            </a:xfrm>
            <a:custGeom>
              <a:avLst/>
              <a:gdLst/>
              <a:ahLst/>
              <a:cxnLst/>
              <a:rect l="l" t="t" r="r" b="b"/>
              <a:pathLst>
                <a:path w="191" h="191" extrusionOk="0">
                  <a:moveTo>
                    <a:pt x="96" y="1"/>
                  </a:moveTo>
                  <a:cubicBezTo>
                    <a:pt x="48" y="1"/>
                    <a:pt x="1" y="48"/>
                    <a:pt x="1" y="96"/>
                  </a:cubicBezTo>
                  <a:cubicBezTo>
                    <a:pt x="1" y="143"/>
                    <a:pt x="48" y="191"/>
                    <a:pt x="96" y="191"/>
                  </a:cubicBezTo>
                  <a:cubicBezTo>
                    <a:pt x="143" y="191"/>
                    <a:pt x="191" y="143"/>
                    <a:pt x="191" y="96"/>
                  </a:cubicBezTo>
                  <a:cubicBezTo>
                    <a:pt x="191" y="48"/>
                    <a:pt x="143" y="1"/>
                    <a:pt x="96"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31"/>
            <p:cNvSpPr/>
            <p:nvPr/>
          </p:nvSpPr>
          <p:spPr>
            <a:xfrm>
              <a:off x="1373975" y="2675450"/>
              <a:ext cx="4125" cy="2875"/>
            </a:xfrm>
            <a:custGeom>
              <a:avLst/>
              <a:gdLst/>
              <a:ahLst/>
              <a:cxnLst/>
              <a:rect l="l" t="t" r="r" b="b"/>
              <a:pathLst>
                <a:path w="165" h="115" extrusionOk="0">
                  <a:moveTo>
                    <a:pt x="86" y="0"/>
                  </a:moveTo>
                  <a:cubicBezTo>
                    <a:pt x="0" y="0"/>
                    <a:pt x="95" y="114"/>
                    <a:pt x="142" y="114"/>
                  </a:cubicBezTo>
                  <a:cubicBezTo>
                    <a:pt x="155" y="114"/>
                    <a:pt x="165" y="104"/>
                    <a:pt x="165" y="79"/>
                  </a:cubicBezTo>
                  <a:cubicBezTo>
                    <a:pt x="165" y="32"/>
                    <a:pt x="133" y="0"/>
                    <a:pt x="86"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31"/>
            <p:cNvSpPr/>
            <p:nvPr/>
          </p:nvSpPr>
          <p:spPr>
            <a:xfrm>
              <a:off x="859925" y="3642875"/>
              <a:ext cx="21400" cy="18425"/>
            </a:xfrm>
            <a:custGeom>
              <a:avLst/>
              <a:gdLst/>
              <a:ahLst/>
              <a:cxnLst/>
              <a:rect l="l" t="t" r="r" b="b"/>
              <a:pathLst>
                <a:path w="856" h="737" extrusionOk="0">
                  <a:moveTo>
                    <a:pt x="492" y="0"/>
                  </a:moveTo>
                  <a:cubicBezTo>
                    <a:pt x="175" y="0"/>
                    <a:pt x="1" y="396"/>
                    <a:pt x="238" y="634"/>
                  </a:cubicBezTo>
                  <a:cubicBezTo>
                    <a:pt x="309" y="705"/>
                    <a:pt x="398" y="737"/>
                    <a:pt x="485" y="737"/>
                  </a:cubicBezTo>
                  <a:cubicBezTo>
                    <a:pt x="672" y="737"/>
                    <a:pt x="856" y="591"/>
                    <a:pt x="856" y="365"/>
                  </a:cubicBezTo>
                  <a:cubicBezTo>
                    <a:pt x="856" y="175"/>
                    <a:pt x="697" y="0"/>
                    <a:pt x="492"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31"/>
            <p:cNvSpPr/>
            <p:nvPr/>
          </p:nvSpPr>
          <p:spPr>
            <a:xfrm>
              <a:off x="1014700" y="3243475"/>
              <a:ext cx="9925" cy="9925"/>
            </a:xfrm>
            <a:custGeom>
              <a:avLst/>
              <a:gdLst/>
              <a:ahLst/>
              <a:cxnLst/>
              <a:rect l="l" t="t" r="r" b="b"/>
              <a:pathLst>
                <a:path w="397" h="397" extrusionOk="0">
                  <a:moveTo>
                    <a:pt x="207" y="0"/>
                  </a:moveTo>
                  <a:cubicBezTo>
                    <a:pt x="96" y="0"/>
                    <a:pt x="1" y="95"/>
                    <a:pt x="1" y="206"/>
                  </a:cubicBezTo>
                  <a:cubicBezTo>
                    <a:pt x="1" y="301"/>
                    <a:pt x="96" y="396"/>
                    <a:pt x="207" y="396"/>
                  </a:cubicBezTo>
                  <a:cubicBezTo>
                    <a:pt x="317" y="396"/>
                    <a:pt x="397" y="301"/>
                    <a:pt x="397" y="206"/>
                  </a:cubicBezTo>
                  <a:cubicBezTo>
                    <a:pt x="397" y="95"/>
                    <a:pt x="317" y="0"/>
                    <a:pt x="207"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31"/>
            <p:cNvSpPr/>
            <p:nvPr/>
          </p:nvSpPr>
          <p:spPr>
            <a:xfrm>
              <a:off x="1217775" y="3858200"/>
              <a:ext cx="10325" cy="10725"/>
            </a:xfrm>
            <a:custGeom>
              <a:avLst/>
              <a:gdLst/>
              <a:ahLst/>
              <a:cxnLst/>
              <a:rect l="l" t="t" r="r" b="b"/>
              <a:pathLst>
                <a:path w="413" h="429" extrusionOk="0">
                  <a:moveTo>
                    <a:pt x="206" y="1"/>
                  </a:moveTo>
                  <a:cubicBezTo>
                    <a:pt x="95" y="1"/>
                    <a:pt x="0" y="96"/>
                    <a:pt x="0" y="223"/>
                  </a:cubicBezTo>
                  <a:cubicBezTo>
                    <a:pt x="0" y="333"/>
                    <a:pt x="95" y="428"/>
                    <a:pt x="206" y="428"/>
                  </a:cubicBezTo>
                  <a:cubicBezTo>
                    <a:pt x="333" y="428"/>
                    <a:pt x="412" y="333"/>
                    <a:pt x="412" y="223"/>
                  </a:cubicBezTo>
                  <a:cubicBezTo>
                    <a:pt x="412" y="96"/>
                    <a:pt x="333" y="1"/>
                    <a:pt x="206"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31"/>
            <p:cNvSpPr/>
            <p:nvPr/>
          </p:nvSpPr>
          <p:spPr>
            <a:xfrm>
              <a:off x="504475" y="3324625"/>
              <a:ext cx="10700" cy="9225"/>
            </a:xfrm>
            <a:custGeom>
              <a:avLst/>
              <a:gdLst/>
              <a:ahLst/>
              <a:cxnLst/>
              <a:rect l="l" t="t" r="r" b="b"/>
              <a:pathLst>
                <a:path w="428" h="369" extrusionOk="0">
                  <a:moveTo>
                    <a:pt x="238" y="0"/>
                  </a:moveTo>
                  <a:cubicBezTo>
                    <a:pt x="79" y="0"/>
                    <a:pt x="0" y="190"/>
                    <a:pt x="111" y="317"/>
                  </a:cubicBezTo>
                  <a:cubicBezTo>
                    <a:pt x="147" y="353"/>
                    <a:pt x="192" y="369"/>
                    <a:pt x="237" y="369"/>
                  </a:cubicBezTo>
                  <a:cubicBezTo>
                    <a:pt x="333" y="369"/>
                    <a:pt x="428" y="298"/>
                    <a:pt x="428" y="190"/>
                  </a:cubicBezTo>
                  <a:cubicBezTo>
                    <a:pt x="428" y="79"/>
                    <a:pt x="348" y="0"/>
                    <a:pt x="238"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31"/>
            <p:cNvSpPr/>
            <p:nvPr/>
          </p:nvSpPr>
          <p:spPr>
            <a:xfrm>
              <a:off x="1657350" y="2901175"/>
              <a:ext cx="3800" cy="3000"/>
            </a:xfrm>
            <a:custGeom>
              <a:avLst/>
              <a:gdLst/>
              <a:ahLst/>
              <a:cxnLst/>
              <a:rect l="l" t="t" r="r" b="b"/>
              <a:pathLst>
                <a:path w="152" h="120" extrusionOk="0">
                  <a:moveTo>
                    <a:pt x="80" y="0"/>
                  </a:moveTo>
                  <a:cubicBezTo>
                    <a:pt x="48" y="0"/>
                    <a:pt x="16" y="20"/>
                    <a:pt x="9" y="60"/>
                  </a:cubicBezTo>
                  <a:cubicBezTo>
                    <a:pt x="1" y="99"/>
                    <a:pt x="36" y="119"/>
                    <a:pt x="74" y="119"/>
                  </a:cubicBezTo>
                  <a:cubicBezTo>
                    <a:pt x="111" y="119"/>
                    <a:pt x="151" y="99"/>
                    <a:pt x="151" y="60"/>
                  </a:cubicBezTo>
                  <a:cubicBezTo>
                    <a:pt x="143" y="20"/>
                    <a:pt x="111" y="0"/>
                    <a:pt x="80"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31"/>
            <p:cNvSpPr/>
            <p:nvPr/>
          </p:nvSpPr>
          <p:spPr>
            <a:xfrm>
              <a:off x="1635775" y="3244650"/>
              <a:ext cx="10725" cy="10725"/>
            </a:xfrm>
            <a:custGeom>
              <a:avLst/>
              <a:gdLst/>
              <a:ahLst/>
              <a:cxnLst/>
              <a:rect l="l" t="t" r="r" b="b"/>
              <a:pathLst>
                <a:path w="429" h="429" extrusionOk="0">
                  <a:moveTo>
                    <a:pt x="207" y="1"/>
                  </a:moveTo>
                  <a:cubicBezTo>
                    <a:pt x="96" y="1"/>
                    <a:pt x="1" y="96"/>
                    <a:pt x="1" y="207"/>
                  </a:cubicBezTo>
                  <a:cubicBezTo>
                    <a:pt x="1" y="333"/>
                    <a:pt x="96" y="428"/>
                    <a:pt x="207" y="428"/>
                  </a:cubicBezTo>
                  <a:cubicBezTo>
                    <a:pt x="333" y="428"/>
                    <a:pt x="428" y="333"/>
                    <a:pt x="428" y="207"/>
                  </a:cubicBezTo>
                  <a:cubicBezTo>
                    <a:pt x="428" y="96"/>
                    <a:pt x="333" y="1"/>
                    <a:pt x="207"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31"/>
            <p:cNvSpPr/>
            <p:nvPr/>
          </p:nvSpPr>
          <p:spPr>
            <a:xfrm>
              <a:off x="896350" y="3800825"/>
              <a:ext cx="22575" cy="19075"/>
            </a:xfrm>
            <a:custGeom>
              <a:avLst/>
              <a:gdLst/>
              <a:ahLst/>
              <a:cxnLst/>
              <a:rect l="l" t="t" r="r" b="b"/>
              <a:pathLst>
                <a:path w="903" h="763" extrusionOk="0">
                  <a:moveTo>
                    <a:pt x="507" y="0"/>
                  </a:moveTo>
                  <a:cubicBezTo>
                    <a:pt x="175" y="0"/>
                    <a:pt x="0" y="412"/>
                    <a:pt x="238" y="649"/>
                  </a:cubicBezTo>
                  <a:cubicBezTo>
                    <a:pt x="316" y="727"/>
                    <a:pt x="414" y="762"/>
                    <a:pt x="511" y="762"/>
                  </a:cubicBezTo>
                  <a:cubicBezTo>
                    <a:pt x="710" y="762"/>
                    <a:pt x="903" y="614"/>
                    <a:pt x="903" y="380"/>
                  </a:cubicBezTo>
                  <a:cubicBezTo>
                    <a:pt x="903" y="174"/>
                    <a:pt x="729" y="0"/>
                    <a:pt x="507"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31"/>
            <p:cNvSpPr/>
            <p:nvPr/>
          </p:nvSpPr>
          <p:spPr>
            <a:xfrm>
              <a:off x="793025" y="3294925"/>
              <a:ext cx="16650" cy="14200"/>
            </a:xfrm>
            <a:custGeom>
              <a:avLst/>
              <a:gdLst/>
              <a:ahLst/>
              <a:cxnLst/>
              <a:rect l="l" t="t" r="r" b="b"/>
              <a:pathLst>
                <a:path w="666" h="568" extrusionOk="0">
                  <a:moveTo>
                    <a:pt x="381" y="1"/>
                  </a:moveTo>
                  <a:cubicBezTo>
                    <a:pt x="128" y="1"/>
                    <a:pt x="1" y="302"/>
                    <a:pt x="191" y="476"/>
                  </a:cubicBezTo>
                  <a:cubicBezTo>
                    <a:pt x="249" y="539"/>
                    <a:pt x="321" y="567"/>
                    <a:pt x="391" y="567"/>
                  </a:cubicBezTo>
                  <a:cubicBezTo>
                    <a:pt x="532" y="567"/>
                    <a:pt x="666" y="455"/>
                    <a:pt x="666" y="286"/>
                  </a:cubicBezTo>
                  <a:cubicBezTo>
                    <a:pt x="666" y="127"/>
                    <a:pt x="539" y="1"/>
                    <a:pt x="381"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31"/>
            <p:cNvSpPr/>
            <p:nvPr/>
          </p:nvSpPr>
          <p:spPr>
            <a:xfrm>
              <a:off x="1169475" y="3498400"/>
              <a:ext cx="14675" cy="14675"/>
            </a:xfrm>
            <a:custGeom>
              <a:avLst/>
              <a:gdLst/>
              <a:ahLst/>
              <a:cxnLst/>
              <a:rect l="l" t="t" r="r" b="b"/>
              <a:pathLst>
                <a:path w="587" h="587" extrusionOk="0">
                  <a:moveTo>
                    <a:pt x="302" y="0"/>
                  </a:moveTo>
                  <a:cubicBezTo>
                    <a:pt x="127" y="0"/>
                    <a:pt x="1" y="127"/>
                    <a:pt x="1" y="285"/>
                  </a:cubicBezTo>
                  <a:cubicBezTo>
                    <a:pt x="1" y="444"/>
                    <a:pt x="127" y="586"/>
                    <a:pt x="302" y="586"/>
                  </a:cubicBezTo>
                  <a:cubicBezTo>
                    <a:pt x="460" y="586"/>
                    <a:pt x="587" y="444"/>
                    <a:pt x="587" y="285"/>
                  </a:cubicBezTo>
                  <a:cubicBezTo>
                    <a:pt x="587" y="127"/>
                    <a:pt x="460" y="0"/>
                    <a:pt x="302"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31"/>
            <p:cNvSpPr/>
            <p:nvPr/>
          </p:nvSpPr>
          <p:spPr>
            <a:xfrm>
              <a:off x="1233725" y="3708175"/>
              <a:ext cx="26825" cy="23000"/>
            </a:xfrm>
            <a:custGeom>
              <a:avLst/>
              <a:gdLst/>
              <a:ahLst/>
              <a:cxnLst/>
              <a:rect l="l" t="t" r="r" b="b"/>
              <a:pathLst>
                <a:path w="1073" h="920" extrusionOk="0">
                  <a:moveTo>
                    <a:pt x="639" y="0"/>
                  </a:moveTo>
                  <a:cubicBezTo>
                    <a:pt x="630" y="0"/>
                    <a:pt x="622" y="0"/>
                    <a:pt x="613" y="1"/>
                  </a:cubicBezTo>
                  <a:cubicBezTo>
                    <a:pt x="607" y="1"/>
                    <a:pt x="601" y="1"/>
                    <a:pt x="594" y="1"/>
                  </a:cubicBezTo>
                  <a:cubicBezTo>
                    <a:pt x="195" y="1"/>
                    <a:pt x="0" y="496"/>
                    <a:pt x="281" y="777"/>
                  </a:cubicBezTo>
                  <a:cubicBezTo>
                    <a:pt x="380" y="876"/>
                    <a:pt x="499" y="920"/>
                    <a:pt x="615" y="920"/>
                  </a:cubicBezTo>
                  <a:cubicBezTo>
                    <a:pt x="851" y="920"/>
                    <a:pt x="1072" y="736"/>
                    <a:pt x="1072" y="460"/>
                  </a:cubicBezTo>
                  <a:cubicBezTo>
                    <a:pt x="1072" y="215"/>
                    <a:pt x="880" y="0"/>
                    <a:pt x="639"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31"/>
            <p:cNvSpPr/>
            <p:nvPr/>
          </p:nvSpPr>
          <p:spPr>
            <a:xfrm>
              <a:off x="381750" y="3213100"/>
              <a:ext cx="12700" cy="11600"/>
            </a:xfrm>
            <a:custGeom>
              <a:avLst/>
              <a:gdLst/>
              <a:ahLst/>
              <a:cxnLst/>
              <a:rect l="l" t="t" r="r" b="b"/>
              <a:pathLst>
                <a:path w="508" h="464" extrusionOk="0">
                  <a:moveTo>
                    <a:pt x="254" y="0"/>
                  </a:moveTo>
                  <a:cubicBezTo>
                    <a:pt x="127" y="0"/>
                    <a:pt x="1" y="83"/>
                    <a:pt x="17" y="249"/>
                  </a:cubicBezTo>
                  <a:cubicBezTo>
                    <a:pt x="32" y="392"/>
                    <a:pt x="143" y="463"/>
                    <a:pt x="254" y="463"/>
                  </a:cubicBezTo>
                  <a:cubicBezTo>
                    <a:pt x="365" y="463"/>
                    <a:pt x="476" y="392"/>
                    <a:pt x="492" y="249"/>
                  </a:cubicBezTo>
                  <a:cubicBezTo>
                    <a:pt x="507" y="83"/>
                    <a:pt x="381" y="0"/>
                    <a:pt x="254"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31"/>
            <p:cNvSpPr/>
            <p:nvPr/>
          </p:nvSpPr>
          <p:spPr>
            <a:xfrm>
              <a:off x="1180175" y="3820200"/>
              <a:ext cx="10700" cy="9250"/>
            </a:xfrm>
            <a:custGeom>
              <a:avLst/>
              <a:gdLst/>
              <a:ahLst/>
              <a:cxnLst/>
              <a:rect l="l" t="t" r="r" b="b"/>
              <a:pathLst>
                <a:path w="428" h="370" extrusionOk="0">
                  <a:moveTo>
                    <a:pt x="238" y="1"/>
                  </a:moveTo>
                  <a:cubicBezTo>
                    <a:pt x="79" y="1"/>
                    <a:pt x="0" y="207"/>
                    <a:pt x="111" y="318"/>
                  </a:cubicBezTo>
                  <a:cubicBezTo>
                    <a:pt x="147" y="353"/>
                    <a:pt x="192" y="369"/>
                    <a:pt x="238" y="369"/>
                  </a:cubicBezTo>
                  <a:cubicBezTo>
                    <a:pt x="333" y="369"/>
                    <a:pt x="428" y="298"/>
                    <a:pt x="428" y="191"/>
                  </a:cubicBezTo>
                  <a:cubicBezTo>
                    <a:pt x="428" y="80"/>
                    <a:pt x="349" y="1"/>
                    <a:pt x="238"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31"/>
            <p:cNvSpPr/>
            <p:nvPr/>
          </p:nvSpPr>
          <p:spPr>
            <a:xfrm>
              <a:off x="580875" y="3082750"/>
              <a:ext cx="12675" cy="10975"/>
            </a:xfrm>
            <a:custGeom>
              <a:avLst/>
              <a:gdLst/>
              <a:ahLst/>
              <a:cxnLst/>
              <a:rect l="l" t="t" r="r" b="b"/>
              <a:pathLst>
                <a:path w="507" h="439" extrusionOk="0">
                  <a:moveTo>
                    <a:pt x="285" y="1"/>
                  </a:moveTo>
                  <a:cubicBezTo>
                    <a:pt x="95" y="1"/>
                    <a:pt x="0" y="238"/>
                    <a:pt x="127" y="381"/>
                  </a:cubicBezTo>
                  <a:cubicBezTo>
                    <a:pt x="171" y="421"/>
                    <a:pt x="225" y="439"/>
                    <a:pt x="279" y="439"/>
                  </a:cubicBezTo>
                  <a:cubicBezTo>
                    <a:pt x="395" y="439"/>
                    <a:pt x="507" y="353"/>
                    <a:pt x="507" y="223"/>
                  </a:cubicBezTo>
                  <a:cubicBezTo>
                    <a:pt x="507" y="96"/>
                    <a:pt x="412" y="1"/>
                    <a:pt x="285"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31"/>
            <p:cNvSpPr/>
            <p:nvPr/>
          </p:nvSpPr>
          <p:spPr>
            <a:xfrm>
              <a:off x="935525" y="3373300"/>
              <a:ext cx="26950" cy="23125"/>
            </a:xfrm>
            <a:custGeom>
              <a:avLst/>
              <a:gdLst/>
              <a:ahLst/>
              <a:cxnLst/>
              <a:rect l="l" t="t" r="r" b="b"/>
              <a:pathLst>
                <a:path w="1078" h="925" extrusionOk="0">
                  <a:moveTo>
                    <a:pt x="618" y="1"/>
                  </a:moveTo>
                  <a:cubicBezTo>
                    <a:pt x="207" y="1"/>
                    <a:pt x="1" y="492"/>
                    <a:pt x="302" y="792"/>
                  </a:cubicBezTo>
                  <a:cubicBezTo>
                    <a:pt x="393" y="884"/>
                    <a:pt x="505" y="925"/>
                    <a:pt x="616" y="925"/>
                  </a:cubicBezTo>
                  <a:cubicBezTo>
                    <a:pt x="851" y="925"/>
                    <a:pt x="1078" y="740"/>
                    <a:pt x="1078" y="460"/>
                  </a:cubicBezTo>
                  <a:cubicBezTo>
                    <a:pt x="1078" y="207"/>
                    <a:pt x="872" y="1"/>
                    <a:pt x="618"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31"/>
            <p:cNvSpPr/>
            <p:nvPr/>
          </p:nvSpPr>
          <p:spPr>
            <a:xfrm>
              <a:off x="953350" y="3643275"/>
              <a:ext cx="9525" cy="9525"/>
            </a:xfrm>
            <a:custGeom>
              <a:avLst/>
              <a:gdLst/>
              <a:ahLst/>
              <a:cxnLst/>
              <a:rect l="l" t="t" r="r" b="b"/>
              <a:pathLst>
                <a:path w="381" h="381" extrusionOk="0">
                  <a:moveTo>
                    <a:pt x="190" y="0"/>
                  </a:moveTo>
                  <a:cubicBezTo>
                    <a:pt x="80" y="0"/>
                    <a:pt x="0" y="95"/>
                    <a:pt x="0" y="190"/>
                  </a:cubicBezTo>
                  <a:cubicBezTo>
                    <a:pt x="0" y="301"/>
                    <a:pt x="80" y="380"/>
                    <a:pt x="190" y="380"/>
                  </a:cubicBezTo>
                  <a:cubicBezTo>
                    <a:pt x="301" y="380"/>
                    <a:pt x="380" y="301"/>
                    <a:pt x="380" y="190"/>
                  </a:cubicBezTo>
                  <a:cubicBezTo>
                    <a:pt x="380" y="95"/>
                    <a:pt x="301" y="0"/>
                    <a:pt x="190"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31"/>
            <p:cNvSpPr/>
            <p:nvPr/>
          </p:nvSpPr>
          <p:spPr>
            <a:xfrm>
              <a:off x="748700" y="3100575"/>
              <a:ext cx="7550" cy="7150"/>
            </a:xfrm>
            <a:custGeom>
              <a:avLst/>
              <a:gdLst/>
              <a:ahLst/>
              <a:cxnLst/>
              <a:rect l="l" t="t" r="r" b="b"/>
              <a:pathLst>
                <a:path w="302" h="286" extrusionOk="0">
                  <a:moveTo>
                    <a:pt x="143" y="0"/>
                  </a:moveTo>
                  <a:cubicBezTo>
                    <a:pt x="64" y="0"/>
                    <a:pt x="0" y="64"/>
                    <a:pt x="0" y="143"/>
                  </a:cubicBezTo>
                  <a:cubicBezTo>
                    <a:pt x="0" y="222"/>
                    <a:pt x="80" y="285"/>
                    <a:pt x="143" y="285"/>
                  </a:cubicBezTo>
                  <a:cubicBezTo>
                    <a:pt x="222" y="285"/>
                    <a:pt x="285" y="222"/>
                    <a:pt x="285" y="143"/>
                  </a:cubicBezTo>
                  <a:cubicBezTo>
                    <a:pt x="301" y="64"/>
                    <a:pt x="222" y="0"/>
                    <a:pt x="143"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31"/>
            <p:cNvSpPr/>
            <p:nvPr/>
          </p:nvSpPr>
          <p:spPr>
            <a:xfrm>
              <a:off x="863500" y="3366175"/>
              <a:ext cx="8325" cy="8350"/>
            </a:xfrm>
            <a:custGeom>
              <a:avLst/>
              <a:gdLst/>
              <a:ahLst/>
              <a:cxnLst/>
              <a:rect l="l" t="t" r="r" b="b"/>
              <a:pathLst>
                <a:path w="333" h="334" extrusionOk="0">
                  <a:moveTo>
                    <a:pt x="174" y="1"/>
                  </a:moveTo>
                  <a:cubicBezTo>
                    <a:pt x="79" y="1"/>
                    <a:pt x="0" y="80"/>
                    <a:pt x="0" y="175"/>
                  </a:cubicBezTo>
                  <a:cubicBezTo>
                    <a:pt x="0" y="270"/>
                    <a:pt x="79" y="333"/>
                    <a:pt x="174" y="333"/>
                  </a:cubicBezTo>
                  <a:cubicBezTo>
                    <a:pt x="254" y="333"/>
                    <a:pt x="333" y="270"/>
                    <a:pt x="333" y="175"/>
                  </a:cubicBezTo>
                  <a:cubicBezTo>
                    <a:pt x="333" y="80"/>
                    <a:pt x="254" y="1"/>
                    <a:pt x="174"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31"/>
            <p:cNvSpPr/>
            <p:nvPr/>
          </p:nvSpPr>
          <p:spPr>
            <a:xfrm>
              <a:off x="1293775" y="3337275"/>
              <a:ext cx="11100" cy="9250"/>
            </a:xfrm>
            <a:custGeom>
              <a:avLst/>
              <a:gdLst/>
              <a:ahLst/>
              <a:cxnLst/>
              <a:rect l="l" t="t" r="r" b="b"/>
              <a:pathLst>
                <a:path w="444" h="370" extrusionOk="0">
                  <a:moveTo>
                    <a:pt x="254" y="1"/>
                  </a:moveTo>
                  <a:cubicBezTo>
                    <a:pt x="95" y="1"/>
                    <a:pt x="0" y="207"/>
                    <a:pt x="127" y="318"/>
                  </a:cubicBezTo>
                  <a:cubicBezTo>
                    <a:pt x="163" y="353"/>
                    <a:pt x="208" y="369"/>
                    <a:pt x="254" y="369"/>
                  </a:cubicBezTo>
                  <a:cubicBezTo>
                    <a:pt x="349" y="369"/>
                    <a:pt x="444" y="298"/>
                    <a:pt x="444" y="191"/>
                  </a:cubicBezTo>
                  <a:cubicBezTo>
                    <a:pt x="428" y="80"/>
                    <a:pt x="349" y="1"/>
                    <a:pt x="254"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31"/>
            <p:cNvSpPr/>
            <p:nvPr/>
          </p:nvSpPr>
          <p:spPr>
            <a:xfrm>
              <a:off x="1074075" y="3763200"/>
              <a:ext cx="13100" cy="11225"/>
            </a:xfrm>
            <a:custGeom>
              <a:avLst/>
              <a:gdLst/>
              <a:ahLst/>
              <a:cxnLst/>
              <a:rect l="l" t="t" r="r" b="b"/>
              <a:pathLst>
                <a:path w="524" h="449" extrusionOk="0">
                  <a:moveTo>
                    <a:pt x="302" y="1"/>
                  </a:moveTo>
                  <a:cubicBezTo>
                    <a:pt x="96" y="1"/>
                    <a:pt x="1" y="238"/>
                    <a:pt x="143" y="381"/>
                  </a:cubicBezTo>
                  <a:cubicBezTo>
                    <a:pt x="190" y="428"/>
                    <a:pt x="247" y="449"/>
                    <a:pt x="303" y="449"/>
                  </a:cubicBezTo>
                  <a:cubicBezTo>
                    <a:pt x="416" y="449"/>
                    <a:pt x="523" y="361"/>
                    <a:pt x="523" y="223"/>
                  </a:cubicBezTo>
                  <a:cubicBezTo>
                    <a:pt x="523" y="112"/>
                    <a:pt x="412" y="1"/>
                    <a:pt x="302"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31"/>
            <p:cNvSpPr/>
            <p:nvPr/>
          </p:nvSpPr>
          <p:spPr>
            <a:xfrm>
              <a:off x="802925" y="3041600"/>
              <a:ext cx="13100" cy="11125"/>
            </a:xfrm>
            <a:custGeom>
              <a:avLst/>
              <a:gdLst/>
              <a:ahLst/>
              <a:cxnLst/>
              <a:rect l="l" t="t" r="r" b="b"/>
              <a:pathLst>
                <a:path w="524" h="445" extrusionOk="0">
                  <a:moveTo>
                    <a:pt x="302" y="0"/>
                  </a:moveTo>
                  <a:cubicBezTo>
                    <a:pt x="96" y="0"/>
                    <a:pt x="1" y="238"/>
                    <a:pt x="143" y="380"/>
                  </a:cubicBezTo>
                  <a:cubicBezTo>
                    <a:pt x="188" y="425"/>
                    <a:pt x="243" y="445"/>
                    <a:pt x="296" y="445"/>
                  </a:cubicBezTo>
                  <a:cubicBezTo>
                    <a:pt x="412" y="445"/>
                    <a:pt x="523" y="352"/>
                    <a:pt x="523" y="222"/>
                  </a:cubicBezTo>
                  <a:cubicBezTo>
                    <a:pt x="523" y="95"/>
                    <a:pt x="412" y="0"/>
                    <a:pt x="302"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31"/>
            <p:cNvSpPr/>
            <p:nvPr/>
          </p:nvSpPr>
          <p:spPr>
            <a:xfrm>
              <a:off x="1158000" y="3555800"/>
              <a:ext cx="31300" cy="26850"/>
            </a:xfrm>
            <a:custGeom>
              <a:avLst/>
              <a:gdLst/>
              <a:ahLst/>
              <a:cxnLst/>
              <a:rect l="l" t="t" r="r" b="b"/>
              <a:pathLst>
                <a:path w="1252" h="1074" extrusionOk="0">
                  <a:moveTo>
                    <a:pt x="713" y="0"/>
                  </a:moveTo>
                  <a:cubicBezTo>
                    <a:pt x="238" y="0"/>
                    <a:pt x="0" y="586"/>
                    <a:pt x="349" y="918"/>
                  </a:cubicBezTo>
                  <a:cubicBezTo>
                    <a:pt x="456" y="1025"/>
                    <a:pt x="587" y="1073"/>
                    <a:pt x="717" y="1073"/>
                  </a:cubicBezTo>
                  <a:cubicBezTo>
                    <a:pt x="989" y="1073"/>
                    <a:pt x="1251" y="860"/>
                    <a:pt x="1251" y="538"/>
                  </a:cubicBezTo>
                  <a:cubicBezTo>
                    <a:pt x="1251" y="238"/>
                    <a:pt x="1014" y="0"/>
                    <a:pt x="713"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31"/>
            <p:cNvSpPr/>
            <p:nvPr/>
          </p:nvSpPr>
          <p:spPr>
            <a:xfrm>
              <a:off x="837375" y="3065750"/>
              <a:ext cx="10300" cy="9100"/>
            </a:xfrm>
            <a:custGeom>
              <a:avLst/>
              <a:gdLst/>
              <a:ahLst/>
              <a:cxnLst/>
              <a:rect l="l" t="t" r="r" b="b"/>
              <a:pathLst>
                <a:path w="412" h="364" extrusionOk="0">
                  <a:moveTo>
                    <a:pt x="238" y="0"/>
                  </a:moveTo>
                  <a:cubicBezTo>
                    <a:pt x="79" y="0"/>
                    <a:pt x="0" y="190"/>
                    <a:pt x="111" y="301"/>
                  </a:cubicBezTo>
                  <a:cubicBezTo>
                    <a:pt x="149" y="344"/>
                    <a:pt x="197" y="364"/>
                    <a:pt x="243" y="364"/>
                  </a:cubicBezTo>
                  <a:cubicBezTo>
                    <a:pt x="330" y="364"/>
                    <a:pt x="412" y="294"/>
                    <a:pt x="412" y="190"/>
                  </a:cubicBezTo>
                  <a:cubicBezTo>
                    <a:pt x="412" y="79"/>
                    <a:pt x="333" y="0"/>
                    <a:pt x="238"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31"/>
            <p:cNvSpPr/>
            <p:nvPr/>
          </p:nvSpPr>
          <p:spPr>
            <a:xfrm>
              <a:off x="1659725" y="3643950"/>
              <a:ext cx="6950" cy="6875"/>
            </a:xfrm>
            <a:custGeom>
              <a:avLst/>
              <a:gdLst/>
              <a:ahLst/>
              <a:cxnLst/>
              <a:rect l="l" t="t" r="r" b="b"/>
              <a:pathLst>
                <a:path w="278" h="275" extrusionOk="0">
                  <a:moveTo>
                    <a:pt x="137" y="1"/>
                  </a:moveTo>
                  <a:cubicBezTo>
                    <a:pt x="68" y="1"/>
                    <a:pt x="1" y="45"/>
                    <a:pt x="9" y="132"/>
                  </a:cubicBezTo>
                  <a:cubicBezTo>
                    <a:pt x="1" y="227"/>
                    <a:pt x="68" y="274"/>
                    <a:pt x="137" y="274"/>
                  </a:cubicBezTo>
                  <a:cubicBezTo>
                    <a:pt x="206" y="274"/>
                    <a:pt x="278" y="227"/>
                    <a:pt x="278" y="132"/>
                  </a:cubicBezTo>
                  <a:cubicBezTo>
                    <a:pt x="278" y="45"/>
                    <a:pt x="206" y="1"/>
                    <a:pt x="137"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31"/>
            <p:cNvSpPr/>
            <p:nvPr/>
          </p:nvSpPr>
          <p:spPr>
            <a:xfrm>
              <a:off x="847650" y="3725200"/>
              <a:ext cx="27750" cy="23775"/>
            </a:xfrm>
            <a:custGeom>
              <a:avLst/>
              <a:gdLst/>
              <a:ahLst/>
              <a:cxnLst/>
              <a:rect l="l" t="t" r="r" b="b"/>
              <a:pathLst>
                <a:path w="1110" h="951" extrusionOk="0">
                  <a:moveTo>
                    <a:pt x="634" y="1"/>
                  </a:moveTo>
                  <a:cubicBezTo>
                    <a:pt x="223" y="1"/>
                    <a:pt x="1" y="523"/>
                    <a:pt x="302" y="808"/>
                  </a:cubicBezTo>
                  <a:cubicBezTo>
                    <a:pt x="400" y="907"/>
                    <a:pt x="520" y="951"/>
                    <a:pt x="638" y="951"/>
                  </a:cubicBezTo>
                  <a:cubicBezTo>
                    <a:pt x="880" y="951"/>
                    <a:pt x="1109" y="764"/>
                    <a:pt x="1109" y="476"/>
                  </a:cubicBezTo>
                  <a:cubicBezTo>
                    <a:pt x="1109" y="222"/>
                    <a:pt x="903" y="1"/>
                    <a:pt x="634"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31"/>
            <p:cNvSpPr/>
            <p:nvPr/>
          </p:nvSpPr>
          <p:spPr>
            <a:xfrm>
              <a:off x="1637900" y="3569250"/>
              <a:ext cx="5825" cy="4200"/>
            </a:xfrm>
            <a:custGeom>
              <a:avLst/>
              <a:gdLst/>
              <a:ahLst/>
              <a:cxnLst/>
              <a:rect l="l" t="t" r="r" b="b"/>
              <a:pathLst>
                <a:path w="233" h="168" extrusionOk="0">
                  <a:moveTo>
                    <a:pt x="122" y="0"/>
                  </a:moveTo>
                  <a:cubicBezTo>
                    <a:pt x="0" y="0"/>
                    <a:pt x="130" y="168"/>
                    <a:pt x="197" y="168"/>
                  </a:cubicBezTo>
                  <a:cubicBezTo>
                    <a:pt x="218" y="168"/>
                    <a:pt x="232" y="152"/>
                    <a:pt x="232" y="111"/>
                  </a:cubicBezTo>
                  <a:cubicBezTo>
                    <a:pt x="232" y="48"/>
                    <a:pt x="185" y="0"/>
                    <a:pt x="122"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31"/>
            <p:cNvSpPr/>
            <p:nvPr/>
          </p:nvSpPr>
          <p:spPr>
            <a:xfrm>
              <a:off x="388475" y="3807550"/>
              <a:ext cx="5575" cy="5175"/>
            </a:xfrm>
            <a:custGeom>
              <a:avLst/>
              <a:gdLst/>
              <a:ahLst/>
              <a:cxnLst/>
              <a:rect l="l" t="t" r="r" b="b"/>
              <a:pathLst>
                <a:path w="223" h="207" extrusionOk="0">
                  <a:moveTo>
                    <a:pt x="112" y="0"/>
                  </a:moveTo>
                  <a:cubicBezTo>
                    <a:pt x="48" y="0"/>
                    <a:pt x="1" y="48"/>
                    <a:pt x="1" y="111"/>
                  </a:cubicBezTo>
                  <a:cubicBezTo>
                    <a:pt x="1" y="159"/>
                    <a:pt x="48" y="206"/>
                    <a:pt x="112" y="206"/>
                  </a:cubicBezTo>
                  <a:cubicBezTo>
                    <a:pt x="175" y="206"/>
                    <a:pt x="223" y="159"/>
                    <a:pt x="223" y="111"/>
                  </a:cubicBezTo>
                  <a:cubicBezTo>
                    <a:pt x="223" y="48"/>
                    <a:pt x="175" y="0"/>
                    <a:pt x="112"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31"/>
            <p:cNvSpPr/>
            <p:nvPr/>
          </p:nvSpPr>
          <p:spPr>
            <a:xfrm>
              <a:off x="431925" y="2902650"/>
              <a:ext cx="6850" cy="4725"/>
            </a:xfrm>
            <a:custGeom>
              <a:avLst/>
              <a:gdLst/>
              <a:ahLst/>
              <a:cxnLst/>
              <a:rect l="l" t="t" r="r" b="b"/>
              <a:pathLst>
                <a:path w="274" h="189" extrusionOk="0">
                  <a:moveTo>
                    <a:pt x="147" y="1"/>
                  </a:moveTo>
                  <a:cubicBezTo>
                    <a:pt x="1" y="1"/>
                    <a:pt x="155" y="188"/>
                    <a:pt x="233" y="188"/>
                  </a:cubicBezTo>
                  <a:cubicBezTo>
                    <a:pt x="257" y="188"/>
                    <a:pt x="274" y="171"/>
                    <a:pt x="274" y="127"/>
                  </a:cubicBezTo>
                  <a:cubicBezTo>
                    <a:pt x="274" y="64"/>
                    <a:pt x="210" y="1"/>
                    <a:pt x="14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31"/>
            <p:cNvSpPr/>
            <p:nvPr/>
          </p:nvSpPr>
          <p:spPr>
            <a:xfrm>
              <a:off x="800150" y="3718475"/>
              <a:ext cx="9150" cy="8275"/>
            </a:xfrm>
            <a:custGeom>
              <a:avLst/>
              <a:gdLst/>
              <a:ahLst/>
              <a:cxnLst/>
              <a:rect l="l" t="t" r="r" b="b"/>
              <a:pathLst>
                <a:path w="366" h="331" extrusionOk="0">
                  <a:moveTo>
                    <a:pt x="207" y="1"/>
                  </a:moveTo>
                  <a:cubicBezTo>
                    <a:pt x="64" y="1"/>
                    <a:pt x="1" y="175"/>
                    <a:pt x="96" y="286"/>
                  </a:cubicBezTo>
                  <a:cubicBezTo>
                    <a:pt x="127" y="317"/>
                    <a:pt x="166" y="331"/>
                    <a:pt x="205" y="331"/>
                  </a:cubicBezTo>
                  <a:cubicBezTo>
                    <a:pt x="286" y="331"/>
                    <a:pt x="365" y="271"/>
                    <a:pt x="365" y="175"/>
                  </a:cubicBezTo>
                  <a:cubicBezTo>
                    <a:pt x="365" y="80"/>
                    <a:pt x="302" y="1"/>
                    <a:pt x="207"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31"/>
            <p:cNvSpPr/>
            <p:nvPr/>
          </p:nvSpPr>
          <p:spPr>
            <a:xfrm>
              <a:off x="1436675" y="3437825"/>
              <a:ext cx="13475" cy="13875"/>
            </a:xfrm>
            <a:custGeom>
              <a:avLst/>
              <a:gdLst/>
              <a:ahLst/>
              <a:cxnLst/>
              <a:rect l="l" t="t" r="r" b="b"/>
              <a:pathLst>
                <a:path w="539" h="555" extrusionOk="0">
                  <a:moveTo>
                    <a:pt x="270" y="1"/>
                  </a:moveTo>
                  <a:cubicBezTo>
                    <a:pt x="127" y="1"/>
                    <a:pt x="0" y="127"/>
                    <a:pt x="0" y="270"/>
                  </a:cubicBezTo>
                  <a:cubicBezTo>
                    <a:pt x="0" y="428"/>
                    <a:pt x="127" y="555"/>
                    <a:pt x="270" y="555"/>
                  </a:cubicBezTo>
                  <a:cubicBezTo>
                    <a:pt x="428" y="555"/>
                    <a:pt x="539" y="428"/>
                    <a:pt x="539" y="270"/>
                  </a:cubicBezTo>
                  <a:cubicBezTo>
                    <a:pt x="539" y="127"/>
                    <a:pt x="428" y="1"/>
                    <a:pt x="270"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6" name="Google Shape;1966;p31"/>
            <p:cNvSpPr/>
            <p:nvPr/>
          </p:nvSpPr>
          <p:spPr>
            <a:xfrm>
              <a:off x="604625" y="2996875"/>
              <a:ext cx="12675" cy="10825"/>
            </a:xfrm>
            <a:custGeom>
              <a:avLst/>
              <a:gdLst/>
              <a:ahLst/>
              <a:cxnLst/>
              <a:rect l="l" t="t" r="r" b="b"/>
              <a:pathLst>
                <a:path w="507" h="433" extrusionOk="0">
                  <a:moveTo>
                    <a:pt x="285" y="0"/>
                  </a:moveTo>
                  <a:cubicBezTo>
                    <a:pt x="95" y="0"/>
                    <a:pt x="0" y="238"/>
                    <a:pt x="143" y="364"/>
                  </a:cubicBezTo>
                  <a:cubicBezTo>
                    <a:pt x="185" y="412"/>
                    <a:pt x="239" y="433"/>
                    <a:pt x="293" y="433"/>
                  </a:cubicBezTo>
                  <a:cubicBezTo>
                    <a:pt x="401" y="433"/>
                    <a:pt x="507" y="348"/>
                    <a:pt x="507" y="222"/>
                  </a:cubicBezTo>
                  <a:cubicBezTo>
                    <a:pt x="507" y="95"/>
                    <a:pt x="412" y="0"/>
                    <a:pt x="285"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7" name="Google Shape;1967;p31"/>
            <p:cNvSpPr/>
            <p:nvPr/>
          </p:nvSpPr>
          <p:spPr>
            <a:xfrm>
              <a:off x="475175" y="3663450"/>
              <a:ext cx="14275" cy="14275"/>
            </a:xfrm>
            <a:custGeom>
              <a:avLst/>
              <a:gdLst/>
              <a:ahLst/>
              <a:cxnLst/>
              <a:rect l="l" t="t" r="r" b="b"/>
              <a:pathLst>
                <a:path w="571" h="571" extrusionOk="0">
                  <a:moveTo>
                    <a:pt x="285" y="1"/>
                  </a:moveTo>
                  <a:cubicBezTo>
                    <a:pt x="127" y="1"/>
                    <a:pt x="0" y="127"/>
                    <a:pt x="0" y="286"/>
                  </a:cubicBezTo>
                  <a:cubicBezTo>
                    <a:pt x="0" y="444"/>
                    <a:pt x="127" y="571"/>
                    <a:pt x="285" y="571"/>
                  </a:cubicBezTo>
                  <a:cubicBezTo>
                    <a:pt x="444" y="571"/>
                    <a:pt x="570" y="444"/>
                    <a:pt x="570" y="286"/>
                  </a:cubicBezTo>
                  <a:cubicBezTo>
                    <a:pt x="570" y="127"/>
                    <a:pt x="444" y="1"/>
                    <a:pt x="285"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31"/>
            <p:cNvSpPr/>
            <p:nvPr/>
          </p:nvSpPr>
          <p:spPr>
            <a:xfrm>
              <a:off x="1901950" y="3442975"/>
              <a:ext cx="3425" cy="2375"/>
            </a:xfrm>
            <a:custGeom>
              <a:avLst/>
              <a:gdLst/>
              <a:ahLst/>
              <a:cxnLst/>
              <a:rect l="l" t="t" r="r" b="b"/>
              <a:pathLst>
                <a:path w="137" h="95" extrusionOk="0">
                  <a:moveTo>
                    <a:pt x="73" y="0"/>
                  </a:moveTo>
                  <a:cubicBezTo>
                    <a:pt x="0" y="0"/>
                    <a:pt x="77" y="94"/>
                    <a:pt x="116" y="94"/>
                  </a:cubicBezTo>
                  <a:cubicBezTo>
                    <a:pt x="128" y="94"/>
                    <a:pt x="136" y="86"/>
                    <a:pt x="136" y="64"/>
                  </a:cubicBezTo>
                  <a:cubicBezTo>
                    <a:pt x="136" y="32"/>
                    <a:pt x="105" y="0"/>
                    <a:pt x="73"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31"/>
            <p:cNvSpPr/>
            <p:nvPr/>
          </p:nvSpPr>
          <p:spPr>
            <a:xfrm>
              <a:off x="757400" y="3611600"/>
              <a:ext cx="20625" cy="17650"/>
            </a:xfrm>
            <a:custGeom>
              <a:avLst/>
              <a:gdLst/>
              <a:ahLst/>
              <a:cxnLst/>
              <a:rect l="l" t="t" r="r" b="b"/>
              <a:pathLst>
                <a:path w="825" h="706" extrusionOk="0">
                  <a:moveTo>
                    <a:pt x="476" y="1"/>
                  </a:moveTo>
                  <a:cubicBezTo>
                    <a:pt x="159" y="1"/>
                    <a:pt x="1" y="381"/>
                    <a:pt x="223" y="602"/>
                  </a:cubicBezTo>
                  <a:cubicBezTo>
                    <a:pt x="294" y="674"/>
                    <a:pt x="382" y="706"/>
                    <a:pt x="468" y="706"/>
                  </a:cubicBezTo>
                  <a:cubicBezTo>
                    <a:pt x="649" y="706"/>
                    <a:pt x="824" y="564"/>
                    <a:pt x="824" y="349"/>
                  </a:cubicBezTo>
                  <a:cubicBezTo>
                    <a:pt x="824" y="159"/>
                    <a:pt x="666" y="1"/>
                    <a:pt x="476"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31"/>
            <p:cNvSpPr/>
            <p:nvPr/>
          </p:nvSpPr>
          <p:spPr>
            <a:xfrm>
              <a:off x="895950" y="3071675"/>
              <a:ext cx="8350" cy="7500"/>
            </a:xfrm>
            <a:custGeom>
              <a:avLst/>
              <a:gdLst/>
              <a:ahLst/>
              <a:cxnLst/>
              <a:rect l="l" t="t" r="r" b="b"/>
              <a:pathLst>
                <a:path w="334" h="300" extrusionOk="0">
                  <a:moveTo>
                    <a:pt x="191" y="1"/>
                  </a:moveTo>
                  <a:cubicBezTo>
                    <a:pt x="64" y="1"/>
                    <a:pt x="1" y="159"/>
                    <a:pt x="96" y="254"/>
                  </a:cubicBezTo>
                  <a:cubicBezTo>
                    <a:pt x="127" y="285"/>
                    <a:pt x="163" y="299"/>
                    <a:pt x="197" y="299"/>
                  </a:cubicBezTo>
                  <a:cubicBezTo>
                    <a:pt x="269" y="299"/>
                    <a:pt x="333" y="239"/>
                    <a:pt x="333" y="143"/>
                  </a:cubicBezTo>
                  <a:cubicBezTo>
                    <a:pt x="333" y="80"/>
                    <a:pt x="270" y="1"/>
                    <a:pt x="191"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31"/>
            <p:cNvSpPr/>
            <p:nvPr/>
          </p:nvSpPr>
          <p:spPr>
            <a:xfrm>
              <a:off x="768700" y="2989050"/>
              <a:ext cx="5750" cy="5650"/>
            </a:xfrm>
            <a:custGeom>
              <a:avLst/>
              <a:gdLst/>
              <a:ahLst/>
              <a:cxnLst/>
              <a:rect l="l" t="t" r="r" b="b"/>
              <a:pathLst>
                <a:path w="230" h="226" extrusionOk="0">
                  <a:moveTo>
                    <a:pt x="107" y="0"/>
                  </a:moveTo>
                  <a:cubicBezTo>
                    <a:pt x="52" y="0"/>
                    <a:pt x="0" y="36"/>
                    <a:pt x="8" y="107"/>
                  </a:cubicBezTo>
                  <a:cubicBezTo>
                    <a:pt x="8" y="186"/>
                    <a:pt x="63" y="226"/>
                    <a:pt x="119" y="226"/>
                  </a:cubicBezTo>
                  <a:cubicBezTo>
                    <a:pt x="174" y="226"/>
                    <a:pt x="230" y="186"/>
                    <a:pt x="230" y="107"/>
                  </a:cubicBezTo>
                  <a:cubicBezTo>
                    <a:pt x="222" y="36"/>
                    <a:pt x="162" y="0"/>
                    <a:pt x="107"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31"/>
            <p:cNvSpPr/>
            <p:nvPr/>
          </p:nvSpPr>
          <p:spPr>
            <a:xfrm>
              <a:off x="515975" y="3276725"/>
              <a:ext cx="5150" cy="3525"/>
            </a:xfrm>
            <a:custGeom>
              <a:avLst/>
              <a:gdLst/>
              <a:ahLst/>
              <a:cxnLst/>
              <a:rect l="l" t="t" r="r" b="b"/>
              <a:pathLst>
                <a:path w="206" h="141" extrusionOk="0">
                  <a:moveTo>
                    <a:pt x="110" y="0"/>
                  </a:moveTo>
                  <a:cubicBezTo>
                    <a:pt x="1" y="0"/>
                    <a:pt x="116" y="141"/>
                    <a:pt x="175" y="141"/>
                  </a:cubicBezTo>
                  <a:cubicBezTo>
                    <a:pt x="192" y="141"/>
                    <a:pt x="205" y="128"/>
                    <a:pt x="205" y="95"/>
                  </a:cubicBezTo>
                  <a:cubicBezTo>
                    <a:pt x="205" y="48"/>
                    <a:pt x="158" y="0"/>
                    <a:pt x="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31"/>
            <p:cNvSpPr/>
            <p:nvPr/>
          </p:nvSpPr>
          <p:spPr>
            <a:xfrm>
              <a:off x="1348000" y="3667425"/>
              <a:ext cx="26950" cy="22825"/>
            </a:xfrm>
            <a:custGeom>
              <a:avLst/>
              <a:gdLst/>
              <a:ahLst/>
              <a:cxnLst/>
              <a:rect l="l" t="t" r="r" b="b"/>
              <a:pathLst>
                <a:path w="1078" h="913" extrusionOk="0">
                  <a:moveTo>
                    <a:pt x="618" y="0"/>
                  </a:moveTo>
                  <a:cubicBezTo>
                    <a:pt x="206" y="0"/>
                    <a:pt x="1" y="491"/>
                    <a:pt x="301" y="776"/>
                  </a:cubicBezTo>
                  <a:cubicBezTo>
                    <a:pt x="395" y="870"/>
                    <a:pt x="511" y="912"/>
                    <a:pt x="625" y="912"/>
                  </a:cubicBezTo>
                  <a:cubicBezTo>
                    <a:pt x="856" y="912"/>
                    <a:pt x="1077" y="736"/>
                    <a:pt x="1077" y="459"/>
                  </a:cubicBezTo>
                  <a:cubicBezTo>
                    <a:pt x="1077" y="206"/>
                    <a:pt x="871" y="0"/>
                    <a:pt x="6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31"/>
            <p:cNvSpPr/>
            <p:nvPr/>
          </p:nvSpPr>
          <p:spPr>
            <a:xfrm>
              <a:off x="1488925" y="3633375"/>
              <a:ext cx="9525" cy="9525"/>
            </a:xfrm>
            <a:custGeom>
              <a:avLst/>
              <a:gdLst/>
              <a:ahLst/>
              <a:cxnLst/>
              <a:rect l="l" t="t" r="r" b="b"/>
              <a:pathLst>
                <a:path w="381" h="381" extrusionOk="0">
                  <a:moveTo>
                    <a:pt x="190" y="0"/>
                  </a:moveTo>
                  <a:cubicBezTo>
                    <a:pt x="80" y="0"/>
                    <a:pt x="0" y="80"/>
                    <a:pt x="0" y="190"/>
                  </a:cubicBezTo>
                  <a:cubicBezTo>
                    <a:pt x="0" y="301"/>
                    <a:pt x="80" y="380"/>
                    <a:pt x="190" y="380"/>
                  </a:cubicBezTo>
                  <a:cubicBezTo>
                    <a:pt x="301" y="380"/>
                    <a:pt x="380" y="301"/>
                    <a:pt x="380" y="190"/>
                  </a:cubicBezTo>
                  <a:cubicBezTo>
                    <a:pt x="380" y="80"/>
                    <a:pt x="301" y="0"/>
                    <a:pt x="190"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31"/>
            <p:cNvSpPr/>
            <p:nvPr/>
          </p:nvSpPr>
          <p:spPr>
            <a:xfrm>
              <a:off x="872600" y="3013500"/>
              <a:ext cx="18625" cy="15725"/>
            </a:xfrm>
            <a:custGeom>
              <a:avLst/>
              <a:gdLst/>
              <a:ahLst/>
              <a:cxnLst/>
              <a:rect l="l" t="t" r="r" b="b"/>
              <a:pathLst>
                <a:path w="745" h="629" extrusionOk="0">
                  <a:moveTo>
                    <a:pt x="428" y="0"/>
                  </a:moveTo>
                  <a:cubicBezTo>
                    <a:pt x="143" y="0"/>
                    <a:pt x="0" y="333"/>
                    <a:pt x="206" y="538"/>
                  </a:cubicBezTo>
                  <a:cubicBezTo>
                    <a:pt x="274" y="600"/>
                    <a:pt x="354" y="629"/>
                    <a:pt x="433" y="629"/>
                  </a:cubicBezTo>
                  <a:cubicBezTo>
                    <a:pt x="594" y="629"/>
                    <a:pt x="745" y="509"/>
                    <a:pt x="745" y="317"/>
                  </a:cubicBezTo>
                  <a:cubicBezTo>
                    <a:pt x="745" y="143"/>
                    <a:pt x="602" y="0"/>
                    <a:pt x="42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31"/>
            <p:cNvSpPr/>
            <p:nvPr/>
          </p:nvSpPr>
          <p:spPr>
            <a:xfrm>
              <a:off x="1014700" y="3617150"/>
              <a:ext cx="18625" cy="18625"/>
            </a:xfrm>
            <a:custGeom>
              <a:avLst/>
              <a:gdLst/>
              <a:ahLst/>
              <a:cxnLst/>
              <a:rect l="l" t="t" r="r" b="b"/>
              <a:pathLst>
                <a:path w="745" h="745" extrusionOk="0">
                  <a:moveTo>
                    <a:pt x="381" y="0"/>
                  </a:moveTo>
                  <a:cubicBezTo>
                    <a:pt x="175" y="0"/>
                    <a:pt x="1" y="159"/>
                    <a:pt x="1" y="364"/>
                  </a:cubicBezTo>
                  <a:cubicBezTo>
                    <a:pt x="1" y="586"/>
                    <a:pt x="175" y="744"/>
                    <a:pt x="381" y="744"/>
                  </a:cubicBezTo>
                  <a:cubicBezTo>
                    <a:pt x="587" y="744"/>
                    <a:pt x="745" y="586"/>
                    <a:pt x="745" y="364"/>
                  </a:cubicBezTo>
                  <a:cubicBezTo>
                    <a:pt x="745" y="159"/>
                    <a:pt x="587" y="0"/>
                    <a:pt x="381"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31"/>
            <p:cNvSpPr/>
            <p:nvPr/>
          </p:nvSpPr>
          <p:spPr>
            <a:xfrm>
              <a:off x="1539200" y="3070100"/>
              <a:ext cx="9925" cy="9525"/>
            </a:xfrm>
            <a:custGeom>
              <a:avLst/>
              <a:gdLst/>
              <a:ahLst/>
              <a:cxnLst/>
              <a:rect l="l" t="t" r="r" b="b"/>
              <a:pathLst>
                <a:path w="397" h="381" extrusionOk="0">
                  <a:moveTo>
                    <a:pt x="206" y="0"/>
                  </a:moveTo>
                  <a:cubicBezTo>
                    <a:pt x="95" y="0"/>
                    <a:pt x="0" y="79"/>
                    <a:pt x="0" y="190"/>
                  </a:cubicBezTo>
                  <a:cubicBezTo>
                    <a:pt x="0" y="301"/>
                    <a:pt x="95" y="380"/>
                    <a:pt x="206" y="380"/>
                  </a:cubicBezTo>
                  <a:cubicBezTo>
                    <a:pt x="301" y="380"/>
                    <a:pt x="396" y="301"/>
                    <a:pt x="396" y="190"/>
                  </a:cubicBezTo>
                  <a:cubicBezTo>
                    <a:pt x="396" y="79"/>
                    <a:pt x="301" y="0"/>
                    <a:pt x="206"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31"/>
            <p:cNvSpPr/>
            <p:nvPr/>
          </p:nvSpPr>
          <p:spPr>
            <a:xfrm>
              <a:off x="1657150" y="2676625"/>
              <a:ext cx="1625" cy="1600"/>
            </a:xfrm>
            <a:custGeom>
              <a:avLst/>
              <a:gdLst/>
              <a:ahLst/>
              <a:cxnLst/>
              <a:rect l="l" t="t" r="r" b="b"/>
              <a:pathLst>
                <a:path w="65" h="64" extrusionOk="0">
                  <a:moveTo>
                    <a:pt x="32" y="1"/>
                  </a:moveTo>
                  <a:cubicBezTo>
                    <a:pt x="17" y="1"/>
                    <a:pt x="1" y="16"/>
                    <a:pt x="1" y="32"/>
                  </a:cubicBezTo>
                  <a:cubicBezTo>
                    <a:pt x="1" y="48"/>
                    <a:pt x="17" y="64"/>
                    <a:pt x="32" y="64"/>
                  </a:cubicBezTo>
                  <a:cubicBezTo>
                    <a:pt x="48" y="64"/>
                    <a:pt x="64" y="48"/>
                    <a:pt x="64" y="32"/>
                  </a:cubicBezTo>
                  <a:cubicBezTo>
                    <a:pt x="64" y="16"/>
                    <a:pt x="48" y="1"/>
                    <a:pt x="32"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31"/>
            <p:cNvSpPr/>
            <p:nvPr/>
          </p:nvSpPr>
          <p:spPr>
            <a:xfrm>
              <a:off x="1382450" y="3316300"/>
              <a:ext cx="11500" cy="11500"/>
            </a:xfrm>
            <a:custGeom>
              <a:avLst/>
              <a:gdLst/>
              <a:ahLst/>
              <a:cxnLst/>
              <a:rect l="l" t="t" r="r" b="b"/>
              <a:pathLst>
                <a:path w="460" h="460" extrusionOk="0">
                  <a:moveTo>
                    <a:pt x="222" y="1"/>
                  </a:moveTo>
                  <a:cubicBezTo>
                    <a:pt x="95" y="1"/>
                    <a:pt x="0" y="96"/>
                    <a:pt x="0" y="222"/>
                  </a:cubicBezTo>
                  <a:cubicBezTo>
                    <a:pt x="0" y="349"/>
                    <a:pt x="95" y="460"/>
                    <a:pt x="222" y="460"/>
                  </a:cubicBezTo>
                  <a:cubicBezTo>
                    <a:pt x="349" y="460"/>
                    <a:pt x="459" y="349"/>
                    <a:pt x="459" y="222"/>
                  </a:cubicBezTo>
                  <a:cubicBezTo>
                    <a:pt x="459" y="96"/>
                    <a:pt x="349" y="1"/>
                    <a:pt x="2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31"/>
            <p:cNvSpPr/>
            <p:nvPr/>
          </p:nvSpPr>
          <p:spPr>
            <a:xfrm>
              <a:off x="562250" y="3550250"/>
              <a:ext cx="21800" cy="18425"/>
            </a:xfrm>
            <a:custGeom>
              <a:avLst/>
              <a:gdLst/>
              <a:ahLst/>
              <a:cxnLst/>
              <a:rect l="l" t="t" r="r" b="b"/>
              <a:pathLst>
                <a:path w="872" h="737" extrusionOk="0">
                  <a:moveTo>
                    <a:pt x="508" y="0"/>
                  </a:moveTo>
                  <a:cubicBezTo>
                    <a:pt x="175" y="0"/>
                    <a:pt x="1" y="396"/>
                    <a:pt x="238" y="634"/>
                  </a:cubicBezTo>
                  <a:cubicBezTo>
                    <a:pt x="314" y="704"/>
                    <a:pt x="406" y="737"/>
                    <a:pt x="496" y="737"/>
                  </a:cubicBezTo>
                  <a:cubicBezTo>
                    <a:pt x="688" y="737"/>
                    <a:pt x="872" y="591"/>
                    <a:pt x="872" y="365"/>
                  </a:cubicBezTo>
                  <a:cubicBezTo>
                    <a:pt x="872" y="159"/>
                    <a:pt x="713" y="0"/>
                    <a:pt x="508"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31"/>
            <p:cNvSpPr/>
            <p:nvPr/>
          </p:nvSpPr>
          <p:spPr>
            <a:xfrm>
              <a:off x="1129900" y="3498800"/>
              <a:ext cx="14675" cy="14650"/>
            </a:xfrm>
            <a:custGeom>
              <a:avLst/>
              <a:gdLst/>
              <a:ahLst/>
              <a:cxnLst/>
              <a:rect l="l" t="t" r="r" b="b"/>
              <a:pathLst>
                <a:path w="587" h="586" extrusionOk="0">
                  <a:moveTo>
                    <a:pt x="301" y="0"/>
                  </a:moveTo>
                  <a:cubicBezTo>
                    <a:pt x="143" y="0"/>
                    <a:pt x="0" y="143"/>
                    <a:pt x="0" y="301"/>
                  </a:cubicBezTo>
                  <a:cubicBezTo>
                    <a:pt x="0" y="459"/>
                    <a:pt x="143" y="586"/>
                    <a:pt x="301" y="586"/>
                  </a:cubicBezTo>
                  <a:cubicBezTo>
                    <a:pt x="459" y="586"/>
                    <a:pt x="586" y="459"/>
                    <a:pt x="586" y="301"/>
                  </a:cubicBezTo>
                  <a:cubicBezTo>
                    <a:pt x="586" y="143"/>
                    <a:pt x="459" y="0"/>
                    <a:pt x="301"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31"/>
            <p:cNvSpPr/>
            <p:nvPr/>
          </p:nvSpPr>
          <p:spPr>
            <a:xfrm>
              <a:off x="814025" y="3641675"/>
              <a:ext cx="11100" cy="9250"/>
            </a:xfrm>
            <a:custGeom>
              <a:avLst/>
              <a:gdLst/>
              <a:ahLst/>
              <a:cxnLst/>
              <a:rect l="l" t="t" r="r" b="b"/>
              <a:pathLst>
                <a:path w="444" h="370" extrusionOk="0">
                  <a:moveTo>
                    <a:pt x="253" y="1"/>
                  </a:moveTo>
                  <a:cubicBezTo>
                    <a:pt x="95" y="1"/>
                    <a:pt x="0" y="191"/>
                    <a:pt x="127" y="318"/>
                  </a:cubicBezTo>
                  <a:cubicBezTo>
                    <a:pt x="162" y="353"/>
                    <a:pt x="208" y="369"/>
                    <a:pt x="253" y="369"/>
                  </a:cubicBezTo>
                  <a:cubicBezTo>
                    <a:pt x="349" y="369"/>
                    <a:pt x="443" y="298"/>
                    <a:pt x="443" y="191"/>
                  </a:cubicBezTo>
                  <a:cubicBezTo>
                    <a:pt x="443" y="80"/>
                    <a:pt x="364" y="1"/>
                    <a:pt x="253"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31"/>
            <p:cNvSpPr/>
            <p:nvPr/>
          </p:nvSpPr>
          <p:spPr>
            <a:xfrm>
              <a:off x="693275" y="2890375"/>
              <a:ext cx="9925" cy="8850"/>
            </a:xfrm>
            <a:custGeom>
              <a:avLst/>
              <a:gdLst/>
              <a:ahLst/>
              <a:cxnLst/>
              <a:rect l="l" t="t" r="r" b="b"/>
              <a:pathLst>
                <a:path w="397" h="354" extrusionOk="0">
                  <a:moveTo>
                    <a:pt x="238" y="1"/>
                  </a:moveTo>
                  <a:cubicBezTo>
                    <a:pt x="80" y="1"/>
                    <a:pt x="1" y="191"/>
                    <a:pt x="112" y="302"/>
                  </a:cubicBezTo>
                  <a:cubicBezTo>
                    <a:pt x="147" y="337"/>
                    <a:pt x="190" y="353"/>
                    <a:pt x="230" y="353"/>
                  </a:cubicBezTo>
                  <a:cubicBezTo>
                    <a:pt x="317" y="353"/>
                    <a:pt x="397" y="282"/>
                    <a:pt x="397" y="175"/>
                  </a:cubicBezTo>
                  <a:cubicBezTo>
                    <a:pt x="397" y="80"/>
                    <a:pt x="333" y="1"/>
                    <a:pt x="238"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31"/>
            <p:cNvSpPr/>
            <p:nvPr/>
          </p:nvSpPr>
          <p:spPr>
            <a:xfrm>
              <a:off x="1501050" y="2845250"/>
              <a:ext cx="3725" cy="2375"/>
            </a:xfrm>
            <a:custGeom>
              <a:avLst/>
              <a:gdLst/>
              <a:ahLst/>
              <a:cxnLst/>
              <a:rect l="l" t="t" r="r" b="b"/>
              <a:pathLst>
                <a:path w="149" h="95" extrusionOk="0">
                  <a:moveTo>
                    <a:pt x="85" y="1"/>
                  </a:moveTo>
                  <a:cubicBezTo>
                    <a:pt x="0" y="1"/>
                    <a:pt x="84" y="94"/>
                    <a:pt x="127" y="94"/>
                  </a:cubicBezTo>
                  <a:cubicBezTo>
                    <a:pt x="140" y="94"/>
                    <a:pt x="149" y="86"/>
                    <a:pt x="149" y="64"/>
                  </a:cubicBezTo>
                  <a:cubicBezTo>
                    <a:pt x="149" y="32"/>
                    <a:pt x="117" y="1"/>
                    <a:pt x="85"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31"/>
            <p:cNvSpPr/>
            <p:nvPr/>
          </p:nvSpPr>
          <p:spPr>
            <a:xfrm>
              <a:off x="1285450" y="3368850"/>
              <a:ext cx="8750" cy="8650"/>
            </a:xfrm>
            <a:custGeom>
              <a:avLst/>
              <a:gdLst/>
              <a:ahLst/>
              <a:cxnLst/>
              <a:rect l="l" t="t" r="r" b="b"/>
              <a:pathLst>
                <a:path w="350" h="346" extrusionOk="0">
                  <a:moveTo>
                    <a:pt x="175" y="1"/>
                  </a:moveTo>
                  <a:cubicBezTo>
                    <a:pt x="88" y="1"/>
                    <a:pt x="1" y="60"/>
                    <a:pt x="1" y="179"/>
                  </a:cubicBezTo>
                  <a:cubicBezTo>
                    <a:pt x="1" y="290"/>
                    <a:pt x="88" y="345"/>
                    <a:pt x="175" y="345"/>
                  </a:cubicBezTo>
                  <a:cubicBezTo>
                    <a:pt x="262" y="345"/>
                    <a:pt x="349" y="290"/>
                    <a:pt x="349" y="179"/>
                  </a:cubicBezTo>
                  <a:cubicBezTo>
                    <a:pt x="349" y="60"/>
                    <a:pt x="262" y="1"/>
                    <a:pt x="175"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31"/>
            <p:cNvSpPr/>
            <p:nvPr/>
          </p:nvSpPr>
          <p:spPr>
            <a:xfrm>
              <a:off x="871800" y="3497600"/>
              <a:ext cx="11900" cy="10200"/>
            </a:xfrm>
            <a:custGeom>
              <a:avLst/>
              <a:gdLst/>
              <a:ahLst/>
              <a:cxnLst/>
              <a:rect l="l" t="t" r="r" b="b"/>
              <a:pathLst>
                <a:path w="476" h="408" extrusionOk="0">
                  <a:moveTo>
                    <a:pt x="270" y="1"/>
                  </a:moveTo>
                  <a:cubicBezTo>
                    <a:pt x="96" y="1"/>
                    <a:pt x="1" y="222"/>
                    <a:pt x="127" y="349"/>
                  </a:cubicBezTo>
                  <a:cubicBezTo>
                    <a:pt x="168" y="389"/>
                    <a:pt x="218" y="407"/>
                    <a:pt x="267" y="407"/>
                  </a:cubicBezTo>
                  <a:cubicBezTo>
                    <a:pt x="373" y="407"/>
                    <a:pt x="476" y="325"/>
                    <a:pt x="476" y="206"/>
                  </a:cubicBezTo>
                  <a:cubicBezTo>
                    <a:pt x="476" y="96"/>
                    <a:pt x="381" y="1"/>
                    <a:pt x="270"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31"/>
            <p:cNvSpPr/>
            <p:nvPr/>
          </p:nvSpPr>
          <p:spPr>
            <a:xfrm>
              <a:off x="1338225" y="2819525"/>
              <a:ext cx="5850" cy="4050"/>
            </a:xfrm>
            <a:custGeom>
              <a:avLst/>
              <a:gdLst/>
              <a:ahLst/>
              <a:cxnLst/>
              <a:rect l="l" t="t" r="r" b="b"/>
              <a:pathLst>
                <a:path w="234" h="162" extrusionOk="0">
                  <a:moveTo>
                    <a:pt x="122" y="1"/>
                  </a:moveTo>
                  <a:cubicBezTo>
                    <a:pt x="0" y="1"/>
                    <a:pt x="133" y="161"/>
                    <a:pt x="200" y="161"/>
                  </a:cubicBezTo>
                  <a:cubicBezTo>
                    <a:pt x="219" y="161"/>
                    <a:pt x="233" y="147"/>
                    <a:pt x="233" y="111"/>
                  </a:cubicBezTo>
                  <a:cubicBezTo>
                    <a:pt x="233" y="48"/>
                    <a:pt x="186" y="1"/>
                    <a:pt x="12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31"/>
            <p:cNvSpPr/>
            <p:nvPr/>
          </p:nvSpPr>
          <p:spPr>
            <a:xfrm>
              <a:off x="1266450" y="3291375"/>
              <a:ext cx="18650" cy="15525"/>
            </a:xfrm>
            <a:custGeom>
              <a:avLst/>
              <a:gdLst/>
              <a:ahLst/>
              <a:cxnLst/>
              <a:rect l="l" t="t" r="r" b="b"/>
              <a:pathLst>
                <a:path w="746" h="621" extrusionOk="0">
                  <a:moveTo>
                    <a:pt x="428" y="0"/>
                  </a:moveTo>
                  <a:cubicBezTo>
                    <a:pt x="143" y="0"/>
                    <a:pt x="1" y="333"/>
                    <a:pt x="207" y="523"/>
                  </a:cubicBezTo>
                  <a:cubicBezTo>
                    <a:pt x="269" y="591"/>
                    <a:pt x="349" y="621"/>
                    <a:pt x="428" y="621"/>
                  </a:cubicBezTo>
                  <a:cubicBezTo>
                    <a:pt x="589" y="621"/>
                    <a:pt x="745" y="497"/>
                    <a:pt x="745" y="317"/>
                  </a:cubicBezTo>
                  <a:cubicBezTo>
                    <a:pt x="745" y="143"/>
                    <a:pt x="603" y="0"/>
                    <a:pt x="428"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31"/>
            <p:cNvSpPr/>
            <p:nvPr/>
          </p:nvSpPr>
          <p:spPr>
            <a:xfrm>
              <a:off x="893175" y="2875350"/>
              <a:ext cx="11500" cy="11100"/>
            </a:xfrm>
            <a:custGeom>
              <a:avLst/>
              <a:gdLst/>
              <a:ahLst/>
              <a:cxnLst/>
              <a:rect l="l" t="t" r="r" b="b"/>
              <a:pathLst>
                <a:path w="460" h="444" extrusionOk="0">
                  <a:moveTo>
                    <a:pt x="222" y="0"/>
                  </a:moveTo>
                  <a:cubicBezTo>
                    <a:pt x="96" y="0"/>
                    <a:pt x="1" y="95"/>
                    <a:pt x="1" y="222"/>
                  </a:cubicBezTo>
                  <a:cubicBezTo>
                    <a:pt x="1" y="348"/>
                    <a:pt x="96" y="443"/>
                    <a:pt x="222" y="443"/>
                  </a:cubicBezTo>
                  <a:cubicBezTo>
                    <a:pt x="349" y="443"/>
                    <a:pt x="460" y="348"/>
                    <a:pt x="460" y="222"/>
                  </a:cubicBezTo>
                  <a:cubicBezTo>
                    <a:pt x="460" y="95"/>
                    <a:pt x="349" y="0"/>
                    <a:pt x="222"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31"/>
            <p:cNvSpPr/>
            <p:nvPr/>
          </p:nvSpPr>
          <p:spPr>
            <a:xfrm>
              <a:off x="282800" y="3310950"/>
              <a:ext cx="3575" cy="3300"/>
            </a:xfrm>
            <a:custGeom>
              <a:avLst/>
              <a:gdLst/>
              <a:ahLst/>
              <a:cxnLst/>
              <a:rect l="l" t="t" r="r" b="b"/>
              <a:pathLst>
                <a:path w="143" h="132" extrusionOk="0">
                  <a:moveTo>
                    <a:pt x="72" y="1"/>
                  </a:moveTo>
                  <a:cubicBezTo>
                    <a:pt x="36" y="1"/>
                    <a:pt x="0" y="25"/>
                    <a:pt x="0" y="72"/>
                  </a:cubicBezTo>
                  <a:cubicBezTo>
                    <a:pt x="0" y="112"/>
                    <a:pt x="36" y="132"/>
                    <a:pt x="72" y="132"/>
                  </a:cubicBezTo>
                  <a:cubicBezTo>
                    <a:pt x="107" y="132"/>
                    <a:pt x="143" y="112"/>
                    <a:pt x="143" y="72"/>
                  </a:cubicBezTo>
                  <a:cubicBezTo>
                    <a:pt x="143" y="25"/>
                    <a:pt x="107" y="1"/>
                    <a:pt x="72"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31"/>
            <p:cNvSpPr/>
            <p:nvPr/>
          </p:nvSpPr>
          <p:spPr>
            <a:xfrm>
              <a:off x="993325" y="3477025"/>
              <a:ext cx="18625" cy="16300"/>
            </a:xfrm>
            <a:custGeom>
              <a:avLst/>
              <a:gdLst/>
              <a:ahLst/>
              <a:cxnLst/>
              <a:rect l="l" t="t" r="r" b="b"/>
              <a:pathLst>
                <a:path w="745" h="652" extrusionOk="0">
                  <a:moveTo>
                    <a:pt x="428" y="0"/>
                  </a:moveTo>
                  <a:cubicBezTo>
                    <a:pt x="143" y="0"/>
                    <a:pt x="1" y="348"/>
                    <a:pt x="207" y="554"/>
                  </a:cubicBezTo>
                  <a:cubicBezTo>
                    <a:pt x="269" y="622"/>
                    <a:pt x="348" y="652"/>
                    <a:pt x="426" y="652"/>
                  </a:cubicBezTo>
                  <a:cubicBezTo>
                    <a:pt x="587" y="652"/>
                    <a:pt x="745" y="524"/>
                    <a:pt x="745" y="333"/>
                  </a:cubicBezTo>
                  <a:cubicBezTo>
                    <a:pt x="745" y="143"/>
                    <a:pt x="602" y="0"/>
                    <a:pt x="428"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31"/>
            <p:cNvSpPr/>
            <p:nvPr/>
          </p:nvSpPr>
          <p:spPr>
            <a:xfrm>
              <a:off x="1755325" y="3227650"/>
              <a:ext cx="8325" cy="7100"/>
            </a:xfrm>
            <a:custGeom>
              <a:avLst/>
              <a:gdLst/>
              <a:ahLst/>
              <a:cxnLst/>
              <a:rect l="l" t="t" r="r" b="b"/>
              <a:pathLst>
                <a:path w="333" h="284" extrusionOk="0">
                  <a:moveTo>
                    <a:pt x="190" y="0"/>
                  </a:moveTo>
                  <a:cubicBezTo>
                    <a:pt x="64" y="0"/>
                    <a:pt x="0" y="158"/>
                    <a:pt x="95" y="238"/>
                  </a:cubicBezTo>
                  <a:cubicBezTo>
                    <a:pt x="122" y="269"/>
                    <a:pt x="157" y="283"/>
                    <a:pt x="192" y="283"/>
                  </a:cubicBezTo>
                  <a:cubicBezTo>
                    <a:pt x="263" y="283"/>
                    <a:pt x="333" y="227"/>
                    <a:pt x="333" y="143"/>
                  </a:cubicBezTo>
                  <a:cubicBezTo>
                    <a:pt x="333" y="63"/>
                    <a:pt x="270" y="0"/>
                    <a:pt x="190"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31"/>
            <p:cNvSpPr/>
            <p:nvPr/>
          </p:nvSpPr>
          <p:spPr>
            <a:xfrm>
              <a:off x="1135825" y="3740250"/>
              <a:ext cx="12700" cy="12700"/>
            </a:xfrm>
            <a:custGeom>
              <a:avLst/>
              <a:gdLst/>
              <a:ahLst/>
              <a:cxnLst/>
              <a:rect l="l" t="t" r="r" b="b"/>
              <a:pathLst>
                <a:path w="508" h="508" extrusionOk="0">
                  <a:moveTo>
                    <a:pt x="254" y="0"/>
                  </a:moveTo>
                  <a:cubicBezTo>
                    <a:pt x="112" y="0"/>
                    <a:pt x="1" y="111"/>
                    <a:pt x="1" y="254"/>
                  </a:cubicBezTo>
                  <a:cubicBezTo>
                    <a:pt x="1" y="396"/>
                    <a:pt x="112" y="507"/>
                    <a:pt x="254" y="507"/>
                  </a:cubicBezTo>
                  <a:cubicBezTo>
                    <a:pt x="397" y="507"/>
                    <a:pt x="507" y="396"/>
                    <a:pt x="507" y="254"/>
                  </a:cubicBezTo>
                  <a:cubicBezTo>
                    <a:pt x="507" y="111"/>
                    <a:pt x="397" y="0"/>
                    <a:pt x="254"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31"/>
            <p:cNvSpPr/>
            <p:nvPr/>
          </p:nvSpPr>
          <p:spPr>
            <a:xfrm>
              <a:off x="750275" y="3657525"/>
              <a:ext cx="19025" cy="19425"/>
            </a:xfrm>
            <a:custGeom>
              <a:avLst/>
              <a:gdLst/>
              <a:ahLst/>
              <a:cxnLst/>
              <a:rect l="l" t="t" r="r" b="b"/>
              <a:pathLst>
                <a:path w="761" h="777" extrusionOk="0">
                  <a:moveTo>
                    <a:pt x="381" y="0"/>
                  </a:moveTo>
                  <a:cubicBezTo>
                    <a:pt x="175" y="0"/>
                    <a:pt x="1" y="174"/>
                    <a:pt x="1" y="380"/>
                  </a:cubicBezTo>
                  <a:cubicBezTo>
                    <a:pt x="1" y="602"/>
                    <a:pt x="175" y="776"/>
                    <a:pt x="381" y="776"/>
                  </a:cubicBezTo>
                  <a:cubicBezTo>
                    <a:pt x="587" y="776"/>
                    <a:pt x="761" y="602"/>
                    <a:pt x="761" y="380"/>
                  </a:cubicBezTo>
                  <a:cubicBezTo>
                    <a:pt x="761" y="174"/>
                    <a:pt x="587" y="0"/>
                    <a:pt x="381"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31"/>
            <p:cNvSpPr/>
            <p:nvPr/>
          </p:nvSpPr>
          <p:spPr>
            <a:xfrm>
              <a:off x="1249825" y="3396650"/>
              <a:ext cx="11525" cy="9900"/>
            </a:xfrm>
            <a:custGeom>
              <a:avLst/>
              <a:gdLst/>
              <a:ahLst/>
              <a:cxnLst/>
              <a:rect l="l" t="t" r="r" b="b"/>
              <a:pathLst>
                <a:path w="461" h="396" extrusionOk="0">
                  <a:moveTo>
                    <a:pt x="270" y="1"/>
                  </a:moveTo>
                  <a:cubicBezTo>
                    <a:pt x="96"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31"/>
            <p:cNvSpPr/>
            <p:nvPr/>
          </p:nvSpPr>
          <p:spPr>
            <a:xfrm>
              <a:off x="838550" y="3292950"/>
              <a:ext cx="20625" cy="20600"/>
            </a:xfrm>
            <a:custGeom>
              <a:avLst/>
              <a:gdLst/>
              <a:ahLst/>
              <a:cxnLst/>
              <a:rect l="l" t="t" r="r" b="b"/>
              <a:pathLst>
                <a:path w="825" h="824" extrusionOk="0">
                  <a:moveTo>
                    <a:pt x="412" y="1"/>
                  </a:moveTo>
                  <a:cubicBezTo>
                    <a:pt x="191" y="1"/>
                    <a:pt x="1" y="175"/>
                    <a:pt x="1" y="412"/>
                  </a:cubicBezTo>
                  <a:cubicBezTo>
                    <a:pt x="1" y="634"/>
                    <a:pt x="191" y="824"/>
                    <a:pt x="412" y="824"/>
                  </a:cubicBezTo>
                  <a:cubicBezTo>
                    <a:pt x="650" y="824"/>
                    <a:pt x="824" y="634"/>
                    <a:pt x="824" y="412"/>
                  </a:cubicBezTo>
                  <a:cubicBezTo>
                    <a:pt x="824" y="175"/>
                    <a:pt x="650" y="1"/>
                    <a:pt x="41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31"/>
            <p:cNvSpPr/>
            <p:nvPr/>
          </p:nvSpPr>
          <p:spPr>
            <a:xfrm>
              <a:off x="901500" y="3437425"/>
              <a:ext cx="11900" cy="11900"/>
            </a:xfrm>
            <a:custGeom>
              <a:avLst/>
              <a:gdLst/>
              <a:ahLst/>
              <a:cxnLst/>
              <a:rect l="l" t="t" r="r" b="b"/>
              <a:pathLst>
                <a:path w="476" h="476" extrusionOk="0">
                  <a:moveTo>
                    <a:pt x="238" y="1"/>
                  </a:moveTo>
                  <a:cubicBezTo>
                    <a:pt x="111" y="1"/>
                    <a:pt x="0" y="96"/>
                    <a:pt x="0" y="238"/>
                  </a:cubicBezTo>
                  <a:cubicBezTo>
                    <a:pt x="0" y="365"/>
                    <a:pt x="111" y="476"/>
                    <a:pt x="238" y="476"/>
                  </a:cubicBezTo>
                  <a:cubicBezTo>
                    <a:pt x="380" y="476"/>
                    <a:pt x="475" y="365"/>
                    <a:pt x="475" y="238"/>
                  </a:cubicBezTo>
                  <a:cubicBezTo>
                    <a:pt x="475" y="96"/>
                    <a:pt x="380" y="1"/>
                    <a:pt x="238"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31"/>
            <p:cNvSpPr/>
            <p:nvPr/>
          </p:nvSpPr>
          <p:spPr>
            <a:xfrm>
              <a:off x="678625" y="3462775"/>
              <a:ext cx="8750" cy="7525"/>
            </a:xfrm>
            <a:custGeom>
              <a:avLst/>
              <a:gdLst/>
              <a:ahLst/>
              <a:cxnLst/>
              <a:rect l="l" t="t" r="r" b="b"/>
              <a:pathLst>
                <a:path w="350" h="301" extrusionOk="0">
                  <a:moveTo>
                    <a:pt x="207" y="0"/>
                  </a:moveTo>
                  <a:cubicBezTo>
                    <a:pt x="1" y="0"/>
                    <a:pt x="1" y="301"/>
                    <a:pt x="207" y="301"/>
                  </a:cubicBezTo>
                  <a:cubicBezTo>
                    <a:pt x="286" y="301"/>
                    <a:pt x="349" y="222"/>
                    <a:pt x="349" y="143"/>
                  </a:cubicBezTo>
                  <a:cubicBezTo>
                    <a:pt x="349" y="63"/>
                    <a:pt x="286" y="0"/>
                    <a:pt x="207"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31"/>
            <p:cNvSpPr/>
            <p:nvPr/>
          </p:nvSpPr>
          <p:spPr>
            <a:xfrm>
              <a:off x="565825" y="2902650"/>
              <a:ext cx="10700" cy="10725"/>
            </a:xfrm>
            <a:custGeom>
              <a:avLst/>
              <a:gdLst/>
              <a:ahLst/>
              <a:cxnLst/>
              <a:rect l="l" t="t" r="r" b="b"/>
              <a:pathLst>
                <a:path w="428" h="429" extrusionOk="0">
                  <a:moveTo>
                    <a:pt x="222" y="1"/>
                  </a:moveTo>
                  <a:cubicBezTo>
                    <a:pt x="95" y="1"/>
                    <a:pt x="0" y="96"/>
                    <a:pt x="0" y="222"/>
                  </a:cubicBezTo>
                  <a:cubicBezTo>
                    <a:pt x="0" y="333"/>
                    <a:pt x="95" y="428"/>
                    <a:pt x="222" y="428"/>
                  </a:cubicBezTo>
                  <a:cubicBezTo>
                    <a:pt x="333" y="428"/>
                    <a:pt x="428" y="333"/>
                    <a:pt x="428" y="222"/>
                  </a:cubicBezTo>
                  <a:cubicBezTo>
                    <a:pt x="428" y="96"/>
                    <a:pt x="333" y="1"/>
                    <a:pt x="222"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31"/>
            <p:cNvSpPr/>
            <p:nvPr/>
          </p:nvSpPr>
          <p:spPr>
            <a:xfrm>
              <a:off x="1133450" y="3781025"/>
              <a:ext cx="9125" cy="9525"/>
            </a:xfrm>
            <a:custGeom>
              <a:avLst/>
              <a:gdLst/>
              <a:ahLst/>
              <a:cxnLst/>
              <a:rect l="l" t="t" r="r" b="b"/>
              <a:pathLst>
                <a:path w="365" h="381" extrusionOk="0">
                  <a:moveTo>
                    <a:pt x="175" y="0"/>
                  </a:moveTo>
                  <a:cubicBezTo>
                    <a:pt x="80" y="0"/>
                    <a:pt x="1" y="95"/>
                    <a:pt x="1" y="190"/>
                  </a:cubicBezTo>
                  <a:cubicBezTo>
                    <a:pt x="1" y="301"/>
                    <a:pt x="80" y="380"/>
                    <a:pt x="175" y="380"/>
                  </a:cubicBezTo>
                  <a:cubicBezTo>
                    <a:pt x="286" y="380"/>
                    <a:pt x="365" y="301"/>
                    <a:pt x="365" y="190"/>
                  </a:cubicBezTo>
                  <a:cubicBezTo>
                    <a:pt x="365" y="95"/>
                    <a:pt x="286" y="0"/>
                    <a:pt x="175"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31"/>
            <p:cNvSpPr/>
            <p:nvPr/>
          </p:nvSpPr>
          <p:spPr>
            <a:xfrm>
              <a:off x="1313175" y="3178550"/>
              <a:ext cx="16250" cy="14300"/>
            </a:xfrm>
            <a:custGeom>
              <a:avLst/>
              <a:gdLst/>
              <a:ahLst/>
              <a:cxnLst/>
              <a:rect l="l" t="t" r="r" b="b"/>
              <a:pathLst>
                <a:path w="650" h="572" extrusionOk="0">
                  <a:moveTo>
                    <a:pt x="364" y="1"/>
                  </a:moveTo>
                  <a:cubicBezTo>
                    <a:pt x="111" y="1"/>
                    <a:pt x="0" y="301"/>
                    <a:pt x="174" y="491"/>
                  </a:cubicBezTo>
                  <a:cubicBezTo>
                    <a:pt x="230" y="547"/>
                    <a:pt x="298" y="572"/>
                    <a:pt x="366" y="572"/>
                  </a:cubicBezTo>
                  <a:cubicBezTo>
                    <a:pt x="510" y="572"/>
                    <a:pt x="649" y="458"/>
                    <a:pt x="649" y="286"/>
                  </a:cubicBezTo>
                  <a:cubicBezTo>
                    <a:pt x="649" y="127"/>
                    <a:pt x="523" y="1"/>
                    <a:pt x="364"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31"/>
            <p:cNvSpPr/>
            <p:nvPr/>
          </p:nvSpPr>
          <p:spPr>
            <a:xfrm>
              <a:off x="492000" y="2896025"/>
              <a:ext cx="3575" cy="2700"/>
            </a:xfrm>
            <a:custGeom>
              <a:avLst/>
              <a:gdLst/>
              <a:ahLst/>
              <a:cxnLst/>
              <a:rect l="l" t="t" r="r" b="b"/>
              <a:pathLst>
                <a:path w="143" h="108" extrusionOk="0">
                  <a:moveTo>
                    <a:pt x="72" y="0"/>
                  </a:moveTo>
                  <a:cubicBezTo>
                    <a:pt x="36" y="0"/>
                    <a:pt x="0" y="20"/>
                    <a:pt x="8" y="60"/>
                  </a:cubicBezTo>
                  <a:cubicBezTo>
                    <a:pt x="16" y="91"/>
                    <a:pt x="44" y="107"/>
                    <a:pt x="72" y="107"/>
                  </a:cubicBezTo>
                  <a:cubicBezTo>
                    <a:pt x="99" y="107"/>
                    <a:pt x="127" y="91"/>
                    <a:pt x="135" y="60"/>
                  </a:cubicBezTo>
                  <a:cubicBezTo>
                    <a:pt x="143" y="20"/>
                    <a:pt x="107" y="0"/>
                    <a:pt x="72"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31"/>
            <p:cNvSpPr/>
            <p:nvPr/>
          </p:nvSpPr>
          <p:spPr>
            <a:xfrm>
              <a:off x="1367000" y="3152025"/>
              <a:ext cx="6750" cy="6375"/>
            </a:xfrm>
            <a:custGeom>
              <a:avLst/>
              <a:gdLst/>
              <a:ahLst/>
              <a:cxnLst/>
              <a:rect l="l" t="t" r="r" b="b"/>
              <a:pathLst>
                <a:path w="270" h="255" extrusionOk="0">
                  <a:moveTo>
                    <a:pt x="143" y="1"/>
                  </a:moveTo>
                  <a:cubicBezTo>
                    <a:pt x="64" y="1"/>
                    <a:pt x="1" y="48"/>
                    <a:pt x="1" y="127"/>
                  </a:cubicBezTo>
                  <a:cubicBezTo>
                    <a:pt x="1" y="191"/>
                    <a:pt x="64" y="254"/>
                    <a:pt x="143" y="254"/>
                  </a:cubicBezTo>
                  <a:cubicBezTo>
                    <a:pt x="207" y="254"/>
                    <a:pt x="270" y="191"/>
                    <a:pt x="270" y="127"/>
                  </a:cubicBezTo>
                  <a:cubicBezTo>
                    <a:pt x="270" y="48"/>
                    <a:pt x="207" y="1"/>
                    <a:pt x="143"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31"/>
            <p:cNvSpPr/>
            <p:nvPr/>
          </p:nvSpPr>
          <p:spPr>
            <a:xfrm>
              <a:off x="963250" y="3620700"/>
              <a:ext cx="39200" cy="33550"/>
            </a:xfrm>
            <a:custGeom>
              <a:avLst/>
              <a:gdLst/>
              <a:ahLst/>
              <a:cxnLst/>
              <a:rect l="l" t="t" r="r" b="b"/>
              <a:pathLst>
                <a:path w="1568" h="1342" extrusionOk="0">
                  <a:moveTo>
                    <a:pt x="887" y="1"/>
                  </a:moveTo>
                  <a:cubicBezTo>
                    <a:pt x="301" y="1"/>
                    <a:pt x="0" y="729"/>
                    <a:pt x="428" y="1141"/>
                  </a:cubicBezTo>
                  <a:cubicBezTo>
                    <a:pt x="561" y="1279"/>
                    <a:pt x="728" y="1341"/>
                    <a:pt x="893" y="1341"/>
                  </a:cubicBezTo>
                  <a:cubicBezTo>
                    <a:pt x="1235" y="1341"/>
                    <a:pt x="1568" y="1072"/>
                    <a:pt x="1568" y="666"/>
                  </a:cubicBezTo>
                  <a:cubicBezTo>
                    <a:pt x="1568" y="302"/>
                    <a:pt x="1267" y="1"/>
                    <a:pt x="887"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31"/>
            <p:cNvSpPr/>
            <p:nvPr/>
          </p:nvSpPr>
          <p:spPr>
            <a:xfrm>
              <a:off x="814800" y="3749750"/>
              <a:ext cx="9925" cy="8825"/>
            </a:xfrm>
            <a:custGeom>
              <a:avLst/>
              <a:gdLst/>
              <a:ahLst/>
              <a:cxnLst/>
              <a:rect l="l" t="t" r="r" b="b"/>
              <a:pathLst>
                <a:path w="397" h="353" extrusionOk="0">
                  <a:moveTo>
                    <a:pt x="222" y="0"/>
                  </a:moveTo>
                  <a:cubicBezTo>
                    <a:pt x="80" y="0"/>
                    <a:pt x="1" y="190"/>
                    <a:pt x="96" y="301"/>
                  </a:cubicBezTo>
                  <a:cubicBezTo>
                    <a:pt x="131" y="337"/>
                    <a:pt x="175" y="353"/>
                    <a:pt x="218" y="353"/>
                  </a:cubicBezTo>
                  <a:cubicBezTo>
                    <a:pt x="309" y="353"/>
                    <a:pt x="397" y="282"/>
                    <a:pt x="397" y="175"/>
                  </a:cubicBezTo>
                  <a:cubicBezTo>
                    <a:pt x="397" y="80"/>
                    <a:pt x="317" y="0"/>
                    <a:pt x="222"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31"/>
            <p:cNvSpPr/>
            <p:nvPr/>
          </p:nvSpPr>
          <p:spPr>
            <a:xfrm>
              <a:off x="1534050" y="3605675"/>
              <a:ext cx="8325" cy="7925"/>
            </a:xfrm>
            <a:custGeom>
              <a:avLst/>
              <a:gdLst/>
              <a:ahLst/>
              <a:cxnLst/>
              <a:rect l="l" t="t" r="r" b="b"/>
              <a:pathLst>
                <a:path w="333" h="317" extrusionOk="0">
                  <a:moveTo>
                    <a:pt x="159" y="0"/>
                  </a:moveTo>
                  <a:cubicBezTo>
                    <a:pt x="80" y="0"/>
                    <a:pt x="0" y="63"/>
                    <a:pt x="0" y="158"/>
                  </a:cubicBezTo>
                  <a:cubicBezTo>
                    <a:pt x="0" y="253"/>
                    <a:pt x="80" y="317"/>
                    <a:pt x="159" y="317"/>
                  </a:cubicBezTo>
                  <a:cubicBezTo>
                    <a:pt x="254" y="317"/>
                    <a:pt x="333" y="253"/>
                    <a:pt x="333" y="158"/>
                  </a:cubicBezTo>
                  <a:cubicBezTo>
                    <a:pt x="333" y="63"/>
                    <a:pt x="254" y="0"/>
                    <a:pt x="159"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31"/>
            <p:cNvSpPr/>
            <p:nvPr/>
          </p:nvSpPr>
          <p:spPr>
            <a:xfrm>
              <a:off x="1589075" y="3625850"/>
              <a:ext cx="15850" cy="13525"/>
            </a:xfrm>
            <a:custGeom>
              <a:avLst/>
              <a:gdLst/>
              <a:ahLst/>
              <a:cxnLst/>
              <a:rect l="l" t="t" r="r" b="b"/>
              <a:pathLst>
                <a:path w="634" h="541" extrusionOk="0">
                  <a:moveTo>
                    <a:pt x="365" y="1"/>
                  </a:moveTo>
                  <a:cubicBezTo>
                    <a:pt x="111" y="1"/>
                    <a:pt x="0" y="286"/>
                    <a:pt x="175" y="460"/>
                  </a:cubicBezTo>
                  <a:cubicBezTo>
                    <a:pt x="226" y="516"/>
                    <a:pt x="291" y="541"/>
                    <a:pt x="357" y="541"/>
                  </a:cubicBezTo>
                  <a:cubicBezTo>
                    <a:pt x="496" y="541"/>
                    <a:pt x="634" y="431"/>
                    <a:pt x="634" y="270"/>
                  </a:cubicBezTo>
                  <a:cubicBezTo>
                    <a:pt x="634" y="111"/>
                    <a:pt x="507" y="1"/>
                    <a:pt x="365"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31"/>
            <p:cNvSpPr/>
            <p:nvPr/>
          </p:nvSpPr>
          <p:spPr>
            <a:xfrm>
              <a:off x="574125" y="3678500"/>
              <a:ext cx="9150" cy="7800"/>
            </a:xfrm>
            <a:custGeom>
              <a:avLst/>
              <a:gdLst/>
              <a:ahLst/>
              <a:cxnLst/>
              <a:rect l="l" t="t" r="r" b="b"/>
              <a:pathLst>
                <a:path w="366" h="312" extrusionOk="0">
                  <a:moveTo>
                    <a:pt x="207" y="0"/>
                  </a:moveTo>
                  <a:cubicBezTo>
                    <a:pt x="64" y="0"/>
                    <a:pt x="1" y="159"/>
                    <a:pt x="96" y="270"/>
                  </a:cubicBezTo>
                  <a:cubicBezTo>
                    <a:pt x="125" y="299"/>
                    <a:pt x="162" y="312"/>
                    <a:pt x="198" y="312"/>
                  </a:cubicBezTo>
                  <a:cubicBezTo>
                    <a:pt x="281" y="312"/>
                    <a:pt x="365" y="247"/>
                    <a:pt x="365" y="159"/>
                  </a:cubicBezTo>
                  <a:cubicBezTo>
                    <a:pt x="365" y="64"/>
                    <a:pt x="286" y="0"/>
                    <a:pt x="207"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31"/>
            <p:cNvSpPr/>
            <p:nvPr/>
          </p:nvSpPr>
          <p:spPr>
            <a:xfrm>
              <a:off x="868075" y="2734825"/>
              <a:ext cx="4150" cy="2875"/>
            </a:xfrm>
            <a:custGeom>
              <a:avLst/>
              <a:gdLst/>
              <a:ahLst/>
              <a:cxnLst/>
              <a:rect l="l" t="t" r="r" b="b"/>
              <a:pathLst>
                <a:path w="166" h="115" extrusionOk="0">
                  <a:moveTo>
                    <a:pt x="86" y="0"/>
                  </a:moveTo>
                  <a:cubicBezTo>
                    <a:pt x="1" y="0"/>
                    <a:pt x="95" y="114"/>
                    <a:pt x="142" y="114"/>
                  </a:cubicBezTo>
                  <a:cubicBezTo>
                    <a:pt x="156" y="114"/>
                    <a:pt x="166" y="104"/>
                    <a:pt x="166" y="79"/>
                  </a:cubicBezTo>
                  <a:cubicBezTo>
                    <a:pt x="166" y="32"/>
                    <a:pt x="134" y="0"/>
                    <a:pt x="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31"/>
            <p:cNvSpPr/>
            <p:nvPr/>
          </p:nvSpPr>
          <p:spPr>
            <a:xfrm>
              <a:off x="945025" y="3423975"/>
              <a:ext cx="22600" cy="22575"/>
            </a:xfrm>
            <a:custGeom>
              <a:avLst/>
              <a:gdLst/>
              <a:ahLst/>
              <a:cxnLst/>
              <a:rect l="l" t="t" r="r" b="b"/>
              <a:pathLst>
                <a:path w="904" h="903" extrusionOk="0">
                  <a:moveTo>
                    <a:pt x="460" y="0"/>
                  </a:moveTo>
                  <a:cubicBezTo>
                    <a:pt x="207" y="0"/>
                    <a:pt x="1" y="206"/>
                    <a:pt x="1" y="444"/>
                  </a:cubicBezTo>
                  <a:cubicBezTo>
                    <a:pt x="1" y="697"/>
                    <a:pt x="207" y="903"/>
                    <a:pt x="460" y="903"/>
                  </a:cubicBezTo>
                  <a:cubicBezTo>
                    <a:pt x="713" y="903"/>
                    <a:pt x="904" y="697"/>
                    <a:pt x="904" y="444"/>
                  </a:cubicBezTo>
                  <a:cubicBezTo>
                    <a:pt x="904" y="206"/>
                    <a:pt x="713" y="0"/>
                    <a:pt x="460"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31"/>
            <p:cNvSpPr/>
            <p:nvPr/>
          </p:nvSpPr>
          <p:spPr>
            <a:xfrm>
              <a:off x="687350" y="3779825"/>
              <a:ext cx="13075" cy="11225"/>
            </a:xfrm>
            <a:custGeom>
              <a:avLst/>
              <a:gdLst/>
              <a:ahLst/>
              <a:cxnLst/>
              <a:rect l="l" t="t" r="r" b="b"/>
              <a:pathLst>
                <a:path w="523" h="449" extrusionOk="0">
                  <a:moveTo>
                    <a:pt x="301" y="1"/>
                  </a:moveTo>
                  <a:cubicBezTo>
                    <a:pt x="95" y="1"/>
                    <a:pt x="0" y="238"/>
                    <a:pt x="143" y="381"/>
                  </a:cubicBezTo>
                  <a:cubicBezTo>
                    <a:pt x="190" y="428"/>
                    <a:pt x="247" y="449"/>
                    <a:pt x="302" y="449"/>
                  </a:cubicBezTo>
                  <a:cubicBezTo>
                    <a:pt x="416" y="449"/>
                    <a:pt x="523" y="361"/>
                    <a:pt x="523" y="223"/>
                  </a:cubicBezTo>
                  <a:cubicBezTo>
                    <a:pt x="523" y="96"/>
                    <a:pt x="428" y="1"/>
                    <a:pt x="301"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31"/>
            <p:cNvSpPr/>
            <p:nvPr/>
          </p:nvSpPr>
          <p:spPr>
            <a:xfrm>
              <a:off x="1080025" y="3909675"/>
              <a:ext cx="9925" cy="8450"/>
            </a:xfrm>
            <a:custGeom>
              <a:avLst/>
              <a:gdLst/>
              <a:ahLst/>
              <a:cxnLst/>
              <a:rect l="l" t="t" r="r" b="b"/>
              <a:pathLst>
                <a:path w="397" h="338" extrusionOk="0">
                  <a:moveTo>
                    <a:pt x="222" y="0"/>
                  </a:moveTo>
                  <a:cubicBezTo>
                    <a:pt x="79" y="0"/>
                    <a:pt x="0" y="190"/>
                    <a:pt x="111" y="285"/>
                  </a:cubicBezTo>
                  <a:cubicBezTo>
                    <a:pt x="147" y="322"/>
                    <a:pt x="190" y="337"/>
                    <a:pt x="232" y="337"/>
                  </a:cubicBezTo>
                  <a:cubicBezTo>
                    <a:pt x="317" y="337"/>
                    <a:pt x="396" y="270"/>
                    <a:pt x="396" y="174"/>
                  </a:cubicBezTo>
                  <a:cubicBezTo>
                    <a:pt x="396" y="79"/>
                    <a:pt x="317" y="0"/>
                    <a:pt x="222"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31"/>
            <p:cNvSpPr/>
            <p:nvPr/>
          </p:nvSpPr>
          <p:spPr>
            <a:xfrm>
              <a:off x="564625" y="3363025"/>
              <a:ext cx="5975" cy="5950"/>
            </a:xfrm>
            <a:custGeom>
              <a:avLst/>
              <a:gdLst/>
              <a:ahLst/>
              <a:cxnLst/>
              <a:rect l="l" t="t" r="r" b="b"/>
              <a:pathLst>
                <a:path w="239" h="238" extrusionOk="0">
                  <a:moveTo>
                    <a:pt x="112" y="0"/>
                  </a:moveTo>
                  <a:cubicBezTo>
                    <a:pt x="48" y="0"/>
                    <a:pt x="1" y="48"/>
                    <a:pt x="1" y="111"/>
                  </a:cubicBezTo>
                  <a:cubicBezTo>
                    <a:pt x="1" y="174"/>
                    <a:pt x="48" y="238"/>
                    <a:pt x="112" y="238"/>
                  </a:cubicBezTo>
                  <a:cubicBezTo>
                    <a:pt x="175" y="238"/>
                    <a:pt x="238" y="174"/>
                    <a:pt x="238" y="111"/>
                  </a:cubicBezTo>
                  <a:cubicBezTo>
                    <a:pt x="238" y="48"/>
                    <a:pt x="175" y="0"/>
                    <a:pt x="112"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31"/>
            <p:cNvSpPr/>
            <p:nvPr/>
          </p:nvSpPr>
          <p:spPr>
            <a:xfrm>
              <a:off x="693675" y="3563700"/>
              <a:ext cx="13100" cy="12700"/>
            </a:xfrm>
            <a:custGeom>
              <a:avLst/>
              <a:gdLst/>
              <a:ahLst/>
              <a:cxnLst/>
              <a:rect l="l" t="t" r="r" b="b"/>
              <a:pathLst>
                <a:path w="524" h="508" extrusionOk="0">
                  <a:moveTo>
                    <a:pt x="270" y="1"/>
                  </a:moveTo>
                  <a:cubicBezTo>
                    <a:pt x="127" y="1"/>
                    <a:pt x="1" y="112"/>
                    <a:pt x="1" y="254"/>
                  </a:cubicBezTo>
                  <a:cubicBezTo>
                    <a:pt x="1" y="397"/>
                    <a:pt x="127" y="507"/>
                    <a:pt x="270" y="507"/>
                  </a:cubicBezTo>
                  <a:cubicBezTo>
                    <a:pt x="412" y="507"/>
                    <a:pt x="523" y="397"/>
                    <a:pt x="523" y="254"/>
                  </a:cubicBezTo>
                  <a:cubicBezTo>
                    <a:pt x="523" y="112"/>
                    <a:pt x="412" y="1"/>
                    <a:pt x="270"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31"/>
            <p:cNvSpPr/>
            <p:nvPr/>
          </p:nvSpPr>
          <p:spPr>
            <a:xfrm>
              <a:off x="1597000" y="3114825"/>
              <a:ext cx="14650" cy="14675"/>
            </a:xfrm>
            <a:custGeom>
              <a:avLst/>
              <a:gdLst/>
              <a:ahLst/>
              <a:cxnLst/>
              <a:rect l="l" t="t" r="r" b="b"/>
              <a:pathLst>
                <a:path w="586" h="587" extrusionOk="0">
                  <a:moveTo>
                    <a:pt x="301" y="0"/>
                  </a:moveTo>
                  <a:cubicBezTo>
                    <a:pt x="127" y="0"/>
                    <a:pt x="0" y="127"/>
                    <a:pt x="0" y="285"/>
                  </a:cubicBezTo>
                  <a:cubicBezTo>
                    <a:pt x="0" y="444"/>
                    <a:pt x="127" y="586"/>
                    <a:pt x="301" y="586"/>
                  </a:cubicBezTo>
                  <a:cubicBezTo>
                    <a:pt x="459" y="586"/>
                    <a:pt x="586" y="444"/>
                    <a:pt x="586" y="285"/>
                  </a:cubicBezTo>
                  <a:cubicBezTo>
                    <a:pt x="586" y="127"/>
                    <a:pt x="459" y="0"/>
                    <a:pt x="3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31"/>
            <p:cNvSpPr/>
            <p:nvPr/>
          </p:nvSpPr>
          <p:spPr>
            <a:xfrm>
              <a:off x="1217775" y="3939350"/>
              <a:ext cx="6750" cy="5975"/>
            </a:xfrm>
            <a:custGeom>
              <a:avLst/>
              <a:gdLst/>
              <a:ahLst/>
              <a:cxnLst/>
              <a:rect l="l" t="t" r="r" b="b"/>
              <a:pathLst>
                <a:path w="270" h="239" extrusionOk="0">
                  <a:moveTo>
                    <a:pt x="143" y="1"/>
                  </a:moveTo>
                  <a:cubicBezTo>
                    <a:pt x="0" y="17"/>
                    <a:pt x="0" y="222"/>
                    <a:pt x="143" y="238"/>
                  </a:cubicBezTo>
                  <a:cubicBezTo>
                    <a:pt x="206" y="238"/>
                    <a:pt x="270" y="191"/>
                    <a:pt x="270" y="112"/>
                  </a:cubicBezTo>
                  <a:cubicBezTo>
                    <a:pt x="270" y="48"/>
                    <a:pt x="206" y="1"/>
                    <a:pt x="143"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31"/>
            <p:cNvSpPr/>
            <p:nvPr/>
          </p:nvSpPr>
          <p:spPr>
            <a:xfrm>
              <a:off x="1448950" y="3395075"/>
              <a:ext cx="15050" cy="15475"/>
            </a:xfrm>
            <a:custGeom>
              <a:avLst/>
              <a:gdLst/>
              <a:ahLst/>
              <a:cxnLst/>
              <a:rect l="l" t="t" r="r" b="b"/>
              <a:pathLst>
                <a:path w="602" h="619" extrusionOk="0">
                  <a:moveTo>
                    <a:pt x="301" y="1"/>
                  </a:moveTo>
                  <a:cubicBezTo>
                    <a:pt x="127" y="1"/>
                    <a:pt x="0" y="143"/>
                    <a:pt x="0" y="317"/>
                  </a:cubicBezTo>
                  <a:cubicBezTo>
                    <a:pt x="0" y="476"/>
                    <a:pt x="127" y="618"/>
                    <a:pt x="301" y="618"/>
                  </a:cubicBezTo>
                  <a:cubicBezTo>
                    <a:pt x="475" y="618"/>
                    <a:pt x="602" y="476"/>
                    <a:pt x="602" y="317"/>
                  </a:cubicBezTo>
                  <a:cubicBezTo>
                    <a:pt x="602" y="143"/>
                    <a:pt x="475" y="1"/>
                    <a:pt x="301"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31"/>
            <p:cNvSpPr/>
            <p:nvPr/>
          </p:nvSpPr>
          <p:spPr>
            <a:xfrm>
              <a:off x="983050" y="3264850"/>
              <a:ext cx="8725" cy="7150"/>
            </a:xfrm>
            <a:custGeom>
              <a:avLst/>
              <a:gdLst/>
              <a:ahLst/>
              <a:cxnLst/>
              <a:rect l="l" t="t" r="r" b="b"/>
              <a:pathLst>
                <a:path w="349" h="286" extrusionOk="0">
                  <a:moveTo>
                    <a:pt x="206" y="0"/>
                  </a:moveTo>
                  <a:cubicBezTo>
                    <a:pt x="0" y="0"/>
                    <a:pt x="0" y="285"/>
                    <a:pt x="206" y="285"/>
                  </a:cubicBezTo>
                  <a:cubicBezTo>
                    <a:pt x="285" y="285"/>
                    <a:pt x="348" y="222"/>
                    <a:pt x="348" y="143"/>
                  </a:cubicBezTo>
                  <a:cubicBezTo>
                    <a:pt x="348" y="64"/>
                    <a:pt x="285" y="0"/>
                    <a:pt x="206"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31"/>
            <p:cNvSpPr/>
            <p:nvPr/>
          </p:nvSpPr>
          <p:spPr>
            <a:xfrm>
              <a:off x="621250" y="3266025"/>
              <a:ext cx="7925" cy="7950"/>
            </a:xfrm>
            <a:custGeom>
              <a:avLst/>
              <a:gdLst/>
              <a:ahLst/>
              <a:cxnLst/>
              <a:rect l="l" t="t" r="r" b="b"/>
              <a:pathLst>
                <a:path w="317" h="318" extrusionOk="0">
                  <a:moveTo>
                    <a:pt x="158" y="1"/>
                  </a:moveTo>
                  <a:cubicBezTo>
                    <a:pt x="79" y="1"/>
                    <a:pt x="0" y="80"/>
                    <a:pt x="0" y="159"/>
                  </a:cubicBezTo>
                  <a:cubicBezTo>
                    <a:pt x="0" y="254"/>
                    <a:pt x="79" y="318"/>
                    <a:pt x="158" y="318"/>
                  </a:cubicBezTo>
                  <a:cubicBezTo>
                    <a:pt x="253" y="318"/>
                    <a:pt x="317" y="254"/>
                    <a:pt x="317" y="159"/>
                  </a:cubicBezTo>
                  <a:cubicBezTo>
                    <a:pt x="317" y="80"/>
                    <a:pt x="253" y="1"/>
                    <a:pt x="158"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31"/>
            <p:cNvSpPr/>
            <p:nvPr/>
          </p:nvSpPr>
          <p:spPr>
            <a:xfrm>
              <a:off x="1020650" y="3311550"/>
              <a:ext cx="13075" cy="10850"/>
            </a:xfrm>
            <a:custGeom>
              <a:avLst/>
              <a:gdLst/>
              <a:ahLst/>
              <a:cxnLst/>
              <a:rect l="l" t="t" r="r" b="b"/>
              <a:pathLst>
                <a:path w="523" h="434" extrusionOk="0">
                  <a:moveTo>
                    <a:pt x="301" y="1"/>
                  </a:moveTo>
                  <a:cubicBezTo>
                    <a:pt x="95" y="1"/>
                    <a:pt x="0" y="238"/>
                    <a:pt x="143" y="365"/>
                  </a:cubicBezTo>
                  <a:cubicBezTo>
                    <a:pt x="190" y="412"/>
                    <a:pt x="248" y="434"/>
                    <a:pt x="305" y="434"/>
                  </a:cubicBezTo>
                  <a:cubicBezTo>
                    <a:pt x="417" y="434"/>
                    <a:pt x="523" y="349"/>
                    <a:pt x="523" y="222"/>
                  </a:cubicBezTo>
                  <a:cubicBezTo>
                    <a:pt x="523" y="96"/>
                    <a:pt x="412" y="1"/>
                    <a:pt x="301"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31"/>
            <p:cNvSpPr/>
            <p:nvPr/>
          </p:nvSpPr>
          <p:spPr>
            <a:xfrm>
              <a:off x="994925" y="3108875"/>
              <a:ext cx="21775" cy="18625"/>
            </a:xfrm>
            <a:custGeom>
              <a:avLst/>
              <a:gdLst/>
              <a:ahLst/>
              <a:cxnLst/>
              <a:rect l="l" t="t" r="r" b="b"/>
              <a:pathLst>
                <a:path w="871" h="745" extrusionOk="0">
                  <a:moveTo>
                    <a:pt x="491" y="1"/>
                  </a:moveTo>
                  <a:cubicBezTo>
                    <a:pt x="158" y="1"/>
                    <a:pt x="0" y="397"/>
                    <a:pt x="238" y="634"/>
                  </a:cubicBezTo>
                  <a:cubicBezTo>
                    <a:pt x="308" y="710"/>
                    <a:pt x="399" y="744"/>
                    <a:pt x="489" y="744"/>
                  </a:cubicBezTo>
                  <a:cubicBezTo>
                    <a:pt x="680" y="744"/>
                    <a:pt x="871" y="591"/>
                    <a:pt x="871" y="365"/>
                  </a:cubicBezTo>
                  <a:cubicBezTo>
                    <a:pt x="871" y="159"/>
                    <a:pt x="697" y="1"/>
                    <a:pt x="491"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31"/>
            <p:cNvSpPr/>
            <p:nvPr/>
          </p:nvSpPr>
          <p:spPr>
            <a:xfrm>
              <a:off x="514400" y="3732325"/>
              <a:ext cx="5125" cy="3550"/>
            </a:xfrm>
            <a:custGeom>
              <a:avLst/>
              <a:gdLst/>
              <a:ahLst/>
              <a:cxnLst/>
              <a:rect l="l" t="t" r="r" b="b"/>
              <a:pathLst>
                <a:path w="205" h="142" extrusionOk="0">
                  <a:moveTo>
                    <a:pt x="110" y="1"/>
                  </a:moveTo>
                  <a:cubicBezTo>
                    <a:pt x="0" y="1"/>
                    <a:pt x="115" y="141"/>
                    <a:pt x="174" y="141"/>
                  </a:cubicBezTo>
                  <a:cubicBezTo>
                    <a:pt x="192" y="141"/>
                    <a:pt x="205" y="129"/>
                    <a:pt x="205" y="96"/>
                  </a:cubicBezTo>
                  <a:cubicBezTo>
                    <a:pt x="205" y="48"/>
                    <a:pt x="173" y="1"/>
                    <a:pt x="110"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31"/>
            <p:cNvSpPr/>
            <p:nvPr/>
          </p:nvSpPr>
          <p:spPr>
            <a:xfrm>
              <a:off x="1623125" y="2777575"/>
              <a:ext cx="3975" cy="3975"/>
            </a:xfrm>
            <a:custGeom>
              <a:avLst/>
              <a:gdLst/>
              <a:ahLst/>
              <a:cxnLst/>
              <a:rect l="l" t="t" r="r" b="b"/>
              <a:pathLst>
                <a:path w="159" h="159" extrusionOk="0">
                  <a:moveTo>
                    <a:pt x="79" y="0"/>
                  </a:moveTo>
                  <a:cubicBezTo>
                    <a:pt x="48" y="0"/>
                    <a:pt x="0" y="32"/>
                    <a:pt x="0" y="79"/>
                  </a:cubicBezTo>
                  <a:cubicBezTo>
                    <a:pt x="0" y="127"/>
                    <a:pt x="48" y="159"/>
                    <a:pt x="79" y="159"/>
                  </a:cubicBezTo>
                  <a:cubicBezTo>
                    <a:pt x="127" y="159"/>
                    <a:pt x="158" y="127"/>
                    <a:pt x="158" y="79"/>
                  </a:cubicBezTo>
                  <a:cubicBezTo>
                    <a:pt x="158" y="32"/>
                    <a:pt x="127" y="0"/>
                    <a:pt x="79"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31"/>
            <p:cNvSpPr/>
            <p:nvPr/>
          </p:nvSpPr>
          <p:spPr>
            <a:xfrm>
              <a:off x="241225" y="3462375"/>
              <a:ext cx="2000" cy="2000"/>
            </a:xfrm>
            <a:custGeom>
              <a:avLst/>
              <a:gdLst/>
              <a:ahLst/>
              <a:cxnLst/>
              <a:rect l="l" t="t" r="r" b="b"/>
              <a:pathLst>
                <a:path w="80" h="80" extrusionOk="0">
                  <a:moveTo>
                    <a:pt x="48" y="0"/>
                  </a:moveTo>
                  <a:cubicBezTo>
                    <a:pt x="1" y="0"/>
                    <a:pt x="1" y="64"/>
                    <a:pt x="48" y="79"/>
                  </a:cubicBezTo>
                  <a:cubicBezTo>
                    <a:pt x="64" y="64"/>
                    <a:pt x="80" y="48"/>
                    <a:pt x="80" y="32"/>
                  </a:cubicBezTo>
                  <a:cubicBezTo>
                    <a:pt x="80" y="16"/>
                    <a:pt x="64" y="0"/>
                    <a:pt x="48"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31"/>
            <p:cNvSpPr/>
            <p:nvPr/>
          </p:nvSpPr>
          <p:spPr>
            <a:xfrm>
              <a:off x="842125" y="2888000"/>
              <a:ext cx="14275" cy="12175"/>
            </a:xfrm>
            <a:custGeom>
              <a:avLst/>
              <a:gdLst/>
              <a:ahLst/>
              <a:cxnLst/>
              <a:rect l="l" t="t" r="r" b="b"/>
              <a:pathLst>
                <a:path w="571" h="487" extrusionOk="0">
                  <a:moveTo>
                    <a:pt x="317" y="1"/>
                  </a:moveTo>
                  <a:cubicBezTo>
                    <a:pt x="111" y="1"/>
                    <a:pt x="0" y="254"/>
                    <a:pt x="143" y="412"/>
                  </a:cubicBezTo>
                  <a:cubicBezTo>
                    <a:pt x="194" y="464"/>
                    <a:pt x="257" y="487"/>
                    <a:pt x="319" y="487"/>
                  </a:cubicBezTo>
                  <a:cubicBezTo>
                    <a:pt x="448" y="487"/>
                    <a:pt x="570" y="388"/>
                    <a:pt x="570" y="238"/>
                  </a:cubicBezTo>
                  <a:cubicBezTo>
                    <a:pt x="570" y="112"/>
                    <a:pt x="459" y="1"/>
                    <a:pt x="317"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31"/>
            <p:cNvSpPr/>
            <p:nvPr/>
          </p:nvSpPr>
          <p:spPr>
            <a:xfrm>
              <a:off x="615300" y="3382025"/>
              <a:ext cx="9525" cy="8275"/>
            </a:xfrm>
            <a:custGeom>
              <a:avLst/>
              <a:gdLst/>
              <a:ahLst/>
              <a:cxnLst/>
              <a:rect l="l" t="t" r="r" b="b"/>
              <a:pathLst>
                <a:path w="381" h="331" extrusionOk="0">
                  <a:moveTo>
                    <a:pt x="222" y="0"/>
                  </a:moveTo>
                  <a:cubicBezTo>
                    <a:pt x="80" y="0"/>
                    <a:pt x="1" y="174"/>
                    <a:pt x="111" y="285"/>
                  </a:cubicBezTo>
                  <a:cubicBezTo>
                    <a:pt x="142" y="316"/>
                    <a:pt x="182" y="330"/>
                    <a:pt x="221" y="330"/>
                  </a:cubicBezTo>
                  <a:cubicBezTo>
                    <a:pt x="302" y="330"/>
                    <a:pt x="381" y="270"/>
                    <a:pt x="381" y="174"/>
                  </a:cubicBezTo>
                  <a:cubicBezTo>
                    <a:pt x="381" y="79"/>
                    <a:pt x="317" y="0"/>
                    <a:pt x="222"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31"/>
            <p:cNvSpPr/>
            <p:nvPr/>
          </p:nvSpPr>
          <p:spPr>
            <a:xfrm>
              <a:off x="462650" y="3781025"/>
              <a:ext cx="3450" cy="2375"/>
            </a:xfrm>
            <a:custGeom>
              <a:avLst/>
              <a:gdLst/>
              <a:ahLst/>
              <a:cxnLst/>
              <a:rect l="l" t="t" r="r" b="b"/>
              <a:pathLst>
                <a:path w="138" h="95" extrusionOk="0">
                  <a:moveTo>
                    <a:pt x="74" y="0"/>
                  </a:moveTo>
                  <a:cubicBezTo>
                    <a:pt x="1" y="0"/>
                    <a:pt x="78" y="94"/>
                    <a:pt x="117" y="94"/>
                  </a:cubicBezTo>
                  <a:cubicBezTo>
                    <a:pt x="129" y="94"/>
                    <a:pt x="137" y="86"/>
                    <a:pt x="137" y="64"/>
                  </a:cubicBezTo>
                  <a:cubicBezTo>
                    <a:pt x="137" y="32"/>
                    <a:pt x="106" y="0"/>
                    <a:pt x="74"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31"/>
            <p:cNvSpPr/>
            <p:nvPr/>
          </p:nvSpPr>
          <p:spPr>
            <a:xfrm>
              <a:off x="1067700" y="2685725"/>
              <a:ext cx="4425" cy="3050"/>
            </a:xfrm>
            <a:custGeom>
              <a:avLst/>
              <a:gdLst/>
              <a:ahLst/>
              <a:cxnLst/>
              <a:rect l="l" t="t" r="r" b="b"/>
              <a:pathLst>
                <a:path w="177" h="122" extrusionOk="0">
                  <a:moveTo>
                    <a:pt x="97" y="1"/>
                  </a:moveTo>
                  <a:cubicBezTo>
                    <a:pt x="1" y="1"/>
                    <a:pt x="98" y="121"/>
                    <a:pt x="149" y="121"/>
                  </a:cubicBezTo>
                  <a:cubicBezTo>
                    <a:pt x="165" y="121"/>
                    <a:pt x="177" y="110"/>
                    <a:pt x="177" y="80"/>
                  </a:cubicBezTo>
                  <a:cubicBezTo>
                    <a:pt x="177" y="33"/>
                    <a:pt x="145" y="1"/>
                    <a:pt x="9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31"/>
            <p:cNvSpPr/>
            <p:nvPr/>
          </p:nvSpPr>
          <p:spPr>
            <a:xfrm>
              <a:off x="1205900" y="3188850"/>
              <a:ext cx="6750" cy="6750"/>
            </a:xfrm>
            <a:custGeom>
              <a:avLst/>
              <a:gdLst/>
              <a:ahLst/>
              <a:cxnLst/>
              <a:rect l="l" t="t" r="r" b="b"/>
              <a:pathLst>
                <a:path w="270" h="270" extrusionOk="0">
                  <a:moveTo>
                    <a:pt x="143" y="0"/>
                  </a:moveTo>
                  <a:cubicBezTo>
                    <a:pt x="64" y="0"/>
                    <a:pt x="0" y="64"/>
                    <a:pt x="0" y="143"/>
                  </a:cubicBezTo>
                  <a:cubicBezTo>
                    <a:pt x="0" y="222"/>
                    <a:pt x="64" y="269"/>
                    <a:pt x="143" y="269"/>
                  </a:cubicBezTo>
                  <a:cubicBezTo>
                    <a:pt x="206" y="269"/>
                    <a:pt x="270" y="222"/>
                    <a:pt x="270" y="143"/>
                  </a:cubicBezTo>
                  <a:cubicBezTo>
                    <a:pt x="270" y="64"/>
                    <a:pt x="206" y="0"/>
                    <a:pt x="143"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31"/>
            <p:cNvSpPr/>
            <p:nvPr/>
          </p:nvSpPr>
          <p:spPr>
            <a:xfrm>
              <a:off x="1034675" y="2791425"/>
              <a:ext cx="3800" cy="2525"/>
            </a:xfrm>
            <a:custGeom>
              <a:avLst/>
              <a:gdLst/>
              <a:ahLst/>
              <a:cxnLst/>
              <a:rect l="l" t="t" r="r" b="b"/>
              <a:pathLst>
                <a:path w="152" h="101" extrusionOk="0">
                  <a:moveTo>
                    <a:pt x="73" y="0"/>
                  </a:moveTo>
                  <a:cubicBezTo>
                    <a:pt x="0" y="0"/>
                    <a:pt x="83" y="101"/>
                    <a:pt x="128" y="101"/>
                  </a:cubicBezTo>
                  <a:cubicBezTo>
                    <a:pt x="142" y="101"/>
                    <a:pt x="152" y="90"/>
                    <a:pt x="152" y="64"/>
                  </a:cubicBezTo>
                  <a:cubicBezTo>
                    <a:pt x="152" y="32"/>
                    <a:pt x="120" y="0"/>
                    <a:pt x="73"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31"/>
            <p:cNvSpPr/>
            <p:nvPr/>
          </p:nvSpPr>
          <p:spPr>
            <a:xfrm>
              <a:off x="1237575" y="3118000"/>
              <a:ext cx="6750" cy="5950"/>
            </a:xfrm>
            <a:custGeom>
              <a:avLst/>
              <a:gdLst/>
              <a:ahLst/>
              <a:cxnLst/>
              <a:rect l="l" t="t" r="r" b="b"/>
              <a:pathLst>
                <a:path w="270" h="238" extrusionOk="0">
                  <a:moveTo>
                    <a:pt x="158" y="0"/>
                  </a:moveTo>
                  <a:cubicBezTo>
                    <a:pt x="0" y="0"/>
                    <a:pt x="0" y="238"/>
                    <a:pt x="158" y="238"/>
                  </a:cubicBezTo>
                  <a:cubicBezTo>
                    <a:pt x="222" y="238"/>
                    <a:pt x="269" y="190"/>
                    <a:pt x="269" y="127"/>
                  </a:cubicBezTo>
                  <a:cubicBezTo>
                    <a:pt x="269" y="63"/>
                    <a:pt x="222" y="0"/>
                    <a:pt x="15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31"/>
            <p:cNvSpPr/>
            <p:nvPr/>
          </p:nvSpPr>
          <p:spPr>
            <a:xfrm>
              <a:off x="975525" y="3843175"/>
              <a:ext cx="13075" cy="12675"/>
            </a:xfrm>
            <a:custGeom>
              <a:avLst/>
              <a:gdLst/>
              <a:ahLst/>
              <a:cxnLst/>
              <a:rect l="l" t="t" r="r" b="b"/>
              <a:pathLst>
                <a:path w="523" h="507" extrusionOk="0">
                  <a:moveTo>
                    <a:pt x="254" y="0"/>
                  </a:moveTo>
                  <a:cubicBezTo>
                    <a:pt x="111" y="0"/>
                    <a:pt x="0" y="111"/>
                    <a:pt x="0" y="254"/>
                  </a:cubicBezTo>
                  <a:cubicBezTo>
                    <a:pt x="0" y="396"/>
                    <a:pt x="111" y="507"/>
                    <a:pt x="254" y="507"/>
                  </a:cubicBezTo>
                  <a:cubicBezTo>
                    <a:pt x="396" y="507"/>
                    <a:pt x="523" y="396"/>
                    <a:pt x="523" y="254"/>
                  </a:cubicBezTo>
                  <a:cubicBezTo>
                    <a:pt x="523" y="111"/>
                    <a:pt x="396" y="0"/>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31"/>
            <p:cNvSpPr/>
            <p:nvPr/>
          </p:nvSpPr>
          <p:spPr>
            <a:xfrm>
              <a:off x="1676950" y="3792950"/>
              <a:ext cx="9125" cy="7900"/>
            </a:xfrm>
            <a:custGeom>
              <a:avLst/>
              <a:gdLst/>
              <a:ahLst/>
              <a:cxnLst/>
              <a:rect l="l" t="t" r="r" b="b"/>
              <a:pathLst>
                <a:path w="365" h="316" extrusionOk="0">
                  <a:moveTo>
                    <a:pt x="205" y="1"/>
                  </a:moveTo>
                  <a:cubicBezTo>
                    <a:pt x="166" y="1"/>
                    <a:pt x="126" y="15"/>
                    <a:pt x="95" y="46"/>
                  </a:cubicBezTo>
                  <a:cubicBezTo>
                    <a:pt x="0" y="141"/>
                    <a:pt x="64" y="315"/>
                    <a:pt x="206" y="315"/>
                  </a:cubicBezTo>
                  <a:cubicBezTo>
                    <a:pt x="301" y="315"/>
                    <a:pt x="365" y="252"/>
                    <a:pt x="365" y="157"/>
                  </a:cubicBezTo>
                  <a:cubicBezTo>
                    <a:pt x="365" y="61"/>
                    <a:pt x="286" y="1"/>
                    <a:pt x="205"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31"/>
            <p:cNvSpPr/>
            <p:nvPr/>
          </p:nvSpPr>
          <p:spPr>
            <a:xfrm>
              <a:off x="1319900" y="3943275"/>
              <a:ext cx="15450" cy="13175"/>
            </a:xfrm>
            <a:custGeom>
              <a:avLst/>
              <a:gdLst/>
              <a:ahLst/>
              <a:cxnLst/>
              <a:rect l="l" t="t" r="r" b="b"/>
              <a:pathLst>
                <a:path w="618" h="527" extrusionOk="0">
                  <a:moveTo>
                    <a:pt x="389" y="1"/>
                  </a:moveTo>
                  <a:cubicBezTo>
                    <a:pt x="381" y="1"/>
                    <a:pt x="373" y="1"/>
                    <a:pt x="365" y="2"/>
                  </a:cubicBezTo>
                  <a:cubicBezTo>
                    <a:pt x="127" y="2"/>
                    <a:pt x="0" y="287"/>
                    <a:pt x="175" y="445"/>
                  </a:cubicBezTo>
                  <a:cubicBezTo>
                    <a:pt x="226" y="502"/>
                    <a:pt x="290" y="526"/>
                    <a:pt x="353" y="526"/>
                  </a:cubicBezTo>
                  <a:cubicBezTo>
                    <a:pt x="487" y="526"/>
                    <a:pt x="618" y="416"/>
                    <a:pt x="618" y="255"/>
                  </a:cubicBezTo>
                  <a:cubicBezTo>
                    <a:pt x="618" y="121"/>
                    <a:pt x="519" y="1"/>
                    <a:pt x="389"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31"/>
            <p:cNvSpPr/>
            <p:nvPr/>
          </p:nvSpPr>
          <p:spPr>
            <a:xfrm>
              <a:off x="1238350" y="3444550"/>
              <a:ext cx="26550" cy="22450"/>
            </a:xfrm>
            <a:custGeom>
              <a:avLst/>
              <a:gdLst/>
              <a:ahLst/>
              <a:cxnLst/>
              <a:rect l="l" t="t" r="r" b="b"/>
              <a:pathLst>
                <a:path w="1062" h="898" extrusionOk="0">
                  <a:moveTo>
                    <a:pt x="602" y="1"/>
                  </a:moveTo>
                  <a:cubicBezTo>
                    <a:pt x="207" y="1"/>
                    <a:pt x="1" y="492"/>
                    <a:pt x="286" y="761"/>
                  </a:cubicBezTo>
                  <a:cubicBezTo>
                    <a:pt x="380" y="855"/>
                    <a:pt x="497" y="897"/>
                    <a:pt x="611" y="897"/>
                  </a:cubicBezTo>
                  <a:cubicBezTo>
                    <a:pt x="842" y="897"/>
                    <a:pt x="1062" y="725"/>
                    <a:pt x="1062" y="460"/>
                  </a:cubicBezTo>
                  <a:cubicBezTo>
                    <a:pt x="1046" y="207"/>
                    <a:pt x="856" y="1"/>
                    <a:pt x="60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31"/>
            <p:cNvSpPr/>
            <p:nvPr/>
          </p:nvSpPr>
          <p:spPr>
            <a:xfrm>
              <a:off x="1642500" y="3465725"/>
              <a:ext cx="7150" cy="5675"/>
            </a:xfrm>
            <a:custGeom>
              <a:avLst/>
              <a:gdLst/>
              <a:ahLst/>
              <a:cxnLst/>
              <a:rect l="l" t="t" r="r" b="b"/>
              <a:pathLst>
                <a:path w="286" h="227" extrusionOk="0">
                  <a:moveTo>
                    <a:pt x="143" y="1"/>
                  </a:moveTo>
                  <a:cubicBezTo>
                    <a:pt x="84" y="1"/>
                    <a:pt x="25" y="40"/>
                    <a:pt x="17" y="120"/>
                  </a:cubicBezTo>
                  <a:cubicBezTo>
                    <a:pt x="1" y="191"/>
                    <a:pt x="72" y="227"/>
                    <a:pt x="143" y="227"/>
                  </a:cubicBezTo>
                  <a:cubicBezTo>
                    <a:pt x="215" y="227"/>
                    <a:pt x="286" y="191"/>
                    <a:pt x="270" y="120"/>
                  </a:cubicBezTo>
                  <a:cubicBezTo>
                    <a:pt x="262" y="40"/>
                    <a:pt x="203" y="1"/>
                    <a:pt x="143"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31"/>
            <p:cNvSpPr/>
            <p:nvPr/>
          </p:nvSpPr>
          <p:spPr>
            <a:xfrm>
              <a:off x="412625" y="3336900"/>
              <a:ext cx="13875" cy="11775"/>
            </a:xfrm>
            <a:custGeom>
              <a:avLst/>
              <a:gdLst/>
              <a:ahLst/>
              <a:cxnLst/>
              <a:rect l="l" t="t" r="r" b="b"/>
              <a:pathLst>
                <a:path w="555" h="471" extrusionOk="0">
                  <a:moveTo>
                    <a:pt x="317" y="0"/>
                  </a:moveTo>
                  <a:cubicBezTo>
                    <a:pt x="112" y="0"/>
                    <a:pt x="1" y="253"/>
                    <a:pt x="159" y="396"/>
                  </a:cubicBezTo>
                  <a:cubicBezTo>
                    <a:pt x="206" y="448"/>
                    <a:pt x="265" y="471"/>
                    <a:pt x="323" y="471"/>
                  </a:cubicBezTo>
                  <a:cubicBezTo>
                    <a:pt x="441" y="471"/>
                    <a:pt x="555" y="376"/>
                    <a:pt x="555" y="238"/>
                  </a:cubicBezTo>
                  <a:cubicBezTo>
                    <a:pt x="555" y="95"/>
                    <a:pt x="444" y="0"/>
                    <a:pt x="317"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31"/>
            <p:cNvSpPr/>
            <p:nvPr/>
          </p:nvSpPr>
          <p:spPr>
            <a:xfrm>
              <a:off x="927625" y="3858600"/>
              <a:ext cx="12675" cy="12300"/>
            </a:xfrm>
            <a:custGeom>
              <a:avLst/>
              <a:gdLst/>
              <a:ahLst/>
              <a:cxnLst/>
              <a:rect l="l" t="t" r="r" b="b"/>
              <a:pathLst>
                <a:path w="507" h="492" extrusionOk="0">
                  <a:moveTo>
                    <a:pt x="254" y="1"/>
                  </a:moveTo>
                  <a:cubicBezTo>
                    <a:pt x="111" y="1"/>
                    <a:pt x="0" y="112"/>
                    <a:pt x="0" y="254"/>
                  </a:cubicBezTo>
                  <a:cubicBezTo>
                    <a:pt x="0" y="381"/>
                    <a:pt x="111" y="492"/>
                    <a:pt x="254" y="492"/>
                  </a:cubicBezTo>
                  <a:cubicBezTo>
                    <a:pt x="380" y="492"/>
                    <a:pt x="507" y="381"/>
                    <a:pt x="507" y="254"/>
                  </a:cubicBezTo>
                  <a:cubicBezTo>
                    <a:pt x="507" y="112"/>
                    <a:pt x="380" y="1"/>
                    <a:pt x="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31"/>
            <p:cNvSpPr/>
            <p:nvPr/>
          </p:nvSpPr>
          <p:spPr>
            <a:xfrm>
              <a:off x="1396300" y="3457175"/>
              <a:ext cx="7550" cy="7200"/>
            </a:xfrm>
            <a:custGeom>
              <a:avLst/>
              <a:gdLst/>
              <a:ahLst/>
              <a:cxnLst/>
              <a:rect l="l" t="t" r="r" b="b"/>
              <a:pathLst>
                <a:path w="302" h="288" extrusionOk="0">
                  <a:moveTo>
                    <a:pt x="135" y="0"/>
                  </a:moveTo>
                  <a:cubicBezTo>
                    <a:pt x="53" y="0"/>
                    <a:pt x="0" y="73"/>
                    <a:pt x="0" y="145"/>
                  </a:cubicBezTo>
                  <a:cubicBezTo>
                    <a:pt x="0" y="224"/>
                    <a:pt x="64" y="287"/>
                    <a:pt x="159" y="287"/>
                  </a:cubicBezTo>
                  <a:cubicBezTo>
                    <a:pt x="238" y="287"/>
                    <a:pt x="301" y="224"/>
                    <a:pt x="301" y="145"/>
                  </a:cubicBezTo>
                  <a:cubicBezTo>
                    <a:pt x="301" y="73"/>
                    <a:pt x="248" y="0"/>
                    <a:pt x="179" y="0"/>
                  </a:cubicBezTo>
                  <a:cubicBezTo>
                    <a:pt x="172" y="0"/>
                    <a:pt x="166" y="1"/>
                    <a:pt x="159" y="2"/>
                  </a:cubicBezTo>
                  <a:cubicBezTo>
                    <a:pt x="150" y="1"/>
                    <a:pt x="142" y="0"/>
                    <a:pt x="135"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31"/>
            <p:cNvSpPr/>
            <p:nvPr/>
          </p:nvSpPr>
          <p:spPr>
            <a:xfrm>
              <a:off x="1439675" y="3754100"/>
              <a:ext cx="6125" cy="4200"/>
            </a:xfrm>
            <a:custGeom>
              <a:avLst/>
              <a:gdLst/>
              <a:ahLst/>
              <a:cxnLst/>
              <a:rect l="l" t="t" r="r" b="b"/>
              <a:pathLst>
                <a:path w="245" h="168" extrusionOk="0">
                  <a:moveTo>
                    <a:pt x="134" y="1"/>
                  </a:moveTo>
                  <a:cubicBezTo>
                    <a:pt x="0" y="1"/>
                    <a:pt x="127" y="168"/>
                    <a:pt x="201" y="168"/>
                  </a:cubicBezTo>
                  <a:cubicBezTo>
                    <a:pt x="223" y="168"/>
                    <a:pt x="241" y="152"/>
                    <a:pt x="245" y="111"/>
                  </a:cubicBezTo>
                  <a:cubicBezTo>
                    <a:pt x="245" y="48"/>
                    <a:pt x="197" y="1"/>
                    <a:pt x="134"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31"/>
            <p:cNvSpPr/>
            <p:nvPr/>
          </p:nvSpPr>
          <p:spPr>
            <a:xfrm>
              <a:off x="1256575" y="3045950"/>
              <a:ext cx="5150" cy="5175"/>
            </a:xfrm>
            <a:custGeom>
              <a:avLst/>
              <a:gdLst/>
              <a:ahLst/>
              <a:cxnLst/>
              <a:rect l="l" t="t" r="r" b="b"/>
              <a:pathLst>
                <a:path w="206" h="207" extrusionOk="0">
                  <a:moveTo>
                    <a:pt x="95" y="0"/>
                  </a:moveTo>
                  <a:cubicBezTo>
                    <a:pt x="48" y="0"/>
                    <a:pt x="0" y="48"/>
                    <a:pt x="0" y="111"/>
                  </a:cubicBezTo>
                  <a:cubicBezTo>
                    <a:pt x="0" y="159"/>
                    <a:pt x="48" y="206"/>
                    <a:pt x="95" y="206"/>
                  </a:cubicBezTo>
                  <a:cubicBezTo>
                    <a:pt x="158" y="206"/>
                    <a:pt x="206" y="159"/>
                    <a:pt x="206" y="111"/>
                  </a:cubicBezTo>
                  <a:cubicBezTo>
                    <a:pt x="206" y="48"/>
                    <a:pt x="158" y="0"/>
                    <a:pt x="95"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31"/>
            <p:cNvSpPr/>
            <p:nvPr/>
          </p:nvSpPr>
          <p:spPr>
            <a:xfrm>
              <a:off x="1158800" y="3260100"/>
              <a:ext cx="10300" cy="10325"/>
            </a:xfrm>
            <a:custGeom>
              <a:avLst/>
              <a:gdLst/>
              <a:ahLst/>
              <a:cxnLst/>
              <a:rect l="l" t="t" r="r" b="b"/>
              <a:pathLst>
                <a:path w="412" h="413" extrusionOk="0">
                  <a:moveTo>
                    <a:pt x="206" y="0"/>
                  </a:moveTo>
                  <a:cubicBezTo>
                    <a:pt x="95" y="0"/>
                    <a:pt x="0" y="95"/>
                    <a:pt x="0" y="206"/>
                  </a:cubicBezTo>
                  <a:cubicBezTo>
                    <a:pt x="0" y="317"/>
                    <a:pt x="95" y="412"/>
                    <a:pt x="206" y="412"/>
                  </a:cubicBezTo>
                  <a:cubicBezTo>
                    <a:pt x="317" y="412"/>
                    <a:pt x="412" y="317"/>
                    <a:pt x="412" y="206"/>
                  </a:cubicBezTo>
                  <a:cubicBezTo>
                    <a:pt x="412" y="95"/>
                    <a:pt x="317" y="0"/>
                    <a:pt x="206"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31"/>
            <p:cNvSpPr/>
            <p:nvPr/>
          </p:nvSpPr>
          <p:spPr>
            <a:xfrm>
              <a:off x="1449150" y="2909775"/>
              <a:ext cx="6150" cy="4050"/>
            </a:xfrm>
            <a:custGeom>
              <a:avLst/>
              <a:gdLst/>
              <a:ahLst/>
              <a:cxnLst/>
              <a:rect l="l" t="t" r="r" b="b"/>
              <a:pathLst>
                <a:path w="246" h="162" extrusionOk="0">
                  <a:moveTo>
                    <a:pt x="135" y="1"/>
                  </a:moveTo>
                  <a:cubicBezTo>
                    <a:pt x="0" y="1"/>
                    <a:pt x="140" y="161"/>
                    <a:pt x="210" y="161"/>
                  </a:cubicBezTo>
                  <a:cubicBezTo>
                    <a:pt x="231" y="161"/>
                    <a:pt x="246" y="147"/>
                    <a:pt x="246" y="111"/>
                  </a:cubicBezTo>
                  <a:cubicBezTo>
                    <a:pt x="246" y="48"/>
                    <a:pt x="198" y="1"/>
                    <a:pt x="135"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31"/>
            <p:cNvSpPr/>
            <p:nvPr/>
          </p:nvSpPr>
          <p:spPr>
            <a:xfrm>
              <a:off x="690500" y="2730475"/>
              <a:ext cx="4775" cy="3975"/>
            </a:xfrm>
            <a:custGeom>
              <a:avLst/>
              <a:gdLst/>
              <a:ahLst/>
              <a:cxnLst/>
              <a:rect l="l" t="t" r="r" b="b"/>
              <a:pathLst>
                <a:path w="191" h="159" extrusionOk="0">
                  <a:moveTo>
                    <a:pt x="112" y="0"/>
                  </a:moveTo>
                  <a:cubicBezTo>
                    <a:pt x="1" y="0"/>
                    <a:pt x="1" y="158"/>
                    <a:pt x="112" y="158"/>
                  </a:cubicBezTo>
                  <a:cubicBezTo>
                    <a:pt x="143" y="158"/>
                    <a:pt x="191" y="111"/>
                    <a:pt x="191" y="79"/>
                  </a:cubicBezTo>
                  <a:cubicBezTo>
                    <a:pt x="191" y="32"/>
                    <a:pt x="143" y="0"/>
                    <a:pt x="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31"/>
            <p:cNvSpPr/>
            <p:nvPr/>
          </p:nvSpPr>
          <p:spPr>
            <a:xfrm>
              <a:off x="540875" y="2974700"/>
              <a:ext cx="4775" cy="5175"/>
            </a:xfrm>
            <a:custGeom>
              <a:avLst/>
              <a:gdLst/>
              <a:ahLst/>
              <a:cxnLst/>
              <a:rect l="l" t="t" r="r" b="b"/>
              <a:pathLst>
                <a:path w="191" h="207" extrusionOk="0">
                  <a:moveTo>
                    <a:pt x="96" y="0"/>
                  </a:moveTo>
                  <a:cubicBezTo>
                    <a:pt x="48" y="0"/>
                    <a:pt x="1" y="48"/>
                    <a:pt x="1" y="111"/>
                  </a:cubicBezTo>
                  <a:cubicBezTo>
                    <a:pt x="1" y="159"/>
                    <a:pt x="48" y="206"/>
                    <a:pt x="96" y="206"/>
                  </a:cubicBezTo>
                  <a:cubicBezTo>
                    <a:pt x="143" y="206"/>
                    <a:pt x="191" y="159"/>
                    <a:pt x="191" y="111"/>
                  </a:cubicBezTo>
                  <a:cubicBezTo>
                    <a:pt x="191" y="48"/>
                    <a:pt x="143" y="0"/>
                    <a:pt x="96"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31"/>
            <p:cNvSpPr/>
            <p:nvPr/>
          </p:nvSpPr>
          <p:spPr>
            <a:xfrm>
              <a:off x="1200750" y="3686025"/>
              <a:ext cx="26950" cy="23000"/>
            </a:xfrm>
            <a:custGeom>
              <a:avLst/>
              <a:gdLst/>
              <a:ahLst/>
              <a:cxnLst/>
              <a:rect l="l" t="t" r="r" b="b"/>
              <a:pathLst>
                <a:path w="1078" h="920" extrusionOk="0">
                  <a:moveTo>
                    <a:pt x="618" y="0"/>
                  </a:moveTo>
                  <a:cubicBezTo>
                    <a:pt x="206" y="0"/>
                    <a:pt x="1" y="491"/>
                    <a:pt x="286" y="776"/>
                  </a:cubicBezTo>
                  <a:cubicBezTo>
                    <a:pt x="385" y="875"/>
                    <a:pt x="504" y="919"/>
                    <a:pt x="620" y="919"/>
                  </a:cubicBezTo>
                  <a:cubicBezTo>
                    <a:pt x="856" y="919"/>
                    <a:pt x="1077" y="736"/>
                    <a:pt x="1077" y="459"/>
                  </a:cubicBezTo>
                  <a:cubicBezTo>
                    <a:pt x="1077" y="206"/>
                    <a:pt x="871" y="0"/>
                    <a:pt x="618"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31"/>
            <p:cNvSpPr/>
            <p:nvPr/>
          </p:nvSpPr>
          <p:spPr>
            <a:xfrm>
              <a:off x="1328200" y="3827725"/>
              <a:ext cx="21025" cy="21000"/>
            </a:xfrm>
            <a:custGeom>
              <a:avLst/>
              <a:gdLst/>
              <a:ahLst/>
              <a:cxnLst/>
              <a:rect l="l" t="t" r="r" b="b"/>
              <a:pathLst>
                <a:path w="841" h="840" extrusionOk="0">
                  <a:moveTo>
                    <a:pt x="413" y="1"/>
                  </a:moveTo>
                  <a:cubicBezTo>
                    <a:pt x="175" y="1"/>
                    <a:pt x="1" y="175"/>
                    <a:pt x="1" y="412"/>
                  </a:cubicBezTo>
                  <a:cubicBezTo>
                    <a:pt x="1" y="650"/>
                    <a:pt x="175" y="840"/>
                    <a:pt x="413" y="840"/>
                  </a:cubicBezTo>
                  <a:cubicBezTo>
                    <a:pt x="650" y="840"/>
                    <a:pt x="840" y="650"/>
                    <a:pt x="840" y="412"/>
                  </a:cubicBezTo>
                  <a:cubicBezTo>
                    <a:pt x="840" y="175"/>
                    <a:pt x="650" y="1"/>
                    <a:pt x="413"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31"/>
            <p:cNvSpPr/>
            <p:nvPr/>
          </p:nvSpPr>
          <p:spPr>
            <a:xfrm>
              <a:off x="611750" y="2869800"/>
              <a:ext cx="3175" cy="3575"/>
            </a:xfrm>
            <a:custGeom>
              <a:avLst/>
              <a:gdLst/>
              <a:ahLst/>
              <a:cxnLst/>
              <a:rect l="l" t="t" r="r" b="b"/>
              <a:pathLst>
                <a:path w="127" h="143" extrusionOk="0">
                  <a:moveTo>
                    <a:pt x="63" y="0"/>
                  </a:moveTo>
                  <a:cubicBezTo>
                    <a:pt x="32" y="0"/>
                    <a:pt x="0" y="32"/>
                    <a:pt x="0" y="64"/>
                  </a:cubicBezTo>
                  <a:cubicBezTo>
                    <a:pt x="0" y="111"/>
                    <a:pt x="32" y="143"/>
                    <a:pt x="63" y="143"/>
                  </a:cubicBezTo>
                  <a:cubicBezTo>
                    <a:pt x="95" y="143"/>
                    <a:pt x="127" y="111"/>
                    <a:pt x="127" y="64"/>
                  </a:cubicBezTo>
                  <a:cubicBezTo>
                    <a:pt x="127" y="32"/>
                    <a:pt x="9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49" name="Google Shape;2049;p31"/>
          <p:cNvGrpSpPr/>
          <p:nvPr/>
        </p:nvGrpSpPr>
        <p:grpSpPr>
          <a:xfrm rot="-5400000">
            <a:off x="-54366" y="2221979"/>
            <a:ext cx="3113873" cy="2414044"/>
            <a:chOff x="215900" y="2651700"/>
            <a:chExt cx="1695025" cy="1314075"/>
          </a:xfrm>
        </p:grpSpPr>
        <p:sp>
          <p:nvSpPr>
            <p:cNvPr id="2050" name="Google Shape;2050;p31"/>
            <p:cNvSpPr/>
            <p:nvPr/>
          </p:nvSpPr>
          <p:spPr>
            <a:xfrm>
              <a:off x="1000050" y="3822200"/>
              <a:ext cx="23400" cy="19950"/>
            </a:xfrm>
            <a:custGeom>
              <a:avLst/>
              <a:gdLst/>
              <a:ahLst/>
              <a:cxnLst/>
              <a:rect l="l" t="t" r="r" b="b"/>
              <a:pathLst>
                <a:path w="936" h="798" extrusionOk="0">
                  <a:moveTo>
                    <a:pt x="539" y="0"/>
                  </a:moveTo>
                  <a:cubicBezTo>
                    <a:pt x="175" y="0"/>
                    <a:pt x="1" y="428"/>
                    <a:pt x="254" y="681"/>
                  </a:cubicBezTo>
                  <a:cubicBezTo>
                    <a:pt x="335" y="762"/>
                    <a:pt x="433" y="797"/>
                    <a:pt x="530" y="797"/>
                  </a:cubicBezTo>
                  <a:cubicBezTo>
                    <a:pt x="736" y="797"/>
                    <a:pt x="935" y="633"/>
                    <a:pt x="935" y="396"/>
                  </a:cubicBezTo>
                  <a:cubicBezTo>
                    <a:pt x="935" y="174"/>
                    <a:pt x="745" y="0"/>
                    <a:pt x="539"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31"/>
            <p:cNvSpPr/>
            <p:nvPr/>
          </p:nvSpPr>
          <p:spPr>
            <a:xfrm>
              <a:off x="800950" y="3822975"/>
              <a:ext cx="20225" cy="17275"/>
            </a:xfrm>
            <a:custGeom>
              <a:avLst/>
              <a:gdLst/>
              <a:ahLst/>
              <a:cxnLst/>
              <a:rect l="l" t="t" r="r" b="b"/>
              <a:pathLst>
                <a:path w="809" h="691" extrusionOk="0">
                  <a:moveTo>
                    <a:pt x="460" y="1"/>
                  </a:moveTo>
                  <a:cubicBezTo>
                    <a:pt x="143" y="1"/>
                    <a:pt x="1" y="365"/>
                    <a:pt x="206" y="587"/>
                  </a:cubicBezTo>
                  <a:cubicBezTo>
                    <a:pt x="278" y="659"/>
                    <a:pt x="367" y="690"/>
                    <a:pt x="454" y="690"/>
                  </a:cubicBezTo>
                  <a:cubicBezTo>
                    <a:pt x="635" y="690"/>
                    <a:pt x="808" y="552"/>
                    <a:pt x="808" y="349"/>
                  </a:cubicBezTo>
                  <a:cubicBezTo>
                    <a:pt x="808" y="143"/>
                    <a:pt x="650" y="1"/>
                    <a:pt x="460"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31"/>
            <p:cNvSpPr/>
            <p:nvPr/>
          </p:nvSpPr>
          <p:spPr>
            <a:xfrm>
              <a:off x="1181350" y="3771925"/>
              <a:ext cx="30125" cy="30100"/>
            </a:xfrm>
            <a:custGeom>
              <a:avLst/>
              <a:gdLst/>
              <a:ahLst/>
              <a:cxnLst/>
              <a:rect l="l" t="t" r="r" b="b"/>
              <a:pathLst>
                <a:path w="1205" h="1204" extrusionOk="0">
                  <a:moveTo>
                    <a:pt x="602" y="0"/>
                  </a:moveTo>
                  <a:cubicBezTo>
                    <a:pt x="270" y="0"/>
                    <a:pt x="1" y="269"/>
                    <a:pt x="1" y="602"/>
                  </a:cubicBezTo>
                  <a:cubicBezTo>
                    <a:pt x="1" y="934"/>
                    <a:pt x="270" y="1204"/>
                    <a:pt x="602" y="1204"/>
                  </a:cubicBezTo>
                  <a:cubicBezTo>
                    <a:pt x="935" y="1204"/>
                    <a:pt x="1204" y="934"/>
                    <a:pt x="1204" y="602"/>
                  </a:cubicBezTo>
                  <a:cubicBezTo>
                    <a:pt x="1204" y="269"/>
                    <a:pt x="935" y="0"/>
                    <a:pt x="602"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31"/>
            <p:cNvSpPr/>
            <p:nvPr/>
          </p:nvSpPr>
          <p:spPr>
            <a:xfrm>
              <a:off x="240025" y="3642475"/>
              <a:ext cx="2825" cy="1875"/>
            </a:xfrm>
            <a:custGeom>
              <a:avLst/>
              <a:gdLst/>
              <a:ahLst/>
              <a:cxnLst/>
              <a:rect l="l" t="t" r="r" b="b"/>
              <a:pathLst>
                <a:path w="113" h="75" extrusionOk="0">
                  <a:moveTo>
                    <a:pt x="49" y="1"/>
                  </a:moveTo>
                  <a:cubicBezTo>
                    <a:pt x="0" y="1"/>
                    <a:pt x="53" y="74"/>
                    <a:pt x="81" y="74"/>
                  </a:cubicBezTo>
                  <a:cubicBezTo>
                    <a:pt x="90" y="74"/>
                    <a:pt x="96" y="67"/>
                    <a:pt x="96" y="48"/>
                  </a:cubicBezTo>
                  <a:cubicBezTo>
                    <a:pt x="112" y="32"/>
                    <a:pt x="80" y="1"/>
                    <a:pt x="49"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31"/>
            <p:cNvSpPr/>
            <p:nvPr/>
          </p:nvSpPr>
          <p:spPr>
            <a:xfrm>
              <a:off x="955725" y="3758450"/>
              <a:ext cx="28525" cy="28525"/>
            </a:xfrm>
            <a:custGeom>
              <a:avLst/>
              <a:gdLst/>
              <a:ahLst/>
              <a:cxnLst/>
              <a:rect l="l" t="t" r="r" b="b"/>
              <a:pathLst>
                <a:path w="1141" h="1141" extrusionOk="0">
                  <a:moveTo>
                    <a:pt x="571" y="1"/>
                  </a:moveTo>
                  <a:cubicBezTo>
                    <a:pt x="254" y="1"/>
                    <a:pt x="0" y="254"/>
                    <a:pt x="0" y="571"/>
                  </a:cubicBezTo>
                  <a:cubicBezTo>
                    <a:pt x="0" y="888"/>
                    <a:pt x="254" y="1141"/>
                    <a:pt x="571" y="1141"/>
                  </a:cubicBezTo>
                  <a:cubicBezTo>
                    <a:pt x="887" y="1141"/>
                    <a:pt x="1141" y="888"/>
                    <a:pt x="1141" y="571"/>
                  </a:cubicBezTo>
                  <a:cubicBezTo>
                    <a:pt x="1141" y="254"/>
                    <a:pt x="887" y="1"/>
                    <a:pt x="571"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31"/>
            <p:cNvSpPr/>
            <p:nvPr/>
          </p:nvSpPr>
          <p:spPr>
            <a:xfrm>
              <a:off x="1451325" y="3592200"/>
              <a:ext cx="13075" cy="11550"/>
            </a:xfrm>
            <a:custGeom>
              <a:avLst/>
              <a:gdLst/>
              <a:ahLst/>
              <a:cxnLst/>
              <a:rect l="l" t="t" r="r" b="b"/>
              <a:pathLst>
                <a:path w="523" h="462" extrusionOk="0">
                  <a:moveTo>
                    <a:pt x="301" y="1"/>
                  </a:moveTo>
                  <a:cubicBezTo>
                    <a:pt x="95" y="1"/>
                    <a:pt x="0" y="254"/>
                    <a:pt x="143" y="397"/>
                  </a:cubicBezTo>
                  <a:cubicBezTo>
                    <a:pt x="188" y="442"/>
                    <a:pt x="242" y="461"/>
                    <a:pt x="296" y="461"/>
                  </a:cubicBezTo>
                  <a:cubicBezTo>
                    <a:pt x="411" y="461"/>
                    <a:pt x="523" y="368"/>
                    <a:pt x="523" y="238"/>
                  </a:cubicBezTo>
                  <a:cubicBezTo>
                    <a:pt x="523" y="112"/>
                    <a:pt x="428" y="1"/>
                    <a:pt x="3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31"/>
            <p:cNvSpPr/>
            <p:nvPr/>
          </p:nvSpPr>
          <p:spPr>
            <a:xfrm>
              <a:off x="734050" y="3712150"/>
              <a:ext cx="13875" cy="13875"/>
            </a:xfrm>
            <a:custGeom>
              <a:avLst/>
              <a:gdLst/>
              <a:ahLst/>
              <a:cxnLst/>
              <a:rect l="l" t="t" r="r" b="b"/>
              <a:pathLst>
                <a:path w="555" h="555" extrusionOk="0">
                  <a:moveTo>
                    <a:pt x="270" y="0"/>
                  </a:moveTo>
                  <a:cubicBezTo>
                    <a:pt x="127" y="0"/>
                    <a:pt x="1" y="111"/>
                    <a:pt x="1" y="269"/>
                  </a:cubicBezTo>
                  <a:cubicBezTo>
                    <a:pt x="1" y="428"/>
                    <a:pt x="127" y="554"/>
                    <a:pt x="270" y="554"/>
                  </a:cubicBezTo>
                  <a:cubicBezTo>
                    <a:pt x="428" y="554"/>
                    <a:pt x="555" y="428"/>
                    <a:pt x="555" y="269"/>
                  </a:cubicBezTo>
                  <a:cubicBezTo>
                    <a:pt x="555" y="111"/>
                    <a:pt x="428" y="0"/>
                    <a:pt x="270"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31"/>
            <p:cNvSpPr/>
            <p:nvPr/>
          </p:nvSpPr>
          <p:spPr>
            <a:xfrm>
              <a:off x="1223700" y="3622300"/>
              <a:ext cx="13900" cy="13875"/>
            </a:xfrm>
            <a:custGeom>
              <a:avLst/>
              <a:gdLst/>
              <a:ahLst/>
              <a:cxnLst/>
              <a:rect l="l" t="t" r="r" b="b"/>
              <a:pathLst>
                <a:path w="556" h="555" extrusionOk="0">
                  <a:moveTo>
                    <a:pt x="270" y="0"/>
                  </a:moveTo>
                  <a:cubicBezTo>
                    <a:pt x="128" y="0"/>
                    <a:pt x="1" y="127"/>
                    <a:pt x="1" y="269"/>
                  </a:cubicBezTo>
                  <a:cubicBezTo>
                    <a:pt x="1" y="428"/>
                    <a:pt x="128" y="554"/>
                    <a:pt x="270" y="554"/>
                  </a:cubicBezTo>
                  <a:cubicBezTo>
                    <a:pt x="428" y="554"/>
                    <a:pt x="555" y="428"/>
                    <a:pt x="555" y="269"/>
                  </a:cubicBezTo>
                  <a:cubicBezTo>
                    <a:pt x="555" y="127"/>
                    <a:pt x="428" y="0"/>
                    <a:pt x="270"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31"/>
            <p:cNvSpPr/>
            <p:nvPr/>
          </p:nvSpPr>
          <p:spPr>
            <a:xfrm>
              <a:off x="1322275" y="3508675"/>
              <a:ext cx="12700" cy="12700"/>
            </a:xfrm>
            <a:custGeom>
              <a:avLst/>
              <a:gdLst/>
              <a:ahLst/>
              <a:cxnLst/>
              <a:rect l="l" t="t" r="r" b="b"/>
              <a:pathLst>
                <a:path w="508" h="508" extrusionOk="0">
                  <a:moveTo>
                    <a:pt x="254" y="1"/>
                  </a:moveTo>
                  <a:cubicBezTo>
                    <a:pt x="111" y="1"/>
                    <a:pt x="0" y="112"/>
                    <a:pt x="0" y="254"/>
                  </a:cubicBezTo>
                  <a:cubicBezTo>
                    <a:pt x="0" y="397"/>
                    <a:pt x="111" y="508"/>
                    <a:pt x="254" y="508"/>
                  </a:cubicBezTo>
                  <a:cubicBezTo>
                    <a:pt x="396" y="508"/>
                    <a:pt x="507" y="397"/>
                    <a:pt x="507" y="254"/>
                  </a:cubicBezTo>
                  <a:cubicBezTo>
                    <a:pt x="507" y="112"/>
                    <a:pt x="396" y="1"/>
                    <a:pt x="254"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31"/>
            <p:cNvSpPr/>
            <p:nvPr/>
          </p:nvSpPr>
          <p:spPr>
            <a:xfrm>
              <a:off x="681400" y="3664250"/>
              <a:ext cx="23375" cy="20025"/>
            </a:xfrm>
            <a:custGeom>
              <a:avLst/>
              <a:gdLst/>
              <a:ahLst/>
              <a:cxnLst/>
              <a:rect l="l" t="t" r="r" b="b"/>
              <a:pathLst>
                <a:path w="935" h="801" extrusionOk="0">
                  <a:moveTo>
                    <a:pt x="539" y="0"/>
                  </a:moveTo>
                  <a:cubicBezTo>
                    <a:pt x="191" y="0"/>
                    <a:pt x="1" y="428"/>
                    <a:pt x="254" y="681"/>
                  </a:cubicBezTo>
                  <a:cubicBezTo>
                    <a:pt x="337" y="764"/>
                    <a:pt x="438" y="801"/>
                    <a:pt x="536" y="801"/>
                  </a:cubicBezTo>
                  <a:cubicBezTo>
                    <a:pt x="741" y="801"/>
                    <a:pt x="935" y="642"/>
                    <a:pt x="935" y="396"/>
                  </a:cubicBezTo>
                  <a:cubicBezTo>
                    <a:pt x="935" y="190"/>
                    <a:pt x="761" y="16"/>
                    <a:pt x="539"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31"/>
            <p:cNvSpPr/>
            <p:nvPr/>
          </p:nvSpPr>
          <p:spPr>
            <a:xfrm>
              <a:off x="723375" y="3578350"/>
              <a:ext cx="26525" cy="22750"/>
            </a:xfrm>
            <a:custGeom>
              <a:avLst/>
              <a:gdLst/>
              <a:ahLst/>
              <a:cxnLst/>
              <a:rect l="l" t="t" r="r" b="b"/>
              <a:pathLst>
                <a:path w="1061" h="910" extrusionOk="0">
                  <a:moveTo>
                    <a:pt x="602" y="1"/>
                  </a:moveTo>
                  <a:cubicBezTo>
                    <a:pt x="206" y="1"/>
                    <a:pt x="0" y="491"/>
                    <a:pt x="285" y="776"/>
                  </a:cubicBezTo>
                  <a:cubicBezTo>
                    <a:pt x="377" y="868"/>
                    <a:pt x="490" y="909"/>
                    <a:pt x="601" y="909"/>
                  </a:cubicBezTo>
                  <a:cubicBezTo>
                    <a:pt x="835" y="909"/>
                    <a:pt x="1061" y="728"/>
                    <a:pt x="1061" y="460"/>
                  </a:cubicBezTo>
                  <a:cubicBezTo>
                    <a:pt x="1061" y="206"/>
                    <a:pt x="855" y="1"/>
                    <a:pt x="602"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31"/>
            <p:cNvSpPr/>
            <p:nvPr/>
          </p:nvSpPr>
          <p:spPr>
            <a:xfrm>
              <a:off x="598275" y="3597350"/>
              <a:ext cx="15475" cy="13150"/>
            </a:xfrm>
            <a:custGeom>
              <a:avLst/>
              <a:gdLst/>
              <a:ahLst/>
              <a:cxnLst/>
              <a:rect l="l" t="t" r="r" b="b"/>
              <a:pathLst>
                <a:path w="619" h="526" extrusionOk="0">
                  <a:moveTo>
                    <a:pt x="365" y="1"/>
                  </a:moveTo>
                  <a:cubicBezTo>
                    <a:pt x="127" y="1"/>
                    <a:pt x="1" y="286"/>
                    <a:pt x="175" y="444"/>
                  </a:cubicBezTo>
                  <a:cubicBezTo>
                    <a:pt x="226" y="501"/>
                    <a:pt x="291" y="525"/>
                    <a:pt x="356" y="525"/>
                  </a:cubicBezTo>
                  <a:cubicBezTo>
                    <a:pt x="489" y="525"/>
                    <a:pt x="618" y="419"/>
                    <a:pt x="618" y="270"/>
                  </a:cubicBezTo>
                  <a:cubicBezTo>
                    <a:pt x="618" y="111"/>
                    <a:pt x="507" y="1"/>
                    <a:pt x="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31"/>
            <p:cNvSpPr/>
            <p:nvPr/>
          </p:nvSpPr>
          <p:spPr>
            <a:xfrm>
              <a:off x="365925" y="3019425"/>
              <a:ext cx="2400" cy="2400"/>
            </a:xfrm>
            <a:custGeom>
              <a:avLst/>
              <a:gdLst/>
              <a:ahLst/>
              <a:cxnLst/>
              <a:rect l="l" t="t" r="r" b="b"/>
              <a:pathLst>
                <a:path w="96" h="96" extrusionOk="0">
                  <a:moveTo>
                    <a:pt x="48" y="1"/>
                  </a:moveTo>
                  <a:cubicBezTo>
                    <a:pt x="16" y="1"/>
                    <a:pt x="0" y="16"/>
                    <a:pt x="0" y="48"/>
                  </a:cubicBezTo>
                  <a:cubicBezTo>
                    <a:pt x="0" y="80"/>
                    <a:pt x="16" y="96"/>
                    <a:pt x="48" y="96"/>
                  </a:cubicBezTo>
                  <a:cubicBezTo>
                    <a:pt x="64" y="96"/>
                    <a:pt x="95" y="80"/>
                    <a:pt x="95" y="48"/>
                  </a:cubicBezTo>
                  <a:cubicBezTo>
                    <a:pt x="95" y="16"/>
                    <a:pt x="80" y="1"/>
                    <a:pt x="48"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31"/>
            <p:cNvSpPr/>
            <p:nvPr/>
          </p:nvSpPr>
          <p:spPr>
            <a:xfrm>
              <a:off x="1395100" y="3508675"/>
              <a:ext cx="9525" cy="8475"/>
            </a:xfrm>
            <a:custGeom>
              <a:avLst/>
              <a:gdLst/>
              <a:ahLst/>
              <a:cxnLst/>
              <a:rect l="l" t="t" r="r" b="b"/>
              <a:pathLst>
                <a:path w="381" h="339" extrusionOk="0">
                  <a:moveTo>
                    <a:pt x="223" y="1"/>
                  </a:moveTo>
                  <a:cubicBezTo>
                    <a:pt x="64" y="1"/>
                    <a:pt x="1" y="191"/>
                    <a:pt x="96" y="286"/>
                  </a:cubicBezTo>
                  <a:cubicBezTo>
                    <a:pt x="132" y="322"/>
                    <a:pt x="175" y="338"/>
                    <a:pt x="217" y="338"/>
                  </a:cubicBezTo>
                  <a:cubicBezTo>
                    <a:pt x="302" y="338"/>
                    <a:pt x="381" y="271"/>
                    <a:pt x="381" y="175"/>
                  </a:cubicBezTo>
                  <a:cubicBezTo>
                    <a:pt x="381" y="80"/>
                    <a:pt x="302" y="1"/>
                    <a:pt x="223"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31"/>
            <p:cNvSpPr/>
            <p:nvPr/>
          </p:nvSpPr>
          <p:spPr>
            <a:xfrm>
              <a:off x="962450" y="3698300"/>
              <a:ext cx="15850" cy="13525"/>
            </a:xfrm>
            <a:custGeom>
              <a:avLst/>
              <a:gdLst/>
              <a:ahLst/>
              <a:cxnLst/>
              <a:rect l="l" t="t" r="r" b="b"/>
              <a:pathLst>
                <a:path w="634" h="541" extrusionOk="0">
                  <a:moveTo>
                    <a:pt x="365" y="0"/>
                  </a:moveTo>
                  <a:cubicBezTo>
                    <a:pt x="127" y="0"/>
                    <a:pt x="1" y="285"/>
                    <a:pt x="175" y="459"/>
                  </a:cubicBezTo>
                  <a:cubicBezTo>
                    <a:pt x="226" y="515"/>
                    <a:pt x="292" y="540"/>
                    <a:pt x="357" y="540"/>
                  </a:cubicBezTo>
                  <a:cubicBezTo>
                    <a:pt x="496" y="540"/>
                    <a:pt x="634" y="430"/>
                    <a:pt x="634" y="269"/>
                  </a:cubicBezTo>
                  <a:cubicBezTo>
                    <a:pt x="618" y="127"/>
                    <a:pt x="507" y="0"/>
                    <a:pt x="365"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31"/>
            <p:cNvSpPr/>
            <p:nvPr/>
          </p:nvSpPr>
          <p:spPr>
            <a:xfrm>
              <a:off x="533350" y="3124325"/>
              <a:ext cx="14675" cy="14675"/>
            </a:xfrm>
            <a:custGeom>
              <a:avLst/>
              <a:gdLst/>
              <a:ahLst/>
              <a:cxnLst/>
              <a:rect l="l" t="t" r="r" b="b"/>
              <a:pathLst>
                <a:path w="587" h="587" extrusionOk="0">
                  <a:moveTo>
                    <a:pt x="286" y="0"/>
                  </a:moveTo>
                  <a:cubicBezTo>
                    <a:pt x="128" y="0"/>
                    <a:pt x="1" y="143"/>
                    <a:pt x="1" y="301"/>
                  </a:cubicBezTo>
                  <a:cubicBezTo>
                    <a:pt x="1" y="460"/>
                    <a:pt x="128" y="586"/>
                    <a:pt x="286" y="586"/>
                  </a:cubicBezTo>
                  <a:cubicBezTo>
                    <a:pt x="444" y="586"/>
                    <a:pt x="587" y="460"/>
                    <a:pt x="587" y="301"/>
                  </a:cubicBezTo>
                  <a:cubicBezTo>
                    <a:pt x="587" y="143"/>
                    <a:pt x="444" y="0"/>
                    <a:pt x="286"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31"/>
            <p:cNvSpPr/>
            <p:nvPr/>
          </p:nvSpPr>
          <p:spPr>
            <a:xfrm>
              <a:off x="1042800" y="3796850"/>
              <a:ext cx="27750" cy="23900"/>
            </a:xfrm>
            <a:custGeom>
              <a:avLst/>
              <a:gdLst/>
              <a:ahLst/>
              <a:cxnLst/>
              <a:rect l="l" t="t" r="r" b="b"/>
              <a:pathLst>
                <a:path w="1110" h="956" extrusionOk="0">
                  <a:moveTo>
                    <a:pt x="634" y="1"/>
                  </a:moveTo>
                  <a:cubicBezTo>
                    <a:pt x="207" y="1"/>
                    <a:pt x="1" y="523"/>
                    <a:pt x="302" y="824"/>
                  </a:cubicBezTo>
                  <a:cubicBezTo>
                    <a:pt x="397" y="915"/>
                    <a:pt x="514" y="956"/>
                    <a:pt x="628" y="956"/>
                  </a:cubicBezTo>
                  <a:cubicBezTo>
                    <a:pt x="874" y="956"/>
                    <a:pt x="1109" y="767"/>
                    <a:pt x="1109" y="476"/>
                  </a:cubicBezTo>
                  <a:cubicBezTo>
                    <a:pt x="1109" y="222"/>
                    <a:pt x="888" y="1"/>
                    <a:pt x="634"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31"/>
            <p:cNvSpPr/>
            <p:nvPr/>
          </p:nvSpPr>
          <p:spPr>
            <a:xfrm>
              <a:off x="1624300" y="3857825"/>
              <a:ext cx="3975" cy="3575"/>
            </a:xfrm>
            <a:custGeom>
              <a:avLst/>
              <a:gdLst/>
              <a:ahLst/>
              <a:cxnLst/>
              <a:rect l="l" t="t" r="r" b="b"/>
              <a:pathLst>
                <a:path w="159" h="143" extrusionOk="0">
                  <a:moveTo>
                    <a:pt x="80" y="0"/>
                  </a:moveTo>
                  <a:cubicBezTo>
                    <a:pt x="1" y="16"/>
                    <a:pt x="1" y="127"/>
                    <a:pt x="80" y="143"/>
                  </a:cubicBezTo>
                  <a:cubicBezTo>
                    <a:pt x="127" y="143"/>
                    <a:pt x="159" y="111"/>
                    <a:pt x="159" y="79"/>
                  </a:cubicBezTo>
                  <a:cubicBezTo>
                    <a:pt x="159" y="32"/>
                    <a:pt x="127" y="0"/>
                    <a:pt x="80"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8" name="Google Shape;2068;p31"/>
            <p:cNvSpPr/>
            <p:nvPr/>
          </p:nvSpPr>
          <p:spPr>
            <a:xfrm>
              <a:off x="1171850" y="3397050"/>
              <a:ext cx="12300" cy="10575"/>
            </a:xfrm>
            <a:custGeom>
              <a:avLst/>
              <a:gdLst/>
              <a:ahLst/>
              <a:cxnLst/>
              <a:rect l="l" t="t" r="r" b="b"/>
              <a:pathLst>
                <a:path w="492" h="423" extrusionOk="0">
                  <a:moveTo>
                    <a:pt x="286" y="1"/>
                  </a:moveTo>
                  <a:cubicBezTo>
                    <a:pt x="96" y="1"/>
                    <a:pt x="1" y="222"/>
                    <a:pt x="127" y="365"/>
                  </a:cubicBezTo>
                  <a:cubicBezTo>
                    <a:pt x="172" y="405"/>
                    <a:pt x="225" y="423"/>
                    <a:pt x="276" y="423"/>
                  </a:cubicBezTo>
                  <a:cubicBezTo>
                    <a:pt x="387" y="423"/>
                    <a:pt x="492" y="337"/>
                    <a:pt x="492" y="207"/>
                  </a:cubicBezTo>
                  <a:cubicBezTo>
                    <a:pt x="492" y="96"/>
                    <a:pt x="397" y="1"/>
                    <a:pt x="286"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9" name="Google Shape;2069;p31"/>
            <p:cNvSpPr/>
            <p:nvPr/>
          </p:nvSpPr>
          <p:spPr>
            <a:xfrm>
              <a:off x="1299700" y="3251775"/>
              <a:ext cx="17450" cy="14700"/>
            </a:xfrm>
            <a:custGeom>
              <a:avLst/>
              <a:gdLst/>
              <a:ahLst/>
              <a:cxnLst/>
              <a:rect l="l" t="t" r="r" b="b"/>
              <a:pathLst>
                <a:path w="698" h="588" extrusionOk="0">
                  <a:moveTo>
                    <a:pt x="397" y="1"/>
                  </a:moveTo>
                  <a:cubicBezTo>
                    <a:pt x="128" y="1"/>
                    <a:pt x="1" y="318"/>
                    <a:pt x="191" y="508"/>
                  </a:cubicBezTo>
                  <a:cubicBezTo>
                    <a:pt x="251" y="563"/>
                    <a:pt x="324" y="588"/>
                    <a:pt x="395" y="588"/>
                  </a:cubicBezTo>
                  <a:cubicBezTo>
                    <a:pt x="549" y="588"/>
                    <a:pt x="698" y="470"/>
                    <a:pt x="698" y="286"/>
                  </a:cubicBezTo>
                  <a:cubicBezTo>
                    <a:pt x="698" y="128"/>
                    <a:pt x="555" y="1"/>
                    <a:pt x="39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31"/>
            <p:cNvSpPr/>
            <p:nvPr/>
          </p:nvSpPr>
          <p:spPr>
            <a:xfrm>
              <a:off x="1561750" y="3495225"/>
              <a:ext cx="13500" cy="13475"/>
            </a:xfrm>
            <a:custGeom>
              <a:avLst/>
              <a:gdLst/>
              <a:ahLst/>
              <a:cxnLst/>
              <a:rect l="l" t="t" r="r" b="b"/>
              <a:pathLst>
                <a:path w="540" h="539" extrusionOk="0">
                  <a:moveTo>
                    <a:pt x="270" y="1"/>
                  </a:moveTo>
                  <a:cubicBezTo>
                    <a:pt x="127" y="1"/>
                    <a:pt x="1" y="127"/>
                    <a:pt x="1" y="270"/>
                  </a:cubicBezTo>
                  <a:cubicBezTo>
                    <a:pt x="1" y="428"/>
                    <a:pt x="127" y="539"/>
                    <a:pt x="270" y="539"/>
                  </a:cubicBezTo>
                  <a:cubicBezTo>
                    <a:pt x="428" y="539"/>
                    <a:pt x="539" y="428"/>
                    <a:pt x="539" y="270"/>
                  </a:cubicBezTo>
                  <a:cubicBezTo>
                    <a:pt x="539" y="127"/>
                    <a:pt x="428" y="1"/>
                    <a:pt x="270"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31"/>
            <p:cNvSpPr/>
            <p:nvPr/>
          </p:nvSpPr>
          <p:spPr>
            <a:xfrm>
              <a:off x="1342850" y="3235950"/>
              <a:ext cx="11900" cy="11500"/>
            </a:xfrm>
            <a:custGeom>
              <a:avLst/>
              <a:gdLst/>
              <a:ahLst/>
              <a:cxnLst/>
              <a:rect l="l" t="t" r="r" b="b"/>
              <a:pathLst>
                <a:path w="476" h="460" extrusionOk="0">
                  <a:moveTo>
                    <a:pt x="238" y="1"/>
                  </a:moveTo>
                  <a:cubicBezTo>
                    <a:pt x="112" y="1"/>
                    <a:pt x="1" y="96"/>
                    <a:pt x="1" y="238"/>
                  </a:cubicBezTo>
                  <a:cubicBezTo>
                    <a:pt x="1" y="365"/>
                    <a:pt x="112" y="460"/>
                    <a:pt x="238" y="460"/>
                  </a:cubicBezTo>
                  <a:cubicBezTo>
                    <a:pt x="365" y="460"/>
                    <a:pt x="476" y="365"/>
                    <a:pt x="476" y="238"/>
                  </a:cubicBezTo>
                  <a:cubicBezTo>
                    <a:pt x="476" y="96"/>
                    <a:pt x="365" y="1"/>
                    <a:pt x="238"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31"/>
            <p:cNvSpPr/>
            <p:nvPr/>
          </p:nvSpPr>
          <p:spPr>
            <a:xfrm>
              <a:off x="1346425" y="3463950"/>
              <a:ext cx="8325" cy="7225"/>
            </a:xfrm>
            <a:custGeom>
              <a:avLst/>
              <a:gdLst/>
              <a:ahLst/>
              <a:cxnLst/>
              <a:rect l="l" t="t" r="r" b="b"/>
              <a:pathLst>
                <a:path w="333" h="289" extrusionOk="0">
                  <a:moveTo>
                    <a:pt x="190" y="1"/>
                  </a:moveTo>
                  <a:cubicBezTo>
                    <a:pt x="64" y="1"/>
                    <a:pt x="0" y="159"/>
                    <a:pt x="95" y="254"/>
                  </a:cubicBezTo>
                  <a:cubicBezTo>
                    <a:pt x="119" y="278"/>
                    <a:pt x="151" y="289"/>
                    <a:pt x="183" y="289"/>
                  </a:cubicBezTo>
                  <a:cubicBezTo>
                    <a:pt x="256" y="289"/>
                    <a:pt x="333" y="231"/>
                    <a:pt x="333" y="143"/>
                  </a:cubicBezTo>
                  <a:cubicBezTo>
                    <a:pt x="333" y="64"/>
                    <a:pt x="269" y="1"/>
                    <a:pt x="19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31"/>
            <p:cNvSpPr/>
            <p:nvPr/>
          </p:nvSpPr>
          <p:spPr>
            <a:xfrm>
              <a:off x="1500800" y="3537575"/>
              <a:ext cx="6750" cy="6750"/>
            </a:xfrm>
            <a:custGeom>
              <a:avLst/>
              <a:gdLst/>
              <a:ahLst/>
              <a:cxnLst/>
              <a:rect l="l" t="t" r="r" b="b"/>
              <a:pathLst>
                <a:path w="270" h="270" extrusionOk="0">
                  <a:moveTo>
                    <a:pt x="143" y="1"/>
                  </a:moveTo>
                  <a:cubicBezTo>
                    <a:pt x="64" y="1"/>
                    <a:pt x="0" y="64"/>
                    <a:pt x="0" y="143"/>
                  </a:cubicBezTo>
                  <a:cubicBezTo>
                    <a:pt x="0" y="222"/>
                    <a:pt x="64" y="270"/>
                    <a:pt x="143" y="270"/>
                  </a:cubicBezTo>
                  <a:cubicBezTo>
                    <a:pt x="206" y="270"/>
                    <a:pt x="270" y="222"/>
                    <a:pt x="270" y="143"/>
                  </a:cubicBezTo>
                  <a:cubicBezTo>
                    <a:pt x="270" y="64"/>
                    <a:pt x="206" y="1"/>
                    <a:pt x="143"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31"/>
            <p:cNvSpPr/>
            <p:nvPr/>
          </p:nvSpPr>
          <p:spPr>
            <a:xfrm>
              <a:off x="1256950" y="3260900"/>
              <a:ext cx="12700" cy="10950"/>
            </a:xfrm>
            <a:custGeom>
              <a:avLst/>
              <a:gdLst/>
              <a:ahLst/>
              <a:cxnLst/>
              <a:rect l="l" t="t" r="r" b="b"/>
              <a:pathLst>
                <a:path w="508" h="438" extrusionOk="0">
                  <a:moveTo>
                    <a:pt x="286" y="0"/>
                  </a:moveTo>
                  <a:cubicBezTo>
                    <a:pt x="96" y="0"/>
                    <a:pt x="1" y="238"/>
                    <a:pt x="128" y="380"/>
                  </a:cubicBezTo>
                  <a:cubicBezTo>
                    <a:pt x="172" y="420"/>
                    <a:pt x="226" y="438"/>
                    <a:pt x="280" y="438"/>
                  </a:cubicBezTo>
                  <a:cubicBezTo>
                    <a:pt x="396" y="438"/>
                    <a:pt x="508" y="352"/>
                    <a:pt x="508" y="222"/>
                  </a:cubicBezTo>
                  <a:cubicBezTo>
                    <a:pt x="508" y="95"/>
                    <a:pt x="413" y="0"/>
                    <a:pt x="286"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31"/>
            <p:cNvSpPr/>
            <p:nvPr/>
          </p:nvSpPr>
          <p:spPr>
            <a:xfrm>
              <a:off x="359600" y="3115575"/>
              <a:ext cx="3975" cy="3625"/>
            </a:xfrm>
            <a:custGeom>
              <a:avLst/>
              <a:gdLst/>
              <a:ahLst/>
              <a:cxnLst/>
              <a:rect l="l" t="t" r="r" b="b"/>
              <a:pathLst>
                <a:path w="159" h="145" extrusionOk="0">
                  <a:moveTo>
                    <a:pt x="68" y="1"/>
                  </a:moveTo>
                  <a:cubicBezTo>
                    <a:pt x="0" y="1"/>
                    <a:pt x="4" y="145"/>
                    <a:pt x="79" y="145"/>
                  </a:cubicBezTo>
                  <a:cubicBezTo>
                    <a:pt x="127" y="129"/>
                    <a:pt x="158" y="113"/>
                    <a:pt x="158" y="65"/>
                  </a:cubicBezTo>
                  <a:cubicBezTo>
                    <a:pt x="143" y="34"/>
                    <a:pt x="127" y="2"/>
                    <a:pt x="79" y="2"/>
                  </a:cubicBezTo>
                  <a:cubicBezTo>
                    <a:pt x="75" y="1"/>
                    <a:pt x="72" y="1"/>
                    <a:pt x="68"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31"/>
            <p:cNvSpPr/>
            <p:nvPr/>
          </p:nvSpPr>
          <p:spPr>
            <a:xfrm>
              <a:off x="1145325" y="3131850"/>
              <a:ext cx="6375" cy="6350"/>
            </a:xfrm>
            <a:custGeom>
              <a:avLst/>
              <a:gdLst/>
              <a:ahLst/>
              <a:cxnLst/>
              <a:rect l="l" t="t" r="r" b="b"/>
              <a:pathLst>
                <a:path w="255" h="254" extrusionOk="0">
                  <a:moveTo>
                    <a:pt x="127" y="0"/>
                  </a:moveTo>
                  <a:cubicBezTo>
                    <a:pt x="64" y="0"/>
                    <a:pt x="1" y="48"/>
                    <a:pt x="1" y="127"/>
                  </a:cubicBezTo>
                  <a:cubicBezTo>
                    <a:pt x="1" y="190"/>
                    <a:pt x="64" y="254"/>
                    <a:pt x="127" y="254"/>
                  </a:cubicBezTo>
                  <a:cubicBezTo>
                    <a:pt x="207" y="254"/>
                    <a:pt x="254" y="190"/>
                    <a:pt x="254" y="127"/>
                  </a:cubicBezTo>
                  <a:cubicBezTo>
                    <a:pt x="254" y="48"/>
                    <a:pt x="207" y="0"/>
                    <a:pt x="1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31"/>
            <p:cNvSpPr/>
            <p:nvPr/>
          </p:nvSpPr>
          <p:spPr>
            <a:xfrm>
              <a:off x="1842600" y="2909375"/>
              <a:ext cx="3000" cy="2025"/>
            </a:xfrm>
            <a:custGeom>
              <a:avLst/>
              <a:gdLst/>
              <a:ahLst/>
              <a:cxnLst/>
              <a:rect l="l" t="t" r="r" b="b"/>
              <a:pathLst>
                <a:path w="120" h="81" extrusionOk="0">
                  <a:moveTo>
                    <a:pt x="72" y="1"/>
                  </a:moveTo>
                  <a:cubicBezTo>
                    <a:pt x="1" y="1"/>
                    <a:pt x="63" y="81"/>
                    <a:pt x="99" y="81"/>
                  </a:cubicBezTo>
                  <a:cubicBezTo>
                    <a:pt x="111" y="81"/>
                    <a:pt x="120" y="72"/>
                    <a:pt x="120" y="48"/>
                  </a:cubicBezTo>
                  <a:cubicBezTo>
                    <a:pt x="120" y="17"/>
                    <a:pt x="104" y="1"/>
                    <a:pt x="72"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31"/>
            <p:cNvSpPr/>
            <p:nvPr/>
          </p:nvSpPr>
          <p:spPr>
            <a:xfrm>
              <a:off x="1543950" y="3756875"/>
              <a:ext cx="13075" cy="12700"/>
            </a:xfrm>
            <a:custGeom>
              <a:avLst/>
              <a:gdLst/>
              <a:ahLst/>
              <a:cxnLst/>
              <a:rect l="l" t="t" r="r" b="b"/>
              <a:pathLst>
                <a:path w="523" h="508" extrusionOk="0">
                  <a:moveTo>
                    <a:pt x="254" y="0"/>
                  </a:moveTo>
                  <a:cubicBezTo>
                    <a:pt x="111" y="0"/>
                    <a:pt x="0" y="111"/>
                    <a:pt x="0" y="254"/>
                  </a:cubicBezTo>
                  <a:cubicBezTo>
                    <a:pt x="0" y="396"/>
                    <a:pt x="111" y="507"/>
                    <a:pt x="254" y="507"/>
                  </a:cubicBezTo>
                  <a:cubicBezTo>
                    <a:pt x="396" y="507"/>
                    <a:pt x="523" y="396"/>
                    <a:pt x="523" y="254"/>
                  </a:cubicBezTo>
                  <a:cubicBezTo>
                    <a:pt x="523" y="111"/>
                    <a:pt x="396" y="0"/>
                    <a:pt x="254"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31"/>
            <p:cNvSpPr/>
            <p:nvPr/>
          </p:nvSpPr>
          <p:spPr>
            <a:xfrm>
              <a:off x="639450" y="3456425"/>
              <a:ext cx="10325" cy="9925"/>
            </a:xfrm>
            <a:custGeom>
              <a:avLst/>
              <a:gdLst/>
              <a:ahLst/>
              <a:cxnLst/>
              <a:rect l="l" t="t" r="r" b="b"/>
              <a:pathLst>
                <a:path w="413" h="397" extrusionOk="0">
                  <a:moveTo>
                    <a:pt x="206" y="1"/>
                  </a:moveTo>
                  <a:cubicBezTo>
                    <a:pt x="95" y="1"/>
                    <a:pt x="0" y="80"/>
                    <a:pt x="0" y="191"/>
                  </a:cubicBezTo>
                  <a:cubicBezTo>
                    <a:pt x="0" y="302"/>
                    <a:pt x="95" y="397"/>
                    <a:pt x="206" y="397"/>
                  </a:cubicBezTo>
                  <a:cubicBezTo>
                    <a:pt x="317" y="397"/>
                    <a:pt x="412" y="302"/>
                    <a:pt x="412" y="191"/>
                  </a:cubicBezTo>
                  <a:cubicBezTo>
                    <a:pt x="412" y="80"/>
                    <a:pt x="317" y="1"/>
                    <a:pt x="206"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31"/>
            <p:cNvSpPr/>
            <p:nvPr/>
          </p:nvSpPr>
          <p:spPr>
            <a:xfrm>
              <a:off x="1656750" y="3303250"/>
              <a:ext cx="16650" cy="14300"/>
            </a:xfrm>
            <a:custGeom>
              <a:avLst/>
              <a:gdLst/>
              <a:ahLst/>
              <a:cxnLst/>
              <a:rect l="l" t="t" r="r" b="b"/>
              <a:pathLst>
                <a:path w="666" h="572" extrusionOk="0">
                  <a:moveTo>
                    <a:pt x="381" y="0"/>
                  </a:moveTo>
                  <a:cubicBezTo>
                    <a:pt x="128" y="0"/>
                    <a:pt x="1" y="317"/>
                    <a:pt x="175" y="491"/>
                  </a:cubicBezTo>
                  <a:cubicBezTo>
                    <a:pt x="236" y="547"/>
                    <a:pt x="308" y="572"/>
                    <a:pt x="377" y="572"/>
                  </a:cubicBezTo>
                  <a:cubicBezTo>
                    <a:pt x="526" y="572"/>
                    <a:pt x="666" y="458"/>
                    <a:pt x="666" y="285"/>
                  </a:cubicBezTo>
                  <a:cubicBezTo>
                    <a:pt x="666" y="127"/>
                    <a:pt x="539" y="0"/>
                    <a:pt x="381"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31"/>
            <p:cNvSpPr/>
            <p:nvPr/>
          </p:nvSpPr>
          <p:spPr>
            <a:xfrm>
              <a:off x="1078825" y="3845150"/>
              <a:ext cx="7950" cy="7950"/>
            </a:xfrm>
            <a:custGeom>
              <a:avLst/>
              <a:gdLst/>
              <a:ahLst/>
              <a:cxnLst/>
              <a:rect l="l" t="t" r="r" b="b"/>
              <a:pathLst>
                <a:path w="318" h="318" extrusionOk="0">
                  <a:moveTo>
                    <a:pt x="159" y="0"/>
                  </a:moveTo>
                  <a:cubicBezTo>
                    <a:pt x="64" y="0"/>
                    <a:pt x="1" y="80"/>
                    <a:pt x="1" y="159"/>
                  </a:cubicBezTo>
                  <a:cubicBezTo>
                    <a:pt x="1" y="254"/>
                    <a:pt x="64" y="317"/>
                    <a:pt x="159" y="317"/>
                  </a:cubicBezTo>
                  <a:cubicBezTo>
                    <a:pt x="238" y="317"/>
                    <a:pt x="317" y="254"/>
                    <a:pt x="317" y="159"/>
                  </a:cubicBezTo>
                  <a:cubicBezTo>
                    <a:pt x="317" y="80"/>
                    <a:pt x="238" y="0"/>
                    <a:pt x="15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31"/>
            <p:cNvSpPr/>
            <p:nvPr/>
          </p:nvSpPr>
          <p:spPr>
            <a:xfrm>
              <a:off x="700800" y="3391525"/>
              <a:ext cx="9125" cy="7875"/>
            </a:xfrm>
            <a:custGeom>
              <a:avLst/>
              <a:gdLst/>
              <a:ahLst/>
              <a:cxnLst/>
              <a:rect l="l" t="t" r="r" b="b"/>
              <a:pathLst>
                <a:path w="365" h="315" extrusionOk="0">
                  <a:moveTo>
                    <a:pt x="206" y="0"/>
                  </a:moveTo>
                  <a:cubicBezTo>
                    <a:pt x="64" y="0"/>
                    <a:pt x="1" y="174"/>
                    <a:pt x="96" y="269"/>
                  </a:cubicBezTo>
                  <a:cubicBezTo>
                    <a:pt x="127" y="300"/>
                    <a:pt x="166" y="314"/>
                    <a:pt x="205" y="314"/>
                  </a:cubicBezTo>
                  <a:cubicBezTo>
                    <a:pt x="286" y="314"/>
                    <a:pt x="365" y="254"/>
                    <a:pt x="365" y="158"/>
                  </a:cubicBezTo>
                  <a:cubicBezTo>
                    <a:pt x="365" y="63"/>
                    <a:pt x="286" y="0"/>
                    <a:pt x="206"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31"/>
            <p:cNvSpPr/>
            <p:nvPr/>
          </p:nvSpPr>
          <p:spPr>
            <a:xfrm>
              <a:off x="1172250" y="3631800"/>
              <a:ext cx="26150" cy="22325"/>
            </a:xfrm>
            <a:custGeom>
              <a:avLst/>
              <a:gdLst/>
              <a:ahLst/>
              <a:cxnLst/>
              <a:rect l="l" t="t" r="r" b="b"/>
              <a:pathLst>
                <a:path w="1046" h="893" extrusionOk="0">
                  <a:moveTo>
                    <a:pt x="602" y="0"/>
                  </a:moveTo>
                  <a:cubicBezTo>
                    <a:pt x="206" y="0"/>
                    <a:pt x="1" y="475"/>
                    <a:pt x="286" y="760"/>
                  </a:cubicBezTo>
                  <a:cubicBezTo>
                    <a:pt x="377" y="852"/>
                    <a:pt x="489" y="893"/>
                    <a:pt x="598" y="893"/>
                  </a:cubicBezTo>
                  <a:cubicBezTo>
                    <a:pt x="827" y="893"/>
                    <a:pt x="1046" y="712"/>
                    <a:pt x="1046" y="443"/>
                  </a:cubicBezTo>
                  <a:cubicBezTo>
                    <a:pt x="1046" y="190"/>
                    <a:pt x="856" y="0"/>
                    <a:pt x="602"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31"/>
            <p:cNvSpPr/>
            <p:nvPr/>
          </p:nvSpPr>
          <p:spPr>
            <a:xfrm>
              <a:off x="1514250" y="3577175"/>
              <a:ext cx="6375" cy="6350"/>
            </a:xfrm>
            <a:custGeom>
              <a:avLst/>
              <a:gdLst/>
              <a:ahLst/>
              <a:cxnLst/>
              <a:rect l="l" t="t" r="r" b="b"/>
              <a:pathLst>
                <a:path w="255" h="254" extrusionOk="0">
                  <a:moveTo>
                    <a:pt x="127" y="0"/>
                  </a:moveTo>
                  <a:cubicBezTo>
                    <a:pt x="48" y="0"/>
                    <a:pt x="1" y="48"/>
                    <a:pt x="1" y="127"/>
                  </a:cubicBezTo>
                  <a:cubicBezTo>
                    <a:pt x="1" y="190"/>
                    <a:pt x="48" y="253"/>
                    <a:pt x="127" y="253"/>
                  </a:cubicBezTo>
                  <a:cubicBezTo>
                    <a:pt x="191" y="253"/>
                    <a:pt x="254" y="190"/>
                    <a:pt x="254" y="127"/>
                  </a:cubicBezTo>
                  <a:cubicBezTo>
                    <a:pt x="254" y="48"/>
                    <a:pt x="191" y="0"/>
                    <a:pt x="127"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31"/>
            <p:cNvSpPr/>
            <p:nvPr/>
          </p:nvSpPr>
          <p:spPr>
            <a:xfrm>
              <a:off x="935925" y="3671375"/>
              <a:ext cx="32875" cy="32875"/>
            </a:xfrm>
            <a:custGeom>
              <a:avLst/>
              <a:gdLst/>
              <a:ahLst/>
              <a:cxnLst/>
              <a:rect l="l" t="t" r="r" b="b"/>
              <a:pathLst>
                <a:path w="1315" h="1315" extrusionOk="0">
                  <a:moveTo>
                    <a:pt x="666" y="0"/>
                  </a:moveTo>
                  <a:cubicBezTo>
                    <a:pt x="302" y="0"/>
                    <a:pt x="1" y="285"/>
                    <a:pt x="1" y="650"/>
                  </a:cubicBezTo>
                  <a:cubicBezTo>
                    <a:pt x="1" y="1014"/>
                    <a:pt x="302" y="1315"/>
                    <a:pt x="666" y="1315"/>
                  </a:cubicBezTo>
                  <a:cubicBezTo>
                    <a:pt x="1030" y="1315"/>
                    <a:pt x="1315" y="1014"/>
                    <a:pt x="1315" y="650"/>
                  </a:cubicBezTo>
                  <a:cubicBezTo>
                    <a:pt x="1315" y="285"/>
                    <a:pt x="1030" y="0"/>
                    <a:pt x="666"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31"/>
            <p:cNvSpPr/>
            <p:nvPr/>
          </p:nvSpPr>
          <p:spPr>
            <a:xfrm>
              <a:off x="1385225" y="3396275"/>
              <a:ext cx="9125" cy="8050"/>
            </a:xfrm>
            <a:custGeom>
              <a:avLst/>
              <a:gdLst/>
              <a:ahLst/>
              <a:cxnLst/>
              <a:rect l="l" t="t" r="r" b="b"/>
              <a:pathLst>
                <a:path w="365" h="322" extrusionOk="0">
                  <a:moveTo>
                    <a:pt x="206" y="0"/>
                  </a:moveTo>
                  <a:cubicBezTo>
                    <a:pt x="63" y="0"/>
                    <a:pt x="0" y="174"/>
                    <a:pt x="95" y="269"/>
                  </a:cubicBezTo>
                  <a:cubicBezTo>
                    <a:pt x="126" y="306"/>
                    <a:pt x="166" y="321"/>
                    <a:pt x="205" y="321"/>
                  </a:cubicBezTo>
                  <a:cubicBezTo>
                    <a:pt x="285" y="321"/>
                    <a:pt x="364" y="254"/>
                    <a:pt x="364" y="158"/>
                  </a:cubicBezTo>
                  <a:cubicBezTo>
                    <a:pt x="364" y="79"/>
                    <a:pt x="301" y="0"/>
                    <a:pt x="206"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31"/>
            <p:cNvSpPr/>
            <p:nvPr/>
          </p:nvSpPr>
          <p:spPr>
            <a:xfrm>
              <a:off x="1087150" y="3042000"/>
              <a:ext cx="12675" cy="12675"/>
            </a:xfrm>
            <a:custGeom>
              <a:avLst/>
              <a:gdLst/>
              <a:ahLst/>
              <a:cxnLst/>
              <a:rect l="l" t="t" r="r" b="b"/>
              <a:pathLst>
                <a:path w="507" h="507" extrusionOk="0">
                  <a:moveTo>
                    <a:pt x="254" y="0"/>
                  </a:moveTo>
                  <a:cubicBezTo>
                    <a:pt x="127" y="0"/>
                    <a:pt x="0" y="111"/>
                    <a:pt x="0" y="253"/>
                  </a:cubicBezTo>
                  <a:cubicBezTo>
                    <a:pt x="0" y="396"/>
                    <a:pt x="127" y="507"/>
                    <a:pt x="254" y="507"/>
                  </a:cubicBezTo>
                  <a:cubicBezTo>
                    <a:pt x="396" y="507"/>
                    <a:pt x="507" y="396"/>
                    <a:pt x="507" y="253"/>
                  </a:cubicBezTo>
                  <a:cubicBezTo>
                    <a:pt x="507" y="111"/>
                    <a:pt x="396" y="0"/>
                    <a:pt x="254"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31"/>
            <p:cNvSpPr/>
            <p:nvPr/>
          </p:nvSpPr>
          <p:spPr>
            <a:xfrm>
              <a:off x="1851900" y="3691375"/>
              <a:ext cx="1625" cy="1200"/>
            </a:xfrm>
            <a:custGeom>
              <a:avLst/>
              <a:gdLst/>
              <a:ahLst/>
              <a:cxnLst/>
              <a:rect l="l" t="t" r="r" b="b"/>
              <a:pathLst>
                <a:path w="65" h="48" extrusionOk="0">
                  <a:moveTo>
                    <a:pt x="33" y="0"/>
                  </a:moveTo>
                  <a:cubicBezTo>
                    <a:pt x="17" y="0"/>
                    <a:pt x="1" y="8"/>
                    <a:pt x="1" y="24"/>
                  </a:cubicBezTo>
                  <a:cubicBezTo>
                    <a:pt x="1" y="40"/>
                    <a:pt x="17" y="48"/>
                    <a:pt x="33" y="48"/>
                  </a:cubicBezTo>
                  <a:cubicBezTo>
                    <a:pt x="48" y="48"/>
                    <a:pt x="64" y="40"/>
                    <a:pt x="64" y="24"/>
                  </a:cubicBezTo>
                  <a:cubicBezTo>
                    <a:pt x="64" y="8"/>
                    <a:pt x="48" y="0"/>
                    <a:pt x="33"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31"/>
            <p:cNvSpPr/>
            <p:nvPr/>
          </p:nvSpPr>
          <p:spPr>
            <a:xfrm>
              <a:off x="1331775" y="3290875"/>
              <a:ext cx="13475" cy="12800"/>
            </a:xfrm>
            <a:custGeom>
              <a:avLst/>
              <a:gdLst/>
              <a:ahLst/>
              <a:cxnLst/>
              <a:rect l="l" t="t" r="r" b="b"/>
              <a:pathLst>
                <a:path w="539" h="512" extrusionOk="0">
                  <a:moveTo>
                    <a:pt x="270" y="0"/>
                  </a:moveTo>
                  <a:cubicBezTo>
                    <a:pt x="135" y="0"/>
                    <a:pt x="0" y="91"/>
                    <a:pt x="16" y="274"/>
                  </a:cubicBezTo>
                  <a:cubicBezTo>
                    <a:pt x="32" y="432"/>
                    <a:pt x="151" y="511"/>
                    <a:pt x="270" y="511"/>
                  </a:cubicBezTo>
                  <a:cubicBezTo>
                    <a:pt x="388" y="511"/>
                    <a:pt x="507" y="432"/>
                    <a:pt x="523" y="274"/>
                  </a:cubicBezTo>
                  <a:cubicBezTo>
                    <a:pt x="539" y="91"/>
                    <a:pt x="404" y="0"/>
                    <a:pt x="270"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31"/>
            <p:cNvSpPr/>
            <p:nvPr/>
          </p:nvSpPr>
          <p:spPr>
            <a:xfrm>
              <a:off x="1427975" y="3181325"/>
              <a:ext cx="19400" cy="16700"/>
            </a:xfrm>
            <a:custGeom>
              <a:avLst/>
              <a:gdLst/>
              <a:ahLst/>
              <a:cxnLst/>
              <a:rect l="l" t="t" r="r" b="b"/>
              <a:pathLst>
                <a:path w="776" h="668" extrusionOk="0">
                  <a:moveTo>
                    <a:pt x="443" y="0"/>
                  </a:moveTo>
                  <a:cubicBezTo>
                    <a:pt x="143" y="0"/>
                    <a:pt x="0" y="349"/>
                    <a:pt x="206" y="570"/>
                  </a:cubicBezTo>
                  <a:cubicBezTo>
                    <a:pt x="273" y="637"/>
                    <a:pt x="356" y="667"/>
                    <a:pt x="438" y="667"/>
                  </a:cubicBezTo>
                  <a:cubicBezTo>
                    <a:pt x="610" y="667"/>
                    <a:pt x="776" y="536"/>
                    <a:pt x="776" y="333"/>
                  </a:cubicBezTo>
                  <a:cubicBezTo>
                    <a:pt x="776" y="143"/>
                    <a:pt x="633" y="0"/>
                    <a:pt x="443"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31"/>
            <p:cNvSpPr/>
            <p:nvPr/>
          </p:nvSpPr>
          <p:spPr>
            <a:xfrm>
              <a:off x="1180575" y="3876425"/>
              <a:ext cx="6750" cy="7150"/>
            </a:xfrm>
            <a:custGeom>
              <a:avLst/>
              <a:gdLst/>
              <a:ahLst/>
              <a:cxnLst/>
              <a:rect l="l" t="t" r="r" b="b"/>
              <a:pathLst>
                <a:path w="270" h="286" extrusionOk="0">
                  <a:moveTo>
                    <a:pt x="143" y="0"/>
                  </a:moveTo>
                  <a:cubicBezTo>
                    <a:pt x="63" y="0"/>
                    <a:pt x="0" y="64"/>
                    <a:pt x="0" y="143"/>
                  </a:cubicBezTo>
                  <a:cubicBezTo>
                    <a:pt x="0" y="222"/>
                    <a:pt x="63" y="285"/>
                    <a:pt x="143" y="285"/>
                  </a:cubicBezTo>
                  <a:cubicBezTo>
                    <a:pt x="222" y="285"/>
                    <a:pt x="269" y="222"/>
                    <a:pt x="269" y="143"/>
                  </a:cubicBezTo>
                  <a:cubicBezTo>
                    <a:pt x="269" y="64"/>
                    <a:pt x="222" y="0"/>
                    <a:pt x="143"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31"/>
            <p:cNvSpPr/>
            <p:nvPr/>
          </p:nvSpPr>
          <p:spPr>
            <a:xfrm>
              <a:off x="1516625" y="3445350"/>
              <a:ext cx="12300" cy="10450"/>
            </a:xfrm>
            <a:custGeom>
              <a:avLst/>
              <a:gdLst/>
              <a:ahLst/>
              <a:cxnLst/>
              <a:rect l="l" t="t" r="r" b="b"/>
              <a:pathLst>
                <a:path w="492" h="418" extrusionOk="0">
                  <a:moveTo>
                    <a:pt x="286" y="0"/>
                  </a:moveTo>
                  <a:cubicBezTo>
                    <a:pt x="96" y="0"/>
                    <a:pt x="1" y="222"/>
                    <a:pt x="143" y="349"/>
                  </a:cubicBezTo>
                  <a:cubicBezTo>
                    <a:pt x="186" y="396"/>
                    <a:pt x="238" y="417"/>
                    <a:pt x="290" y="417"/>
                  </a:cubicBezTo>
                  <a:cubicBezTo>
                    <a:pt x="393" y="417"/>
                    <a:pt x="492" y="333"/>
                    <a:pt x="492" y="206"/>
                  </a:cubicBezTo>
                  <a:cubicBezTo>
                    <a:pt x="492" y="95"/>
                    <a:pt x="397" y="0"/>
                    <a:pt x="286"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31"/>
            <p:cNvSpPr/>
            <p:nvPr/>
          </p:nvSpPr>
          <p:spPr>
            <a:xfrm>
              <a:off x="1019850" y="3860975"/>
              <a:ext cx="32875" cy="27825"/>
            </a:xfrm>
            <a:custGeom>
              <a:avLst/>
              <a:gdLst/>
              <a:ahLst/>
              <a:cxnLst/>
              <a:rect l="l" t="t" r="r" b="b"/>
              <a:pathLst>
                <a:path w="1315" h="1113" extrusionOk="0">
                  <a:moveTo>
                    <a:pt x="761" y="1"/>
                  </a:moveTo>
                  <a:cubicBezTo>
                    <a:pt x="254" y="1"/>
                    <a:pt x="1" y="602"/>
                    <a:pt x="365" y="951"/>
                  </a:cubicBezTo>
                  <a:cubicBezTo>
                    <a:pt x="476" y="1062"/>
                    <a:pt x="614" y="1112"/>
                    <a:pt x="750" y="1112"/>
                  </a:cubicBezTo>
                  <a:cubicBezTo>
                    <a:pt x="1037" y="1112"/>
                    <a:pt x="1315" y="888"/>
                    <a:pt x="1315" y="555"/>
                  </a:cubicBezTo>
                  <a:cubicBezTo>
                    <a:pt x="1315" y="238"/>
                    <a:pt x="1061" y="1"/>
                    <a:pt x="761"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31"/>
            <p:cNvSpPr/>
            <p:nvPr/>
          </p:nvSpPr>
          <p:spPr>
            <a:xfrm>
              <a:off x="1044800" y="3201500"/>
              <a:ext cx="26925" cy="22825"/>
            </a:xfrm>
            <a:custGeom>
              <a:avLst/>
              <a:gdLst/>
              <a:ahLst/>
              <a:cxnLst/>
              <a:rect l="l" t="t" r="r" b="b"/>
              <a:pathLst>
                <a:path w="1077" h="913" extrusionOk="0">
                  <a:moveTo>
                    <a:pt x="618" y="1"/>
                  </a:moveTo>
                  <a:cubicBezTo>
                    <a:pt x="206" y="1"/>
                    <a:pt x="0" y="492"/>
                    <a:pt x="285" y="777"/>
                  </a:cubicBezTo>
                  <a:cubicBezTo>
                    <a:pt x="384" y="871"/>
                    <a:pt x="503" y="913"/>
                    <a:pt x="619" y="913"/>
                  </a:cubicBezTo>
                  <a:cubicBezTo>
                    <a:pt x="856" y="913"/>
                    <a:pt x="1077" y="736"/>
                    <a:pt x="1077" y="460"/>
                  </a:cubicBezTo>
                  <a:cubicBezTo>
                    <a:pt x="1077" y="207"/>
                    <a:pt x="871" y="1"/>
                    <a:pt x="618"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31"/>
            <p:cNvSpPr/>
            <p:nvPr/>
          </p:nvSpPr>
          <p:spPr>
            <a:xfrm>
              <a:off x="1209450" y="2921650"/>
              <a:ext cx="15475" cy="15850"/>
            </a:xfrm>
            <a:custGeom>
              <a:avLst/>
              <a:gdLst/>
              <a:ahLst/>
              <a:cxnLst/>
              <a:rect l="l" t="t" r="r" b="b"/>
              <a:pathLst>
                <a:path w="619" h="634" extrusionOk="0">
                  <a:moveTo>
                    <a:pt x="318" y="1"/>
                  </a:moveTo>
                  <a:cubicBezTo>
                    <a:pt x="143" y="1"/>
                    <a:pt x="1" y="143"/>
                    <a:pt x="1" y="317"/>
                  </a:cubicBezTo>
                  <a:cubicBezTo>
                    <a:pt x="1" y="491"/>
                    <a:pt x="143" y="634"/>
                    <a:pt x="318" y="634"/>
                  </a:cubicBezTo>
                  <a:cubicBezTo>
                    <a:pt x="476" y="634"/>
                    <a:pt x="618" y="491"/>
                    <a:pt x="618" y="317"/>
                  </a:cubicBezTo>
                  <a:cubicBezTo>
                    <a:pt x="618" y="143"/>
                    <a:pt x="476" y="1"/>
                    <a:pt x="318"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31"/>
            <p:cNvSpPr/>
            <p:nvPr/>
          </p:nvSpPr>
          <p:spPr>
            <a:xfrm>
              <a:off x="1051125" y="3512650"/>
              <a:ext cx="9925" cy="8450"/>
            </a:xfrm>
            <a:custGeom>
              <a:avLst/>
              <a:gdLst/>
              <a:ahLst/>
              <a:cxnLst/>
              <a:rect l="l" t="t" r="r" b="b"/>
              <a:pathLst>
                <a:path w="397" h="338" extrusionOk="0">
                  <a:moveTo>
                    <a:pt x="222" y="0"/>
                  </a:moveTo>
                  <a:cubicBezTo>
                    <a:pt x="64" y="0"/>
                    <a:pt x="0" y="174"/>
                    <a:pt x="95" y="285"/>
                  </a:cubicBezTo>
                  <a:cubicBezTo>
                    <a:pt x="132" y="321"/>
                    <a:pt x="176" y="337"/>
                    <a:pt x="220" y="337"/>
                  </a:cubicBezTo>
                  <a:cubicBezTo>
                    <a:pt x="310" y="337"/>
                    <a:pt x="396" y="270"/>
                    <a:pt x="396" y="174"/>
                  </a:cubicBezTo>
                  <a:cubicBezTo>
                    <a:pt x="396" y="79"/>
                    <a:pt x="317" y="0"/>
                    <a:pt x="222"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31"/>
            <p:cNvSpPr/>
            <p:nvPr/>
          </p:nvSpPr>
          <p:spPr>
            <a:xfrm>
              <a:off x="1241925" y="3820200"/>
              <a:ext cx="17050" cy="14575"/>
            </a:xfrm>
            <a:custGeom>
              <a:avLst/>
              <a:gdLst/>
              <a:ahLst/>
              <a:cxnLst/>
              <a:rect l="l" t="t" r="r" b="b"/>
              <a:pathLst>
                <a:path w="682" h="583" extrusionOk="0">
                  <a:moveTo>
                    <a:pt x="396" y="1"/>
                  </a:moveTo>
                  <a:cubicBezTo>
                    <a:pt x="127" y="1"/>
                    <a:pt x="0" y="318"/>
                    <a:pt x="190" y="492"/>
                  </a:cubicBezTo>
                  <a:cubicBezTo>
                    <a:pt x="248" y="554"/>
                    <a:pt x="321" y="583"/>
                    <a:pt x="393" y="583"/>
                  </a:cubicBezTo>
                  <a:cubicBezTo>
                    <a:pt x="539" y="583"/>
                    <a:pt x="681" y="466"/>
                    <a:pt x="681" y="286"/>
                  </a:cubicBezTo>
                  <a:cubicBezTo>
                    <a:pt x="681" y="128"/>
                    <a:pt x="554" y="1"/>
                    <a:pt x="396"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31"/>
            <p:cNvSpPr/>
            <p:nvPr/>
          </p:nvSpPr>
          <p:spPr>
            <a:xfrm>
              <a:off x="1026175" y="3078000"/>
              <a:ext cx="9525" cy="7900"/>
            </a:xfrm>
            <a:custGeom>
              <a:avLst/>
              <a:gdLst/>
              <a:ahLst/>
              <a:cxnLst/>
              <a:rect l="l" t="t" r="r" b="b"/>
              <a:pathLst>
                <a:path w="381" h="316" extrusionOk="0">
                  <a:moveTo>
                    <a:pt x="223" y="1"/>
                  </a:moveTo>
                  <a:cubicBezTo>
                    <a:pt x="80" y="1"/>
                    <a:pt x="1" y="175"/>
                    <a:pt x="112" y="270"/>
                  </a:cubicBezTo>
                  <a:cubicBezTo>
                    <a:pt x="143" y="301"/>
                    <a:pt x="182" y="315"/>
                    <a:pt x="221" y="315"/>
                  </a:cubicBezTo>
                  <a:cubicBezTo>
                    <a:pt x="302" y="315"/>
                    <a:pt x="381" y="255"/>
                    <a:pt x="381" y="159"/>
                  </a:cubicBezTo>
                  <a:cubicBezTo>
                    <a:pt x="381" y="64"/>
                    <a:pt x="302" y="1"/>
                    <a:pt x="223"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31"/>
            <p:cNvSpPr/>
            <p:nvPr/>
          </p:nvSpPr>
          <p:spPr>
            <a:xfrm>
              <a:off x="311875" y="2822700"/>
              <a:ext cx="1425" cy="1200"/>
            </a:xfrm>
            <a:custGeom>
              <a:avLst/>
              <a:gdLst/>
              <a:ahLst/>
              <a:cxnLst/>
              <a:rect l="l" t="t" r="r" b="b"/>
              <a:pathLst>
                <a:path w="57" h="48" extrusionOk="0">
                  <a:moveTo>
                    <a:pt x="25" y="0"/>
                  </a:moveTo>
                  <a:cubicBezTo>
                    <a:pt x="0" y="0"/>
                    <a:pt x="32" y="47"/>
                    <a:pt x="48" y="47"/>
                  </a:cubicBezTo>
                  <a:cubicBezTo>
                    <a:pt x="53" y="47"/>
                    <a:pt x="56" y="43"/>
                    <a:pt x="56" y="32"/>
                  </a:cubicBezTo>
                  <a:cubicBezTo>
                    <a:pt x="56" y="16"/>
                    <a:pt x="41" y="0"/>
                    <a:pt x="25"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31"/>
            <p:cNvSpPr/>
            <p:nvPr/>
          </p:nvSpPr>
          <p:spPr>
            <a:xfrm>
              <a:off x="781950" y="3381625"/>
              <a:ext cx="23775" cy="20600"/>
            </a:xfrm>
            <a:custGeom>
              <a:avLst/>
              <a:gdLst/>
              <a:ahLst/>
              <a:cxnLst/>
              <a:rect l="l" t="t" r="r" b="b"/>
              <a:pathLst>
                <a:path w="951" h="824" extrusionOk="0">
                  <a:moveTo>
                    <a:pt x="555" y="0"/>
                  </a:moveTo>
                  <a:cubicBezTo>
                    <a:pt x="191" y="0"/>
                    <a:pt x="1" y="444"/>
                    <a:pt x="254" y="697"/>
                  </a:cubicBezTo>
                  <a:cubicBezTo>
                    <a:pt x="336" y="785"/>
                    <a:pt x="439" y="824"/>
                    <a:pt x="540" y="824"/>
                  </a:cubicBezTo>
                  <a:cubicBezTo>
                    <a:pt x="749" y="824"/>
                    <a:pt x="951" y="657"/>
                    <a:pt x="951" y="412"/>
                  </a:cubicBezTo>
                  <a:cubicBezTo>
                    <a:pt x="951" y="190"/>
                    <a:pt x="776" y="0"/>
                    <a:pt x="555"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31"/>
            <p:cNvSpPr/>
            <p:nvPr/>
          </p:nvSpPr>
          <p:spPr>
            <a:xfrm>
              <a:off x="289925" y="3381625"/>
              <a:ext cx="11500" cy="9775"/>
            </a:xfrm>
            <a:custGeom>
              <a:avLst/>
              <a:gdLst/>
              <a:ahLst/>
              <a:cxnLst/>
              <a:rect l="l" t="t" r="r" b="b"/>
              <a:pathLst>
                <a:path w="460" h="391" extrusionOk="0">
                  <a:moveTo>
                    <a:pt x="269" y="0"/>
                  </a:moveTo>
                  <a:cubicBezTo>
                    <a:pt x="79" y="0"/>
                    <a:pt x="0" y="206"/>
                    <a:pt x="127" y="333"/>
                  </a:cubicBezTo>
                  <a:cubicBezTo>
                    <a:pt x="167" y="373"/>
                    <a:pt x="216" y="391"/>
                    <a:pt x="263" y="391"/>
                  </a:cubicBezTo>
                  <a:cubicBezTo>
                    <a:pt x="364" y="391"/>
                    <a:pt x="459" y="309"/>
                    <a:pt x="459" y="190"/>
                  </a:cubicBezTo>
                  <a:cubicBezTo>
                    <a:pt x="459" y="79"/>
                    <a:pt x="364" y="0"/>
                    <a:pt x="26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31"/>
            <p:cNvSpPr/>
            <p:nvPr/>
          </p:nvSpPr>
          <p:spPr>
            <a:xfrm>
              <a:off x="646275" y="3402975"/>
              <a:ext cx="7050" cy="6800"/>
            </a:xfrm>
            <a:custGeom>
              <a:avLst/>
              <a:gdLst/>
              <a:ahLst/>
              <a:cxnLst/>
              <a:rect l="l" t="t" r="r" b="b"/>
              <a:pathLst>
                <a:path w="282" h="272" extrusionOk="0">
                  <a:moveTo>
                    <a:pt x="143" y="1"/>
                  </a:moveTo>
                  <a:cubicBezTo>
                    <a:pt x="1" y="1"/>
                    <a:pt x="1" y="271"/>
                    <a:pt x="143" y="271"/>
                  </a:cubicBezTo>
                  <a:cubicBezTo>
                    <a:pt x="147" y="271"/>
                    <a:pt x="151" y="271"/>
                    <a:pt x="155" y="270"/>
                  </a:cubicBezTo>
                  <a:cubicBezTo>
                    <a:pt x="234" y="270"/>
                    <a:pt x="282" y="207"/>
                    <a:pt x="282" y="128"/>
                  </a:cubicBezTo>
                  <a:cubicBezTo>
                    <a:pt x="282" y="65"/>
                    <a:pt x="234" y="1"/>
                    <a:pt x="155" y="1"/>
                  </a:cubicBezTo>
                  <a:cubicBezTo>
                    <a:pt x="151" y="1"/>
                    <a:pt x="147" y="1"/>
                    <a:pt x="143"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31"/>
            <p:cNvSpPr/>
            <p:nvPr/>
          </p:nvSpPr>
          <p:spPr>
            <a:xfrm>
              <a:off x="1117225" y="3603300"/>
              <a:ext cx="22975" cy="20025"/>
            </a:xfrm>
            <a:custGeom>
              <a:avLst/>
              <a:gdLst/>
              <a:ahLst/>
              <a:cxnLst/>
              <a:rect l="l" t="t" r="r" b="b"/>
              <a:pathLst>
                <a:path w="919" h="801" extrusionOk="0">
                  <a:moveTo>
                    <a:pt x="523" y="0"/>
                  </a:moveTo>
                  <a:cubicBezTo>
                    <a:pt x="175" y="0"/>
                    <a:pt x="1" y="428"/>
                    <a:pt x="238" y="681"/>
                  </a:cubicBezTo>
                  <a:cubicBezTo>
                    <a:pt x="321" y="763"/>
                    <a:pt x="422" y="801"/>
                    <a:pt x="520" y="801"/>
                  </a:cubicBezTo>
                  <a:cubicBezTo>
                    <a:pt x="725" y="801"/>
                    <a:pt x="919" y="641"/>
                    <a:pt x="919" y="396"/>
                  </a:cubicBezTo>
                  <a:cubicBezTo>
                    <a:pt x="919" y="190"/>
                    <a:pt x="745" y="0"/>
                    <a:pt x="523"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31"/>
            <p:cNvSpPr/>
            <p:nvPr/>
          </p:nvSpPr>
          <p:spPr>
            <a:xfrm>
              <a:off x="1486950" y="3869700"/>
              <a:ext cx="5950" cy="6350"/>
            </a:xfrm>
            <a:custGeom>
              <a:avLst/>
              <a:gdLst/>
              <a:ahLst/>
              <a:cxnLst/>
              <a:rect l="l" t="t" r="r" b="b"/>
              <a:pathLst>
                <a:path w="238" h="254" extrusionOk="0">
                  <a:moveTo>
                    <a:pt x="111" y="0"/>
                  </a:moveTo>
                  <a:cubicBezTo>
                    <a:pt x="48" y="0"/>
                    <a:pt x="0" y="48"/>
                    <a:pt x="0" y="127"/>
                  </a:cubicBezTo>
                  <a:cubicBezTo>
                    <a:pt x="0" y="190"/>
                    <a:pt x="48" y="253"/>
                    <a:pt x="111" y="253"/>
                  </a:cubicBezTo>
                  <a:cubicBezTo>
                    <a:pt x="190" y="253"/>
                    <a:pt x="238" y="190"/>
                    <a:pt x="238" y="127"/>
                  </a:cubicBezTo>
                  <a:cubicBezTo>
                    <a:pt x="238" y="48"/>
                    <a:pt x="190" y="0"/>
                    <a:pt x="111"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31"/>
            <p:cNvSpPr/>
            <p:nvPr/>
          </p:nvSpPr>
          <p:spPr>
            <a:xfrm>
              <a:off x="1492100" y="3779050"/>
              <a:ext cx="12275" cy="12300"/>
            </a:xfrm>
            <a:custGeom>
              <a:avLst/>
              <a:gdLst/>
              <a:ahLst/>
              <a:cxnLst/>
              <a:rect l="l" t="t" r="r" b="b"/>
              <a:pathLst>
                <a:path w="491" h="492" extrusionOk="0">
                  <a:moveTo>
                    <a:pt x="238" y="0"/>
                  </a:moveTo>
                  <a:cubicBezTo>
                    <a:pt x="111" y="0"/>
                    <a:pt x="0" y="111"/>
                    <a:pt x="0" y="254"/>
                  </a:cubicBezTo>
                  <a:cubicBezTo>
                    <a:pt x="0" y="380"/>
                    <a:pt x="111" y="491"/>
                    <a:pt x="238" y="491"/>
                  </a:cubicBezTo>
                  <a:cubicBezTo>
                    <a:pt x="380" y="491"/>
                    <a:pt x="491" y="380"/>
                    <a:pt x="491" y="254"/>
                  </a:cubicBezTo>
                  <a:cubicBezTo>
                    <a:pt x="491" y="111"/>
                    <a:pt x="380" y="0"/>
                    <a:pt x="238"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31"/>
            <p:cNvSpPr/>
            <p:nvPr/>
          </p:nvSpPr>
          <p:spPr>
            <a:xfrm>
              <a:off x="1186500" y="3292150"/>
              <a:ext cx="9525" cy="8200"/>
            </a:xfrm>
            <a:custGeom>
              <a:avLst/>
              <a:gdLst/>
              <a:ahLst/>
              <a:cxnLst/>
              <a:rect l="l" t="t" r="r" b="b"/>
              <a:pathLst>
                <a:path w="381" h="328" extrusionOk="0">
                  <a:moveTo>
                    <a:pt x="206" y="1"/>
                  </a:moveTo>
                  <a:cubicBezTo>
                    <a:pt x="64" y="1"/>
                    <a:pt x="1" y="175"/>
                    <a:pt x="96" y="286"/>
                  </a:cubicBezTo>
                  <a:cubicBezTo>
                    <a:pt x="129" y="315"/>
                    <a:pt x="168" y="327"/>
                    <a:pt x="207" y="327"/>
                  </a:cubicBezTo>
                  <a:cubicBezTo>
                    <a:pt x="296" y="327"/>
                    <a:pt x="381" y="259"/>
                    <a:pt x="381" y="159"/>
                  </a:cubicBezTo>
                  <a:cubicBezTo>
                    <a:pt x="381" y="80"/>
                    <a:pt x="301" y="1"/>
                    <a:pt x="206"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31"/>
            <p:cNvSpPr/>
            <p:nvPr/>
          </p:nvSpPr>
          <p:spPr>
            <a:xfrm>
              <a:off x="1195600" y="3323025"/>
              <a:ext cx="22600" cy="22600"/>
            </a:xfrm>
            <a:custGeom>
              <a:avLst/>
              <a:gdLst/>
              <a:ahLst/>
              <a:cxnLst/>
              <a:rect l="l" t="t" r="r" b="b"/>
              <a:pathLst>
                <a:path w="904" h="904" extrusionOk="0">
                  <a:moveTo>
                    <a:pt x="444" y="1"/>
                  </a:moveTo>
                  <a:cubicBezTo>
                    <a:pt x="207" y="1"/>
                    <a:pt x="1" y="207"/>
                    <a:pt x="1" y="460"/>
                  </a:cubicBezTo>
                  <a:cubicBezTo>
                    <a:pt x="1" y="698"/>
                    <a:pt x="207" y="903"/>
                    <a:pt x="444" y="903"/>
                  </a:cubicBezTo>
                  <a:cubicBezTo>
                    <a:pt x="697" y="903"/>
                    <a:pt x="903" y="698"/>
                    <a:pt x="903" y="460"/>
                  </a:cubicBezTo>
                  <a:cubicBezTo>
                    <a:pt x="903" y="207"/>
                    <a:pt x="697" y="1"/>
                    <a:pt x="444"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31"/>
            <p:cNvSpPr/>
            <p:nvPr/>
          </p:nvSpPr>
          <p:spPr>
            <a:xfrm>
              <a:off x="950975" y="3221300"/>
              <a:ext cx="22200" cy="19000"/>
            </a:xfrm>
            <a:custGeom>
              <a:avLst/>
              <a:gdLst/>
              <a:ahLst/>
              <a:cxnLst/>
              <a:rect l="l" t="t" r="r" b="b"/>
              <a:pathLst>
                <a:path w="888" h="760" extrusionOk="0">
                  <a:moveTo>
                    <a:pt x="507" y="1"/>
                  </a:moveTo>
                  <a:cubicBezTo>
                    <a:pt x="175" y="1"/>
                    <a:pt x="0" y="412"/>
                    <a:pt x="238" y="650"/>
                  </a:cubicBezTo>
                  <a:cubicBezTo>
                    <a:pt x="314" y="726"/>
                    <a:pt x="408" y="760"/>
                    <a:pt x="500" y="760"/>
                  </a:cubicBezTo>
                  <a:cubicBezTo>
                    <a:pt x="697" y="760"/>
                    <a:pt x="887" y="607"/>
                    <a:pt x="887" y="381"/>
                  </a:cubicBezTo>
                  <a:cubicBezTo>
                    <a:pt x="887" y="159"/>
                    <a:pt x="713" y="1"/>
                    <a:pt x="50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31"/>
            <p:cNvSpPr/>
            <p:nvPr/>
          </p:nvSpPr>
          <p:spPr>
            <a:xfrm>
              <a:off x="1766000" y="3636825"/>
              <a:ext cx="7150" cy="6275"/>
            </a:xfrm>
            <a:custGeom>
              <a:avLst/>
              <a:gdLst/>
              <a:ahLst/>
              <a:cxnLst/>
              <a:rect l="l" t="t" r="r" b="b"/>
              <a:pathLst>
                <a:path w="286" h="251" extrusionOk="0">
                  <a:moveTo>
                    <a:pt x="143" y="1"/>
                  </a:moveTo>
                  <a:cubicBezTo>
                    <a:pt x="76" y="1"/>
                    <a:pt x="9" y="45"/>
                    <a:pt x="1" y="132"/>
                  </a:cubicBezTo>
                  <a:cubicBezTo>
                    <a:pt x="9" y="211"/>
                    <a:pt x="76" y="250"/>
                    <a:pt x="143" y="250"/>
                  </a:cubicBezTo>
                  <a:cubicBezTo>
                    <a:pt x="211" y="250"/>
                    <a:pt x="278" y="211"/>
                    <a:pt x="286" y="132"/>
                  </a:cubicBezTo>
                  <a:cubicBezTo>
                    <a:pt x="278" y="45"/>
                    <a:pt x="211" y="1"/>
                    <a:pt x="143"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31"/>
            <p:cNvSpPr/>
            <p:nvPr/>
          </p:nvSpPr>
          <p:spPr>
            <a:xfrm>
              <a:off x="752650" y="3243475"/>
              <a:ext cx="7950" cy="6925"/>
            </a:xfrm>
            <a:custGeom>
              <a:avLst/>
              <a:gdLst/>
              <a:ahLst/>
              <a:cxnLst/>
              <a:rect l="l" t="t" r="r" b="b"/>
              <a:pathLst>
                <a:path w="318" h="277" extrusionOk="0">
                  <a:moveTo>
                    <a:pt x="175" y="0"/>
                  </a:moveTo>
                  <a:cubicBezTo>
                    <a:pt x="48" y="0"/>
                    <a:pt x="1" y="143"/>
                    <a:pt x="80" y="238"/>
                  </a:cubicBezTo>
                  <a:cubicBezTo>
                    <a:pt x="106" y="264"/>
                    <a:pt x="140" y="277"/>
                    <a:pt x="173" y="277"/>
                  </a:cubicBezTo>
                  <a:cubicBezTo>
                    <a:pt x="240" y="277"/>
                    <a:pt x="307" y="227"/>
                    <a:pt x="317" y="143"/>
                  </a:cubicBezTo>
                  <a:cubicBezTo>
                    <a:pt x="317" y="64"/>
                    <a:pt x="254" y="0"/>
                    <a:pt x="175"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31"/>
            <p:cNvSpPr/>
            <p:nvPr/>
          </p:nvSpPr>
          <p:spPr>
            <a:xfrm>
              <a:off x="1272800" y="3828525"/>
              <a:ext cx="22975" cy="22975"/>
            </a:xfrm>
            <a:custGeom>
              <a:avLst/>
              <a:gdLst/>
              <a:ahLst/>
              <a:cxnLst/>
              <a:rect l="l" t="t" r="r" b="b"/>
              <a:pathLst>
                <a:path w="919" h="919" extrusionOk="0">
                  <a:moveTo>
                    <a:pt x="459" y="0"/>
                  </a:moveTo>
                  <a:cubicBezTo>
                    <a:pt x="206" y="0"/>
                    <a:pt x="0" y="206"/>
                    <a:pt x="0" y="460"/>
                  </a:cubicBezTo>
                  <a:cubicBezTo>
                    <a:pt x="0" y="713"/>
                    <a:pt x="206" y="919"/>
                    <a:pt x="459" y="919"/>
                  </a:cubicBezTo>
                  <a:cubicBezTo>
                    <a:pt x="713" y="919"/>
                    <a:pt x="919" y="713"/>
                    <a:pt x="919" y="460"/>
                  </a:cubicBezTo>
                  <a:cubicBezTo>
                    <a:pt x="919" y="206"/>
                    <a:pt x="713" y="0"/>
                    <a:pt x="459"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31"/>
            <p:cNvSpPr/>
            <p:nvPr/>
          </p:nvSpPr>
          <p:spPr>
            <a:xfrm>
              <a:off x="912575" y="3630200"/>
              <a:ext cx="12700" cy="10750"/>
            </a:xfrm>
            <a:custGeom>
              <a:avLst/>
              <a:gdLst/>
              <a:ahLst/>
              <a:cxnLst/>
              <a:rect l="l" t="t" r="r" b="b"/>
              <a:pathLst>
                <a:path w="508" h="430" extrusionOk="0">
                  <a:moveTo>
                    <a:pt x="301" y="1"/>
                  </a:moveTo>
                  <a:cubicBezTo>
                    <a:pt x="111" y="1"/>
                    <a:pt x="1" y="222"/>
                    <a:pt x="143" y="365"/>
                  </a:cubicBezTo>
                  <a:cubicBezTo>
                    <a:pt x="188" y="410"/>
                    <a:pt x="241" y="430"/>
                    <a:pt x="292" y="430"/>
                  </a:cubicBezTo>
                  <a:cubicBezTo>
                    <a:pt x="403" y="430"/>
                    <a:pt x="507" y="337"/>
                    <a:pt x="507" y="207"/>
                  </a:cubicBezTo>
                  <a:cubicBezTo>
                    <a:pt x="507" y="96"/>
                    <a:pt x="412" y="1"/>
                    <a:pt x="3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31"/>
            <p:cNvSpPr/>
            <p:nvPr/>
          </p:nvSpPr>
          <p:spPr>
            <a:xfrm>
              <a:off x="1211050" y="2696025"/>
              <a:ext cx="3575" cy="3600"/>
            </a:xfrm>
            <a:custGeom>
              <a:avLst/>
              <a:gdLst/>
              <a:ahLst/>
              <a:cxnLst/>
              <a:rect l="l" t="t" r="r" b="b"/>
              <a:pathLst>
                <a:path w="143" h="144" extrusionOk="0">
                  <a:moveTo>
                    <a:pt x="79" y="1"/>
                  </a:moveTo>
                  <a:cubicBezTo>
                    <a:pt x="32" y="1"/>
                    <a:pt x="0" y="32"/>
                    <a:pt x="0" y="80"/>
                  </a:cubicBezTo>
                  <a:cubicBezTo>
                    <a:pt x="0" y="111"/>
                    <a:pt x="32" y="143"/>
                    <a:pt x="79" y="143"/>
                  </a:cubicBezTo>
                  <a:cubicBezTo>
                    <a:pt x="111" y="143"/>
                    <a:pt x="143" y="111"/>
                    <a:pt x="143" y="80"/>
                  </a:cubicBezTo>
                  <a:cubicBezTo>
                    <a:pt x="143" y="32"/>
                    <a:pt x="111" y="1"/>
                    <a:pt x="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31"/>
            <p:cNvSpPr/>
            <p:nvPr/>
          </p:nvSpPr>
          <p:spPr>
            <a:xfrm>
              <a:off x="494575" y="3488900"/>
              <a:ext cx="19425" cy="16875"/>
            </a:xfrm>
            <a:custGeom>
              <a:avLst/>
              <a:gdLst/>
              <a:ahLst/>
              <a:cxnLst/>
              <a:rect l="l" t="t" r="r" b="b"/>
              <a:pathLst>
                <a:path w="777" h="675" extrusionOk="0">
                  <a:moveTo>
                    <a:pt x="444" y="0"/>
                  </a:moveTo>
                  <a:cubicBezTo>
                    <a:pt x="143" y="0"/>
                    <a:pt x="0" y="364"/>
                    <a:pt x="206" y="570"/>
                  </a:cubicBezTo>
                  <a:cubicBezTo>
                    <a:pt x="273" y="642"/>
                    <a:pt x="356" y="674"/>
                    <a:pt x="439" y="674"/>
                  </a:cubicBezTo>
                  <a:cubicBezTo>
                    <a:pt x="610" y="674"/>
                    <a:pt x="776" y="536"/>
                    <a:pt x="776" y="333"/>
                  </a:cubicBezTo>
                  <a:cubicBezTo>
                    <a:pt x="776" y="159"/>
                    <a:pt x="618"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31"/>
            <p:cNvSpPr/>
            <p:nvPr/>
          </p:nvSpPr>
          <p:spPr>
            <a:xfrm>
              <a:off x="1449350" y="3508675"/>
              <a:ext cx="21400" cy="18050"/>
            </a:xfrm>
            <a:custGeom>
              <a:avLst/>
              <a:gdLst/>
              <a:ahLst/>
              <a:cxnLst/>
              <a:rect l="l" t="t" r="r" b="b"/>
              <a:pathLst>
                <a:path w="856" h="722" extrusionOk="0">
                  <a:moveTo>
                    <a:pt x="491" y="1"/>
                  </a:moveTo>
                  <a:cubicBezTo>
                    <a:pt x="174" y="1"/>
                    <a:pt x="0" y="381"/>
                    <a:pt x="238" y="618"/>
                  </a:cubicBezTo>
                  <a:cubicBezTo>
                    <a:pt x="309" y="690"/>
                    <a:pt x="398" y="722"/>
                    <a:pt x="487" y="722"/>
                  </a:cubicBezTo>
                  <a:cubicBezTo>
                    <a:pt x="673" y="722"/>
                    <a:pt x="855" y="580"/>
                    <a:pt x="855" y="365"/>
                  </a:cubicBezTo>
                  <a:cubicBezTo>
                    <a:pt x="855" y="159"/>
                    <a:pt x="697" y="1"/>
                    <a:pt x="491"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31"/>
            <p:cNvSpPr/>
            <p:nvPr/>
          </p:nvSpPr>
          <p:spPr>
            <a:xfrm>
              <a:off x="916150" y="3209825"/>
              <a:ext cx="25750" cy="22175"/>
            </a:xfrm>
            <a:custGeom>
              <a:avLst/>
              <a:gdLst/>
              <a:ahLst/>
              <a:cxnLst/>
              <a:rect l="l" t="t" r="r" b="b"/>
              <a:pathLst>
                <a:path w="1030" h="887" extrusionOk="0">
                  <a:moveTo>
                    <a:pt x="586" y="0"/>
                  </a:moveTo>
                  <a:cubicBezTo>
                    <a:pt x="190" y="0"/>
                    <a:pt x="0" y="476"/>
                    <a:pt x="269" y="761"/>
                  </a:cubicBezTo>
                  <a:cubicBezTo>
                    <a:pt x="361" y="847"/>
                    <a:pt x="472" y="886"/>
                    <a:pt x="581" y="886"/>
                  </a:cubicBezTo>
                  <a:cubicBezTo>
                    <a:pt x="811" y="886"/>
                    <a:pt x="1029" y="712"/>
                    <a:pt x="1029" y="444"/>
                  </a:cubicBezTo>
                  <a:cubicBezTo>
                    <a:pt x="1029" y="206"/>
                    <a:pt x="839" y="0"/>
                    <a:pt x="586"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31"/>
            <p:cNvSpPr/>
            <p:nvPr/>
          </p:nvSpPr>
          <p:spPr>
            <a:xfrm>
              <a:off x="1460025" y="3695625"/>
              <a:ext cx="6150" cy="5350"/>
            </a:xfrm>
            <a:custGeom>
              <a:avLst/>
              <a:gdLst/>
              <a:ahLst/>
              <a:cxnLst/>
              <a:rect l="l" t="t" r="r" b="b"/>
              <a:pathLst>
                <a:path w="246" h="214" extrusionOk="0">
                  <a:moveTo>
                    <a:pt x="127" y="0"/>
                  </a:moveTo>
                  <a:cubicBezTo>
                    <a:pt x="76" y="0"/>
                    <a:pt x="24" y="36"/>
                    <a:pt x="16" y="107"/>
                  </a:cubicBezTo>
                  <a:cubicBezTo>
                    <a:pt x="1" y="178"/>
                    <a:pt x="60" y="214"/>
                    <a:pt x="121" y="214"/>
                  </a:cubicBezTo>
                  <a:cubicBezTo>
                    <a:pt x="183" y="214"/>
                    <a:pt x="246" y="178"/>
                    <a:pt x="238" y="107"/>
                  </a:cubicBezTo>
                  <a:cubicBezTo>
                    <a:pt x="230" y="36"/>
                    <a:pt x="179" y="0"/>
                    <a:pt x="127"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31"/>
            <p:cNvSpPr/>
            <p:nvPr/>
          </p:nvSpPr>
          <p:spPr>
            <a:xfrm>
              <a:off x="558300" y="3198750"/>
              <a:ext cx="12300" cy="10825"/>
            </a:xfrm>
            <a:custGeom>
              <a:avLst/>
              <a:gdLst/>
              <a:ahLst/>
              <a:cxnLst/>
              <a:rect l="l" t="t" r="r" b="b"/>
              <a:pathLst>
                <a:path w="492" h="433" extrusionOk="0">
                  <a:moveTo>
                    <a:pt x="286" y="0"/>
                  </a:moveTo>
                  <a:cubicBezTo>
                    <a:pt x="96" y="0"/>
                    <a:pt x="1" y="238"/>
                    <a:pt x="127" y="364"/>
                  </a:cubicBezTo>
                  <a:cubicBezTo>
                    <a:pt x="175" y="412"/>
                    <a:pt x="231" y="433"/>
                    <a:pt x="285" y="433"/>
                  </a:cubicBezTo>
                  <a:cubicBezTo>
                    <a:pt x="393" y="433"/>
                    <a:pt x="491" y="348"/>
                    <a:pt x="491" y="222"/>
                  </a:cubicBezTo>
                  <a:cubicBezTo>
                    <a:pt x="491" y="95"/>
                    <a:pt x="396" y="0"/>
                    <a:pt x="286"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9" name="Google Shape;2119;p31"/>
            <p:cNvSpPr/>
            <p:nvPr/>
          </p:nvSpPr>
          <p:spPr>
            <a:xfrm>
              <a:off x="424100" y="2823100"/>
              <a:ext cx="4000" cy="3575"/>
            </a:xfrm>
            <a:custGeom>
              <a:avLst/>
              <a:gdLst/>
              <a:ahLst/>
              <a:cxnLst/>
              <a:rect l="l" t="t" r="r" b="b"/>
              <a:pathLst>
                <a:path w="160" h="143" extrusionOk="0">
                  <a:moveTo>
                    <a:pt x="80" y="0"/>
                  </a:moveTo>
                  <a:cubicBezTo>
                    <a:pt x="1" y="0"/>
                    <a:pt x="1" y="127"/>
                    <a:pt x="80" y="143"/>
                  </a:cubicBezTo>
                  <a:cubicBezTo>
                    <a:pt x="128" y="143"/>
                    <a:pt x="159" y="111"/>
                    <a:pt x="159" y="79"/>
                  </a:cubicBezTo>
                  <a:cubicBezTo>
                    <a:pt x="159" y="32"/>
                    <a:pt x="128" y="0"/>
                    <a:pt x="80"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0" name="Google Shape;2120;p31"/>
            <p:cNvSpPr/>
            <p:nvPr/>
          </p:nvSpPr>
          <p:spPr>
            <a:xfrm>
              <a:off x="1454475" y="3081175"/>
              <a:ext cx="4400" cy="4775"/>
            </a:xfrm>
            <a:custGeom>
              <a:avLst/>
              <a:gdLst/>
              <a:ahLst/>
              <a:cxnLst/>
              <a:rect l="l" t="t" r="r" b="b"/>
              <a:pathLst>
                <a:path w="176" h="191" extrusionOk="0">
                  <a:moveTo>
                    <a:pt x="80" y="1"/>
                  </a:moveTo>
                  <a:cubicBezTo>
                    <a:pt x="33" y="1"/>
                    <a:pt x="1" y="48"/>
                    <a:pt x="1" y="96"/>
                  </a:cubicBezTo>
                  <a:cubicBezTo>
                    <a:pt x="1" y="143"/>
                    <a:pt x="33" y="191"/>
                    <a:pt x="80" y="191"/>
                  </a:cubicBezTo>
                  <a:cubicBezTo>
                    <a:pt x="128" y="191"/>
                    <a:pt x="175" y="143"/>
                    <a:pt x="175" y="96"/>
                  </a:cubicBezTo>
                  <a:cubicBezTo>
                    <a:pt x="175" y="48"/>
                    <a:pt x="128" y="1"/>
                    <a:pt x="80"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1" name="Google Shape;2121;p31"/>
            <p:cNvSpPr/>
            <p:nvPr/>
          </p:nvSpPr>
          <p:spPr>
            <a:xfrm>
              <a:off x="1871300" y="3172825"/>
              <a:ext cx="3600" cy="3575"/>
            </a:xfrm>
            <a:custGeom>
              <a:avLst/>
              <a:gdLst/>
              <a:ahLst/>
              <a:cxnLst/>
              <a:rect l="l" t="t" r="r" b="b"/>
              <a:pathLst>
                <a:path w="144" h="143" extrusionOk="0">
                  <a:moveTo>
                    <a:pt x="72" y="0"/>
                  </a:moveTo>
                  <a:cubicBezTo>
                    <a:pt x="36" y="0"/>
                    <a:pt x="1" y="24"/>
                    <a:pt x="1" y="71"/>
                  </a:cubicBezTo>
                  <a:cubicBezTo>
                    <a:pt x="1" y="119"/>
                    <a:pt x="36" y="143"/>
                    <a:pt x="72" y="143"/>
                  </a:cubicBezTo>
                  <a:cubicBezTo>
                    <a:pt x="108" y="143"/>
                    <a:pt x="143" y="119"/>
                    <a:pt x="143" y="71"/>
                  </a:cubicBezTo>
                  <a:cubicBezTo>
                    <a:pt x="143" y="24"/>
                    <a:pt x="108" y="0"/>
                    <a:pt x="72"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2" name="Google Shape;2122;p31"/>
            <p:cNvSpPr/>
            <p:nvPr/>
          </p:nvSpPr>
          <p:spPr>
            <a:xfrm>
              <a:off x="1106150" y="3815850"/>
              <a:ext cx="26925" cy="22825"/>
            </a:xfrm>
            <a:custGeom>
              <a:avLst/>
              <a:gdLst/>
              <a:ahLst/>
              <a:cxnLst/>
              <a:rect l="l" t="t" r="r" b="b"/>
              <a:pathLst>
                <a:path w="1077" h="913" extrusionOk="0">
                  <a:moveTo>
                    <a:pt x="618" y="1"/>
                  </a:moveTo>
                  <a:cubicBezTo>
                    <a:pt x="206" y="1"/>
                    <a:pt x="0" y="492"/>
                    <a:pt x="285" y="777"/>
                  </a:cubicBezTo>
                  <a:cubicBezTo>
                    <a:pt x="379" y="870"/>
                    <a:pt x="495" y="913"/>
                    <a:pt x="609" y="913"/>
                  </a:cubicBezTo>
                  <a:cubicBezTo>
                    <a:pt x="842" y="913"/>
                    <a:pt x="1066" y="736"/>
                    <a:pt x="1077" y="460"/>
                  </a:cubicBezTo>
                  <a:cubicBezTo>
                    <a:pt x="1077" y="207"/>
                    <a:pt x="871" y="1"/>
                    <a:pt x="618"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3" name="Google Shape;2123;p31"/>
            <p:cNvSpPr/>
            <p:nvPr/>
          </p:nvSpPr>
          <p:spPr>
            <a:xfrm>
              <a:off x="881700" y="3556575"/>
              <a:ext cx="24050" cy="20450"/>
            </a:xfrm>
            <a:custGeom>
              <a:avLst/>
              <a:gdLst/>
              <a:ahLst/>
              <a:cxnLst/>
              <a:rect l="l" t="t" r="r" b="b"/>
              <a:pathLst>
                <a:path w="962" h="818" extrusionOk="0">
                  <a:moveTo>
                    <a:pt x="555" y="1"/>
                  </a:moveTo>
                  <a:cubicBezTo>
                    <a:pt x="191" y="1"/>
                    <a:pt x="1" y="444"/>
                    <a:pt x="254" y="697"/>
                  </a:cubicBezTo>
                  <a:cubicBezTo>
                    <a:pt x="342" y="780"/>
                    <a:pt x="448" y="817"/>
                    <a:pt x="551" y="817"/>
                  </a:cubicBezTo>
                  <a:cubicBezTo>
                    <a:pt x="763" y="817"/>
                    <a:pt x="961" y="658"/>
                    <a:pt x="951" y="412"/>
                  </a:cubicBezTo>
                  <a:cubicBezTo>
                    <a:pt x="951" y="191"/>
                    <a:pt x="776" y="1"/>
                    <a:pt x="55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4" name="Google Shape;2124;p31"/>
            <p:cNvSpPr/>
            <p:nvPr/>
          </p:nvSpPr>
          <p:spPr>
            <a:xfrm>
              <a:off x="779575" y="3438625"/>
              <a:ext cx="18225" cy="15525"/>
            </a:xfrm>
            <a:custGeom>
              <a:avLst/>
              <a:gdLst/>
              <a:ahLst/>
              <a:cxnLst/>
              <a:rect l="l" t="t" r="r" b="b"/>
              <a:pathLst>
                <a:path w="729" h="621" extrusionOk="0">
                  <a:moveTo>
                    <a:pt x="428" y="0"/>
                  </a:moveTo>
                  <a:cubicBezTo>
                    <a:pt x="143" y="0"/>
                    <a:pt x="1" y="333"/>
                    <a:pt x="191" y="523"/>
                  </a:cubicBezTo>
                  <a:cubicBezTo>
                    <a:pt x="258" y="590"/>
                    <a:pt x="339" y="620"/>
                    <a:pt x="417" y="620"/>
                  </a:cubicBezTo>
                  <a:cubicBezTo>
                    <a:pt x="578" y="620"/>
                    <a:pt x="729" y="493"/>
                    <a:pt x="729" y="301"/>
                  </a:cubicBezTo>
                  <a:cubicBezTo>
                    <a:pt x="729" y="127"/>
                    <a:pt x="586" y="0"/>
                    <a:pt x="428"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5" name="Google Shape;2125;p31"/>
            <p:cNvSpPr/>
            <p:nvPr/>
          </p:nvSpPr>
          <p:spPr>
            <a:xfrm>
              <a:off x="305350" y="3445750"/>
              <a:ext cx="11125" cy="9525"/>
            </a:xfrm>
            <a:custGeom>
              <a:avLst/>
              <a:gdLst/>
              <a:ahLst/>
              <a:cxnLst/>
              <a:rect l="l" t="t" r="r" b="b"/>
              <a:pathLst>
                <a:path w="445" h="381" extrusionOk="0">
                  <a:moveTo>
                    <a:pt x="238" y="0"/>
                  </a:moveTo>
                  <a:cubicBezTo>
                    <a:pt x="80" y="16"/>
                    <a:pt x="1" y="206"/>
                    <a:pt x="127" y="333"/>
                  </a:cubicBezTo>
                  <a:cubicBezTo>
                    <a:pt x="161" y="366"/>
                    <a:pt x="203" y="381"/>
                    <a:pt x="245" y="381"/>
                  </a:cubicBezTo>
                  <a:cubicBezTo>
                    <a:pt x="343" y="381"/>
                    <a:pt x="444" y="301"/>
                    <a:pt x="444" y="190"/>
                  </a:cubicBezTo>
                  <a:cubicBezTo>
                    <a:pt x="444" y="79"/>
                    <a:pt x="349" y="0"/>
                    <a:pt x="238"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6" name="Google Shape;2126;p31"/>
            <p:cNvSpPr/>
            <p:nvPr/>
          </p:nvSpPr>
          <p:spPr>
            <a:xfrm>
              <a:off x="1909300" y="3071275"/>
              <a:ext cx="1625" cy="1625"/>
            </a:xfrm>
            <a:custGeom>
              <a:avLst/>
              <a:gdLst/>
              <a:ahLst/>
              <a:cxnLst/>
              <a:rect l="l" t="t" r="r" b="b"/>
              <a:pathLst>
                <a:path w="65" h="65" extrusionOk="0">
                  <a:moveTo>
                    <a:pt x="32" y="1"/>
                  </a:moveTo>
                  <a:cubicBezTo>
                    <a:pt x="17" y="1"/>
                    <a:pt x="1" y="17"/>
                    <a:pt x="1" y="32"/>
                  </a:cubicBezTo>
                  <a:cubicBezTo>
                    <a:pt x="1" y="48"/>
                    <a:pt x="17" y="64"/>
                    <a:pt x="32" y="64"/>
                  </a:cubicBezTo>
                  <a:cubicBezTo>
                    <a:pt x="48" y="64"/>
                    <a:pt x="64" y="48"/>
                    <a:pt x="64" y="32"/>
                  </a:cubicBezTo>
                  <a:cubicBezTo>
                    <a:pt x="64" y="17"/>
                    <a:pt x="48" y="1"/>
                    <a:pt x="3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31"/>
            <p:cNvSpPr/>
            <p:nvPr/>
          </p:nvSpPr>
          <p:spPr>
            <a:xfrm>
              <a:off x="1493550" y="3017025"/>
              <a:ext cx="4900" cy="3325"/>
            </a:xfrm>
            <a:custGeom>
              <a:avLst/>
              <a:gdLst/>
              <a:ahLst/>
              <a:cxnLst/>
              <a:rect l="l" t="t" r="r" b="b"/>
              <a:pathLst>
                <a:path w="196" h="133" extrusionOk="0">
                  <a:moveTo>
                    <a:pt x="88" y="1"/>
                  </a:moveTo>
                  <a:cubicBezTo>
                    <a:pt x="1" y="1"/>
                    <a:pt x="106" y="133"/>
                    <a:pt x="163" y="133"/>
                  </a:cubicBezTo>
                  <a:cubicBezTo>
                    <a:pt x="182" y="133"/>
                    <a:pt x="195" y="119"/>
                    <a:pt x="195" y="81"/>
                  </a:cubicBezTo>
                  <a:cubicBezTo>
                    <a:pt x="195" y="33"/>
                    <a:pt x="148" y="2"/>
                    <a:pt x="100" y="2"/>
                  </a:cubicBezTo>
                  <a:cubicBezTo>
                    <a:pt x="96" y="1"/>
                    <a:pt x="92" y="1"/>
                    <a:pt x="88"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31"/>
            <p:cNvSpPr/>
            <p:nvPr/>
          </p:nvSpPr>
          <p:spPr>
            <a:xfrm>
              <a:off x="1077250" y="3721650"/>
              <a:ext cx="12300" cy="10575"/>
            </a:xfrm>
            <a:custGeom>
              <a:avLst/>
              <a:gdLst/>
              <a:ahLst/>
              <a:cxnLst/>
              <a:rect l="l" t="t" r="r" b="b"/>
              <a:pathLst>
                <a:path w="492" h="423" extrusionOk="0">
                  <a:moveTo>
                    <a:pt x="285" y="0"/>
                  </a:moveTo>
                  <a:cubicBezTo>
                    <a:pt x="95" y="0"/>
                    <a:pt x="0" y="238"/>
                    <a:pt x="143" y="364"/>
                  </a:cubicBezTo>
                  <a:cubicBezTo>
                    <a:pt x="183" y="405"/>
                    <a:pt x="233" y="423"/>
                    <a:pt x="283" y="423"/>
                  </a:cubicBezTo>
                  <a:cubicBezTo>
                    <a:pt x="388" y="423"/>
                    <a:pt x="491" y="341"/>
                    <a:pt x="491" y="222"/>
                  </a:cubicBezTo>
                  <a:cubicBezTo>
                    <a:pt x="491" y="95"/>
                    <a:pt x="396" y="0"/>
                    <a:pt x="285"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31"/>
            <p:cNvSpPr/>
            <p:nvPr/>
          </p:nvSpPr>
          <p:spPr>
            <a:xfrm>
              <a:off x="1396625" y="3257275"/>
              <a:ext cx="6425" cy="4250"/>
            </a:xfrm>
            <a:custGeom>
              <a:avLst/>
              <a:gdLst/>
              <a:ahLst/>
              <a:cxnLst/>
              <a:rect l="l" t="t" r="r" b="b"/>
              <a:pathLst>
                <a:path w="257" h="170" extrusionOk="0">
                  <a:moveTo>
                    <a:pt x="165" y="0"/>
                  </a:moveTo>
                  <a:cubicBezTo>
                    <a:pt x="159" y="0"/>
                    <a:pt x="152" y="1"/>
                    <a:pt x="146" y="3"/>
                  </a:cubicBezTo>
                  <a:cubicBezTo>
                    <a:pt x="0" y="3"/>
                    <a:pt x="143" y="170"/>
                    <a:pt x="217" y="170"/>
                  </a:cubicBezTo>
                  <a:cubicBezTo>
                    <a:pt x="240" y="170"/>
                    <a:pt x="257" y="154"/>
                    <a:pt x="257" y="113"/>
                  </a:cubicBezTo>
                  <a:cubicBezTo>
                    <a:pt x="257" y="57"/>
                    <a:pt x="219" y="0"/>
                    <a:pt x="165"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31"/>
            <p:cNvSpPr/>
            <p:nvPr/>
          </p:nvSpPr>
          <p:spPr>
            <a:xfrm>
              <a:off x="511975" y="3563300"/>
              <a:ext cx="17050" cy="17050"/>
            </a:xfrm>
            <a:custGeom>
              <a:avLst/>
              <a:gdLst/>
              <a:ahLst/>
              <a:cxnLst/>
              <a:rect l="l" t="t" r="r" b="b"/>
              <a:pathLst>
                <a:path w="682" h="682" extrusionOk="0">
                  <a:moveTo>
                    <a:pt x="349" y="1"/>
                  </a:moveTo>
                  <a:cubicBezTo>
                    <a:pt x="159" y="1"/>
                    <a:pt x="1" y="159"/>
                    <a:pt x="1" y="349"/>
                  </a:cubicBezTo>
                  <a:cubicBezTo>
                    <a:pt x="1" y="523"/>
                    <a:pt x="159" y="682"/>
                    <a:pt x="349" y="682"/>
                  </a:cubicBezTo>
                  <a:cubicBezTo>
                    <a:pt x="523" y="682"/>
                    <a:pt x="682" y="523"/>
                    <a:pt x="682" y="349"/>
                  </a:cubicBezTo>
                  <a:cubicBezTo>
                    <a:pt x="682" y="159"/>
                    <a:pt x="523" y="1"/>
                    <a:pt x="349"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31"/>
            <p:cNvSpPr/>
            <p:nvPr/>
          </p:nvSpPr>
          <p:spPr>
            <a:xfrm>
              <a:off x="1298125" y="3585475"/>
              <a:ext cx="13100" cy="13100"/>
            </a:xfrm>
            <a:custGeom>
              <a:avLst/>
              <a:gdLst/>
              <a:ahLst/>
              <a:cxnLst/>
              <a:rect l="l" t="t" r="r" b="b"/>
              <a:pathLst>
                <a:path w="524" h="524" extrusionOk="0">
                  <a:moveTo>
                    <a:pt x="254" y="1"/>
                  </a:moveTo>
                  <a:cubicBezTo>
                    <a:pt x="111" y="1"/>
                    <a:pt x="1" y="111"/>
                    <a:pt x="1" y="270"/>
                  </a:cubicBezTo>
                  <a:cubicBezTo>
                    <a:pt x="1" y="412"/>
                    <a:pt x="111" y="523"/>
                    <a:pt x="254" y="523"/>
                  </a:cubicBezTo>
                  <a:cubicBezTo>
                    <a:pt x="412" y="523"/>
                    <a:pt x="523" y="412"/>
                    <a:pt x="523" y="270"/>
                  </a:cubicBezTo>
                  <a:cubicBezTo>
                    <a:pt x="523" y="111"/>
                    <a:pt x="412" y="1"/>
                    <a:pt x="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31"/>
            <p:cNvSpPr/>
            <p:nvPr/>
          </p:nvSpPr>
          <p:spPr>
            <a:xfrm>
              <a:off x="1134650" y="3955975"/>
              <a:ext cx="11900" cy="9800"/>
            </a:xfrm>
            <a:custGeom>
              <a:avLst/>
              <a:gdLst/>
              <a:ahLst/>
              <a:cxnLst/>
              <a:rect l="l" t="t" r="r" b="b"/>
              <a:pathLst>
                <a:path w="476" h="392" extrusionOk="0">
                  <a:moveTo>
                    <a:pt x="269" y="1"/>
                  </a:moveTo>
                  <a:cubicBezTo>
                    <a:pt x="95" y="1"/>
                    <a:pt x="0" y="207"/>
                    <a:pt x="127" y="333"/>
                  </a:cubicBezTo>
                  <a:cubicBezTo>
                    <a:pt x="167" y="374"/>
                    <a:pt x="217" y="391"/>
                    <a:pt x="267" y="391"/>
                  </a:cubicBezTo>
                  <a:cubicBezTo>
                    <a:pt x="372" y="391"/>
                    <a:pt x="475" y="310"/>
                    <a:pt x="475" y="191"/>
                  </a:cubicBezTo>
                  <a:cubicBezTo>
                    <a:pt x="475" y="80"/>
                    <a:pt x="380" y="1"/>
                    <a:pt x="269"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31"/>
            <p:cNvSpPr/>
            <p:nvPr/>
          </p:nvSpPr>
          <p:spPr>
            <a:xfrm>
              <a:off x="478725" y="3610025"/>
              <a:ext cx="12300" cy="10575"/>
            </a:xfrm>
            <a:custGeom>
              <a:avLst/>
              <a:gdLst/>
              <a:ahLst/>
              <a:cxnLst/>
              <a:rect l="l" t="t" r="r" b="b"/>
              <a:pathLst>
                <a:path w="492" h="423" extrusionOk="0">
                  <a:moveTo>
                    <a:pt x="286" y="0"/>
                  </a:moveTo>
                  <a:cubicBezTo>
                    <a:pt x="96" y="0"/>
                    <a:pt x="1" y="222"/>
                    <a:pt x="128" y="364"/>
                  </a:cubicBezTo>
                  <a:cubicBezTo>
                    <a:pt x="172" y="404"/>
                    <a:pt x="225" y="422"/>
                    <a:pt x="276" y="422"/>
                  </a:cubicBezTo>
                  <a:cubicBezTo>
                    <a:pt x="387" y="422"/>
                    <a:pt x="492" y="336"/>
                    <a:pt x="492" y="206"/>
                  </a:cubicBezTo>
                  <a:cubicBezTo>
                    <a:pt x="492" y="95"/>
                    <a:pt x="397" y="0"/>
                    <a:pt x="286"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31"/>
            <p:cNvSpPr/>
            <p:nvPr/>
          </p:nvSpPr>
          <p:spPr>
            <a:xfrm>
              <a:off x="872600" y="3601300"/>
              <a:ext cx="9525" cy="9525"/>
            </a:xfrm>
            <a:custGeom>
              <a:avLst/>
              <a:gdLst/>
              <a:ahLst/>
              <a:cxnLst/>
              <a:rect l="l" t="t" r="r" b="b"/>
              <a:pathLst>
                <a:path w="381" h="381" extrusionOk="0">
                  <a:moveTo>
                    <a:pt x="190" y="1"/>
                  </a:moveTo>
                  <a:cubicBezTo>
                    <a:pt x="80" y="1"/>
                    <a:pt x="0" y="96"/>
                    <a:pt x="0" y="191"/>
                  </a:cubicBezTo>
                  <a:cubicBezTo>
                    <a:pt x="0" y="302"/>
                    <a:pt x="80" y="381"/>
                    <a:pt x="190" y="381"/>
                  </a:cubicBezTo>
                  <a:cubicBezTo>
                    <a:pt x="301" y="381"/>
                    <a:pt x="380" y="302"/>
                    <a:pt x="380" y="191"/>
                  </a:cubicBezTo>
                  <a:cubicBezTo>
                    <a:pt x="380" y="96"/>
                    <a:pt x="301" y="1"/>
                    <a:pt x="190"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31"/>
            <p:cNvSpPr/>
            <p:nvPr/>
          </p:nvSpPr>
          <p:spPr>
            <a:xfrm>
              <a:off x="1134650" y="3903725"/>
              <a:ext cx="23375" cy="20050"/>
            </a:xfrm>
            <a:custGeom>
              <a:avLst/>
              <a:gdLst/>
              <a:ahLst/>
              <a:cxnLst/>
              <a:rect l="l" t="t" r="r" b="b"/>
              <a:pathLst>
                <a:path w="935" h="802" extrusionOk="0">
                  <a:moveTo>
                    <a:pt x="539" y="1"/>
                  </a:moveTo>
                  <a:cubicBezTo>
                    <a:pt x="190" y="1"/>
                    <a:pt x="0" y="428"/>
                    <a:pt x="254" y="682"/>
                  </a:cubicBezTo>
                  <a:cubicBezTo>
                    <a:pt x="332" y="765"/>
                    <a:pt x="430" y="802"/>
                    <a:pt x="528" y="802"/>
                  </a:cubicBezTo>
                  <a:cubicBezTo>
                    <a:pt x="727" y="802"/>
                    <a:pt x="924" y="646"/>
                    <a:pt x="934" y="412"/>
                  </a:cubicBezTo>
                  <a:cubicBezTo>
                    <a:pt x="934" y="191"/>
                    <a:pt x="760" y="17"/>
                    <a:pt x="539"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31"/>
            <p:cNvSpPr/>
            <p:nvPr/>
          </p:nvSpPr>
          <p:spPr>
            <a:xfrm>
              <a:off x="1148900" y="3334525"/>
              <a:ext cx="7550" cy="7925"/>
            </a:xfrm>
            <a:custGeom>
              <a:avLst/>
              <a:gdLst/>
              <a:ahLst/>
              <a:cxnLst/>
              <a:rect l="l" t="t" r="r" b="b"/>
              <a:pathLst>
                <a:path w="302" h="317" extrusionOk="0">
                  <a:moveTo>
                    <a:pt x="143" y="0"/>
                  </a:moveTo>
                  <a:cubicBezTo>
                    <a:pt x="64" y="0"/>
                    <a:pt x="0" y="79"/>
                    <a:pt x="0" y="158"/>
                  </a:cubicBezTo>
                  <a:cubicBezTo>
                    <a:pt x="0" y="253"/>
                    <a:pt x="64" y="317"/>
                    <a:pt x="143" y="317"/>
                  </a:cubicBezTo>
                  <a:cubicBezTo>
                    <a:pt x="238" y="317"/>
                    <a:pt x="301" y="253"/>
                    <a:pt x="301" y="158"/>
                  </a:cubicBezTo>
                  <a:cubicBezTo>
                    <a:pt x="301" y="79"/>
                    <a:pt x="238" y="0"/>
                    <a:pt x="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31"/>
            <p:cNvSpPr/>
            <p:nvPr/>
          </p:nvSpPr>
          <p:spPr>
            <a:xfrm>
              <a:off x="1269225" y="3169850"/>
              <a:ext cx="17050" cy="14575"/>
            </a:xfrm>
            <a:custGeom>
              <a:avLst/>
              <a:gdLst/>
              <a:ahLst/>
              <a:cxnLst/>
              <a:rect l="l" t="t" r="r" b="b"/>
              <a:pathLst>
                <a:path w="682" h="583" extrusionOk="0">
                  <a:moveTo>
                    <a:pt x="397" y="0"/>
                  </a:moveTo>
                  <a:cubicBezTo>
                    <a:pt x="143" y="0"/>
                    <a:pt x="1" y="317"/>
                    <a:pt x="191" y="491"/>
                  </a:cubicBezTo>
                  <a:cubicBezTo>
                    <a:pt x="249" y="554"/>
                    <a:pt x="323" y="583"/>
                    <a:pt x="395" y="583"/>
                  </a:cubicBezTo>
                  <a:cubicBezTo>
                    <a:pt x="541" y="583"/>
                    <a:pt x="682" y="470"/>
                    <a:pt x="682" y="301"/>
                  </a:cubicBezTo>
                  <a:cubicBezTo>
                    <a:pt x="682" y="127"/>
                    <a:pt x="555" y="0"/>
                    <a:pt x="397"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31"/>
            <p:cNvSpPr/>
            <p:nvPr/>
          </p:nvSpPr>
          <p:spPr>
            <a:xfrm>
              <a:off x="1894650" y="3344400"/>
              <a:ext cx="3200" cy="2800"/>
            </a:xfrm>
            <a:custGeom>
              <a:avLst/>
              <a:gdLst/>
              <a:ahLst/>
              <a:cxnLst/>
              <a:rect l="l" t="t" r="r" b="b"/>
              <a:pathLst>
                <a:path w="128" h="112" extrusionOk="0">
                  <a:moveTo>
                    <a:pt x="64" y="1"/>
                  </a:moveTo>
                  <a:cubicBezTo>
                    <a:pt x="33" y="1"/>
                    <a:pt x="1" y="17"/>
                    <a:pt x="17" y="64"/>
                  </a:cubicBezTo>
                  <a:cubicBezTo>
                    <a:pt x="17" y="96"/>
                    <a:pt x="33" y="112"/>
                    <a:pt x="64" y="112"/>
                  </a:cubicBezTo>
                  <a:cubicBezTo>
                    <a:pt x="96" y="112"/>
                    <a:pt x="128" y="96"/>
                    <a:pt x="128" y="64"/>
                  </a:cubicBezTo>
                  <a:cubicBezTo>
                    <a:pt x="128" y="17"/>
                    <a:pt x="96" y="1"/>
                    <a:pt x="64"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31"/>
            <p:cNvSpPr/>
            <p:nvPr/>
          </p:nvSpPr>
          <p:spPr>
            <a:xfrm>
              <a:off x="918900" y="3519375"/>
              <a:ext cx="22200" cy="19000"/>
            </a:xfrm>
            <a:custGeom>
              <a:avLst/>
              <a:gdLst/>
              <a:ahLst/>
              <a:cxnLst/>
              <a:rect l="l" t="t" r="r" b="b"/>
              <a:pathLst>
                <a:path w="888" h="760" extrusionOk="0">
                  <a:moveTo>
                    <a:pt x="508" y="0"/>
                  </a:moveTo>
                  <a:cubicBezTo>
                    <a:pt x="175" y="0"/>
                    <a:pt x="1" y="412"/>
                    <a:pt x="238" y="650"/>
                  </a:cubicBezTo>
                  <a:cubicBezTo>
                    <a:pt x="314" y="726"/>
                    <a:pt x="408" y="759"/>
                    <a:pt x="501" y="759"/>
                  </a:cubicBezTo>
                  <a:cubicBezTo>
                    <a:pt x="697" y="759"/>
                    <a:pt x="888" y="606"/>
                    <a:pt x="888" y="380"/>
                  </a:cubicBezTo>
                  <a:cubicBezTo>
                    <a:pt x="888" y="175"/>
                    <a:pt x="729" y="0"/>
                    <a:pt x="50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31"/>
            <p:cNvSpPr/>
            <p:nvPr/>
          </p:nvSpPr>
          <p:spPr>
            <a:xfrm>
              <a:off x="515675" y="3886700"/>
              <a:ext cx="3450" cy="2225"/>
            </a:xfrm>
            <a:custGeom>
              <a:avLst/>
              <a:gdLst/>
              <a:ahLst/>
              <a:cxnLst/>
              <a:rect l="l" t="t" r="r" b="b"/>
              <a:pathLst>
                <a:path w="138" h="89" extrusionOk="0">
                  <a:moveTo>
                    <a:pt x="75" y="1"/>
                  </a:moveTo>
                  <a:cubicBezTo>
                    <a:pt x="0" y="1"/>
                    <a:pt x="81" y="88"/>
                    <a:pt x="120" y="88"/>
                  </a:cubicBezTo>
                  <a:cubicBezTo>
                    <a:pt x="130" y="88"/>
                    <a:pt x="138" y="81"/>
                    <a:pt x="138" y="64"/>
                  </a:cubicBezTo>
                  <a:cubicBezTo>
                    <a:pt x="138" y="33"/>
                    <a:pt x="106" y="1"/>
                    <a:pt x="75"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31"/>
            <p:cNvSpPr/>
            <p:nvPr/>
          </p:nvSpPr>
          <p:spPr>
            <a:xfrm>
              <a:off x="1545525" y="3239225"/>
              <a:ext cx="7550" cy="7725"/>
            </a:xfrm>
            <a:custGeom>
              <a:avLst/>
              <a:gdLst/>
              <a:ahLst/>
              <a:cxnLst/>
              <a:rect l="l" t="t" r="r" b="b"/>
              <a:pathLst>
                <a:path w="302" h="309" extrusionOk="0">
                  <a:moveTo>
                    <a:pt x="151" y="0"/>
                  </a:moveTo>
                  <a:cubicBezTo>
                    <a:pt x="76" y="0"/>
                    <a:pt x="1" y="52"/>
                    <a:pt x="1" y="155"/>
                  </a:cubicBezTo>
                  <a:cubicBezTo>
                    <a:pt x="1" y="257"/>
                    <a:pt x="76" y="309"/>
                    <a:pt x="151" y="309"/>
                  </a:cubicBezTo>
                  <a:cubicBezTo>
                    <a:pt x="226" y="309"/>
                    <a:pt x="301" y="257"/>
                    <a:pt x="301" y="155"/>
                  </a:cubicBezTo>
                  <a:cubicBezTo>
                    <a:pt x="301" y="52"/>
                    <a:pt x="226" y="0"/>
                    <a:pt x="151"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31"/>
            <p:cNvSpPr/>
            <p:nvPr/>
          </p:nvSpPr>
          <p:spPr>
            <a:xfrm>
              <a:off x="982250" y="3542325"/>
              <a:ext cx="10700" cy="10725"/>
            </a:xfrm>
            <a:custGeom>
              <a:avLst/>
              <a:gdLst/>
              <a:ahLst/>
              <a:cxnLst/>
              <a:rect l="l" t="t" r="r" b="b"/>
              <a:pathLst>
                <a:path w="428" h="429" extrusionOk="0">
                  <a:moveTo>
                    <a:pt x="206" y="1"/>
                  </a:moveTo>
                  <a:cubicBezTo>
                    <a:pt x="95" y="1"/>
                    <a:pt x="0" y="96"/>
                    <a:pt x="0" y="222"/>
                  </a:cubicBezTo>
                  <a:cubicBezTo>
                    <a:pt x="0" y="333"/>
                    <a:pt x="95" y="428"/>
                    <a:pt x="206" y="428"/>
                  </a:cubicBezTo>
                  <a:cubicBezTo>
                    <a:pt x="333" y="428"/>
                    <a:pt x="428" y="333"/>
                    <a:pt x="428" y="222"/>
                  </a:cubicBezTo>
                  <a:cubicBezTo>
                    <a:pt x="428" y="96"/>
                    <a:pt x="333" y="1"/>
                    <a:pt x="2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31"/>
            <p:cNvSpPr/>
            <p:nvPr/>
          </p:nvSpPr>
          <p:spPr>
            <a:xfrm>
              <a:off x="396400" y="3577550"/>
              <a:ext cx="9525" cy="8275"/>
            </a:xfrm>
            <a:custGeom>
              <a:avLst/>
              <a:gdLst/>
              <a:ahLst/>
              <a:cxnLst/>
              <a:rect l="l" t="t" r="r" b="b"/>
              <a:pathLst>
                <a:path w="381" h="331" extrusionOk="0">
                  <a:moveTo>
                    <a:pt x="222" y="1"/>
                  </a:moveTo>
                  <a:cubicBezTo>
                    <a:pt x="64" y="1"/>
                    <a:pt x="1" y="175"/>
                    <a:pt x="96" y="286"/>
                  </a:cubicBezTo>
                  <a:cubicBezTo>
                    <a:pt x="131" y="316"/>
                    <a:pt x="173" y="331"/>
                    <a:pt x="214" y="331"/>
                  </a:cubicBezTo>
                  <a:cubicBezTo>
                    <a:pt x="300" y="331"/>
                    <a:pt x="381" y="267"/>
                    <a:pt x="381" y="159"/>
                  </a:cubicBezTo>
                  <a:cubicBezTo>
                    <a:pt x="381" y="80"/>
                    <a:pt x="301" y="1"/>
                    <a:pt x="222"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31"/>
            <p:cNvSpPr/>
            <p:nvPr/>
          </p:nvSpPr>
          <p:spPr>
            <a:xfrm>
              <a:off x="649750" y="3547875"/>
              <a:ext cx="15850" cy="15850"/>
            </a:xfrm>
            <a:custGeom>
              <a:avLst/>
              <a:gdLst/>
              <a:ahLst/>
              <a:cxnLst/>
              <a:rect l="l" t="t" r="r" b="b"/>
              <a:pathLst>
                <a:path w="634" h="634" extrusionOk="0">
                  <a:moveTo>
                    <a:pt x="317" y="0"/>
                  </a:moveTo>
                  <a:cubicBezTo>
                    <a:pt x="143" y="0"/>
                    <a:pt x="0" y="143"/>
                    <a:pt x="0" y="317"/>
                  </a:cubicBezTo>
                  <a:cubicBezTo>
                    <a:pt x="0" y="491"/>
                    <a:pt x="143" y="634"/>
                    <a:pt x="317" y="634"/>
                  </a:cubicBezTo>
                  <a:cubicBezTo>
                    <a:pt x="491" y="634"/>
                    <a:pt x="633" y="491"/>
                    <a:pt x="633" y="317"/>
                  </a:cubicBezTo>
                  <a:cubicBezTo>
                    <a:pt x="633" y="143"/>
                    <a:pt x="491" y="0"/>
                    <a:pt x="317"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31"/>
            <p:cNvSpPr/>
            <p:nvPr/>
          </p:nvSpPr>
          <p:spPr>
            <a:xfrm>
              <a:off x="698850" y="3177750"/>
              <a:ext cx="7125" cy="4875"/>
            </a:xfrm>
            <a:custGeom>
              <a:avLst/>
              <a:gdLst/>
              <a:ahLst/>
              <a:cxnLst/>
              <a:rect l="l" t="t" r="r" b="b"/>
              <a:pathLst>
                <a:path w="285" h="195" extrusionOk="0">
                  <a:moveTo>
                    <a:pt x="158" y="1"/>
                  </a:moveTo>
                  <a:cubicBezTo>
                    <a:pt x="1" y="1"/>
                    <a:pt x="157" y="195"/>
                    <a:pt x="240" y="195"/>
                  </a:cubicBezTo>
                  <a:cubicBezTo>
                    <a:pt x="266" y="195"/>
                    <a:pt x="284" y="176"/>
                    <a:pt x="284" y="128"/>
                  </a:cubicBezTo>
                  <a:cubicBezTo>
                    <a:pt x="284" y="64"/>
                    <a:pt x="221" y="1"/>
                    <a:pt x="158"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31"/>
            <p:cNvSpPr/>
            <p:nvPr/>
          </p:nvSpPr>
          <p:spPr>
            <a:xfrm>
              <a:off x="587600" y="3485725"/>
              <a:ext cx="7550" cy="7550"/>
            </a:xfrm>
            <a:custGeom>
              <a:avLst/>
              <a:gdLst/>
              <a:ahLst/>
              <a:cxnLst/>
              <a:rect l="l" t="t" r="r" b="b"/>
              <a:pathLst>
                <a:path w="302" h="302" extrusionOk="0">
                  <a:moveTo>
                    <a:pt x="143" y="0"/>
                  </a:moveTo>
                  <a:cubicBezTo>
                    <a:pt x="64" y="0"/>
                    <a:pt x="0" y="64"/>
                    <a:pt x="0" y="143"/>
                  </a:cubicBezTo>
                  <a:cubicBezTo>
                    <a:pt x="0" y="238"/>
                    <a:pt x="64" y="301"/>
                    <a:pt x="143" y="301"/>
                  </a:cubicBezTo>
                  <a:cubicBezTo>
                    <a:pt x="238" y="301"/>
                    <a:pt x="301" y="238"/>
                    <a:pt x="301" y="143"/>
                  </a:cubicBezTo>
                  <a:cubicBezTo>
                    <a:pt x="301" y="64"/>
                    <a:pt x="238" y="0"/>
                    <a:pt x="143"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31"/>
            <p:cNvSpPr/>
            <p:nvPr/>
          </p:nvSpPr>
          <p:spPr>
            <a:xfrm>
              <a:off x="1244300" y="2878900"/>
              <a:ext cx="5175" cy="5175"/>
            </a:xfrm>
            <a:custGeom>
              <a:avLst/>
              <a:gdLst/>
              <a:ahLst/>
              <a:cxnLst/>
              <a:rect l="l" t="t" r="r" b="b"/>
              <a:pathLst>
                <a:path w="207" h="207" extrusionOk="0">
                  <a:moveTo>
                    <a:pt x="111" y="1"/>
                  </a:moveTo>
                  <a:cubicBezTo>
                    <a:pt x="48" y="1"/>
                    <a:pt x="0" y="48"/>
                    <a:pt x="0" y="111"/>
                  </a:cubicBezTo>
                  <a:cubicBezTo>
                    <a:pt x="0" y="159"/>
                    <a:pt x="48" y="206"/>
                    <a:pt x="111" y="206"/>
                  </a:cubicBezTo>
                  <a:cubicBezTo>
                    <a:pt x="159" y="206"/>
                    <a:pt x="206" y="159"/>
                    <a:pt x="206" y="111"/>
                  </a:cubicBezTo>
                  <a:cubicBezTo>
                    <a:pt x="206" y="48"/>
                    <a:pt x="159" y="1"/>
                    <a:pt x="111"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31"/>
            <p:cNvSpPr/>
            <p:nvPr/>
          </p:nvSpPr>
          <p:spPr>
            <a:xfrm>
              <a:off x="743550" y="3544700"/>
              <a:ext cx="21400" cy="18425"/>
            </a:xfrm>
            <a:custGeom>
              <a:avLst/>
              <a:gdLst/>
              <a:ahLst/>
              <a:cxnLst/>
              <a:rect l="l" t="t" r="r" b="b"/>
              <a:pathLst>
                <a:path w="856" h="737" extrusionOk="0">
                  <a:moveTo>
                    <a:pt x="491" y="1"/>
                  </a:moveTo>
                  <a:cubicBezTo>
                    <a:pt x="159" y="1"/>
                    <a:pt x="1" y="397"/>
                    <a:pt x="222" y="634"/>
                  </a:cubicBezTo>
                  <a:cubicBezTo>
                    <a:pt x="298" y="705"/>
                    <a:pt x="390" y="737"/>
                    <a:pt x="480" y="737"/>
                  </a:cubicBezTo>
                  <a:cubicBezTo>
                    <a:pt x="672" y="737"/>
                    <a:pt x="856" y="591"/>
                    <a:pt x="856" y="365"/>
                  </a:cubicBezTo>
                  <a:cubicBezTo>
                    <a:pt x="856" y="159"/>
                    <a:pt x="697" y="1"/>
                    <a:pt x="491"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31"/>
            <p:cNvSpPr/>
            <p:nvPr/>
          </p:nvSpPr>
          <p:spPr>
            <a:xfrm>
              <a:off x="1691200" y="3518575"/>
              <a:ext cx="9925" cy="8275"/>
            </a:xfrm>
            <a:custGeom>
              <a:avLst/>
              <a:gdLst/>
              <a:ahLst/>
              <a:cxnLst/>
              <a:rect l="l" t="t" r="r" b="b"/>
              <a:pathLst>
                <a:path w="397" h="331" extrusionOk="0">
                  <a:moveTo>
                    <a:pt x="222" y="1"/>
                  </a:moveTo>
                  <a:cubicBezTo>
                    <a:pt x="80" y="1"/>
                    <a:pt x="0" y="175"/>
                    <a:pt x="111" y="286"/>
                  </a:cubicBezTo>
                  <a:cubicBezTo>
                    <a:pt x="147" y="316"/>
                    <a:pt x="189" y="330"/>
                    <a:pt x="230" y="330"/>
                  </a:cubicBezTo>
                  <a:cubicBezTo>
                    <a:pt x="316" y="330"/>
                    <a:pt x="396" y="267"/>
                    <a:pt x="396" y="159"/>
                  </a:cubicBezTo>
                  <a:cubicBezTo>
                    <a:pt x="396" y="80"/>
                    <a:pt x="317" y="1"/>
                    <a:pt x="222"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31"/>
            <p:cNvSpPr/>
            <p:nvPr/>
          </p:nvSpPr>
          <p:spPr>
            <a:xfrm>
              <a:off x="1389575" y="3790925"/>
              <a:ext cx="17425" cy="17825"/>
            </a:xfrm>
            <a:custGeom>
              <a:avLst/>
              <a:gdLst/>
              <a:ahLst/>
              <a:cxnLst/>
              <a:rect l="l" t="t" r="r" b="b"/>
              <a:pathLst>
                <a:path w="697" h="713" extrusionOk="0">
                  <a:moveTo>
                    <a:pt x="349" y="0"/>
                  </a:moveTo>
                  <a:cubicBezTo>
                    <a:pt x="159" y="0"/>
                    <a:pt x="0" y="159"/>
                    <a:pt x="0" y="364"/>
                  </a:cubicBezTo>
                  <a:cubicBezTo>
                    <a:pt x="0" y="554"/>
                    <a:pt x="159" y="713"/>
                    <a:pt x="349" y="713"/>
                  </a:cubicBezTo>
                  <a:cubicBezTo>
                    <a:pt x="539" y="713"/>
                    <a:pt x="697" y="554"/>
                    <a:pt x="697" y="364"/>
                  </a:cubicBezTo>
                  <a:cubicBezTo>
                    <a:pt x="697" y="159"/>
                    <a:pt x="539" y="0"/>
                    <a:pt x="349"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31"/>
            <p:cNvSpPr/>
            <p:nvPr/>
          </p:nvSpPr>
          <p:spPr>
            <a:xfrm>
              <a:off x="264975" y="3175375"/>
              <a:ext cx="2000" cy="1375"/>
            </a:xfrm>
            <a:custGeom>
              <a:avLst/>
              <a:gdLst/>
              <a:ahLst/>
              <a:cxnLst/>
              <a:rect l="l" t="t" r="r" b="b"/>
              <a:pathLst>
                <a:path w="80" h="55" extrusionOk="0">
                  <a:moveTo>
                    <a:pt x="48" y="1"/>
                  </a:moveTo>
                  <a:cubicBezTo>
                    <a:pt x="1" y="1"/>
                    <a:pt x="42" y="54"/>
                    <a:pt x="66" y="54"/>
                  </a:cubicBezTo>
                  <a:cubicBezTo>
                    <a:pt x="74" y="54"/>
                    <a:pt x="80" y="48"/>
                    <a:pt x="80" y="33"/>
                  </a:cubicBezTo>
                  <a:cubicBezTo>
                    <a:pt x="80" y="17"/>
                    <a:pt x="64" y="1"/>
                    <a:pt x="48"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31"/>
            <p:cNvSpPr/>
            <p:nvPr/>
          </p:nvSpPr>
          <p:spPr>
            <a:xfrm>
              <a:off x="247575" y="2990925"/>
              <a:ext cx="1600" cy="1600"/>
            </a:xfrm>
            <a:custGeom>
              <a:avLst/>
              <a:gdLst/>
              <a:ahLst/>
              <a:cxnLst/>
              <a:rect l="l" t="t" r="r" b="b"/>
              <a:pathLst>
                <a:path w="64" h="64" extrusionOk="0">
                  <a:moveTo>
                    <a:pt x="32" y="1"/>
                  </a:moveTo>
                  <a:cubicBezTo>
                    <a:pt x="16" y="1"/>
                    <a:pt x="0" y="16"/>
                    <a:pt x="0" y="32"/>
                  </a:cubicBezTo>
                  <a:cubicBezTo>
                    <a:pt x="0" y="48"/>
                    <a:pt x="16" y="64"/>
                    <a:pt x="32" y="64"/>
                  </a:cubicBezTo>
                  <a:cubicBezTo>
                    <a:pt x="48" y="64"/>
                    <a:pt x="63" y="48"/>
                    <a:pt x="63" y="32"/>
                  </a:cubicBezTo>
                  <a:cubicBezTo>
                    <a:pt x="63" y="16"/>
                    <a:pt x="48" y="1"/>
                    <a:pt x="32"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31"/>
            <p:cNvSpPr/>
            <p:nvPr/>
          </p:nvSpPr>
          <p:spPr>
            <a:xfrm>
              <a:off x="1650825" y="3019825"/>
              <a:ext cx="3975" cy="3975"/>
            </a:xfrm>
            <a:custGeom>
              <a:avLst/>
              <a:gdLst/>
              <a:ahLst/>
              <a:cxnLst/>
              <a:rect l="l" t="t" r="r" b="b"/>
              <a:pathLst>
                <a:path w="159" h="159" extrusionOk="0">
                  <a:moveTo>
                    <a:pt x="80" y="0"/>
                  </a:moveTo>
                  <a:cubicBezTo>
                    <a:pt x="32" y="0"/>
                    <a:pt x="0" y="32"/>
                    <a:pt x="0" y="80"/>
                  </a:cubicBezTo>
                  <a:cubicBezTo>
                    <a:pt x="0" y="127"/>
                    <a:pt x="32" y="159"/>
                    <a:pt x="80" y="159"/>
                  </a:cubicBezTo>
                  <a:cubicBezTo>
                    <a:pt x="127" y="159"/>
                    <a:pt x="159" y="127"/>
                    <a:pt x="159" y="80"/>
                  </a:cubicBezTo>
                  <a:cubicBezTo>
                    <a:pt x="159" y="32"/>
                    <a:pt x="127" y="0"/>
                    <a:pt x="80"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31"/>
            <p:cNvSpPr/>
            <p:nvPr/>
          </p:nvSpPr>
          <p:spPr>
            <a:xfrm>
              <a:off x="1188475" y="3015075"/>
              <a:ext cx="11500" cy="11500"/>
            </a:xfrm>
            <a:custGeom>
              <a:avLst/>
              <a:gdLst/>
              <a:ahLst/>
              <a:cxnLst/>
              <a:rect l="l" t="t" r="r" b="b"/>
              <a:pathLst>
                <a:path w="460" h="460" extrusionOk="0">
                  <a:moveTo>
                    <a:pt x="238" y="0"/>
                  </a:moveTo>
                  <a:cubicBezTo>
                    <a:pt x="96" y="0"/>
                    <a:pt x="1" y="95"/>
                    <a:pt x="1" y="238"/>
                  </a:cubicBezTo>
                  <a:cubicBezTo>
                    <a:pt x="1" y="365"/>
                    <a:pt x="96" y="460"/>
                    <a:pt x="238" y="460"/>
                  </a:cubicBezTo>
                  <a:cubicBezTo>
                    <a:pt x="365" y="460"/>
                    <a:pt x="460" y="365"/>
                    <a:pt x="460" y="238"/>
                  </a:cubicBezTo>
                  <a:cubicBezTo>
                    <a:pt x="460" y="95"/>
                    <a:pt x="365" y="0"/>
                    <a:pt x="238"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31"/>
            <p:cNvSpPr/>
            <p:nvPr/>
          </p:nvSpPr>
          <p:spPr>
            <a:xfrm>
              <a:off x="635500" y="3321850"/>
              <a:ext cx="12275" cy="12300"/>
            </a:xfrm>
            <a:custGeom>
              <a:avLst/>
              <a:gdLst/>
              <a:ahLst/>
              <a:cxnLst/>
              <a:rect l="l" t="t" r="r" b="b"/>
              <a:pathLst>
                <a:path w="491" h="492" extrusionOk="0">
                  <a:moveTo>
                    <a:pt x="238" y="0"/>
                  </a:moveTo>
                  <a:cubicBezTo>
                    <a:pt x="111" y="0"/>
                    <a:pt x="0" y="111"/>
                    <a:pt x="0" y="238"/>
                  </a:cubicBezTo>
                  <a:cubicBezTo>
                    <a:pt x="0" y="380"/>
                    <a:pt x="111" y="491"/>
                    <a:pt x="238" y="491"/>
                  </a:cubicBezTo>
                  <a:cubicBezTo>
                    <a:pt x="380" y="491"/>
                    <a:pt x="491" y="380"/>
                    <a:pt x="491" y="238"/>
                  </a:cubicBezTo>
                  <a:cubicBezTo>
                    <a:pt x="491" y="111"/>
                    <a:pt x="380" y="0"/>
                    <a:pt x="238"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31"/>
            <p:cNvSpPr/>
            <p:nvPr/>
          </p:nvSpPr>
          <p:spPr>
            <a:xfrm>
              <a:off x="629150" y="3204675"/>
              <a:ext cx="6750" cy="7150"/>
            </a:xfrm>
            <a:custGeom>
              <a:avLst/>
              <a:gdLst/>
              <a:ahLst/>
              <a:cxnLst/>
              <a:rect l="l" t="t" r="r" b="b"/>
              <a:pathLst>
                <a:path w="270" h="286" extrusionOk="0">
                  <a:moveTo>
                    <a:pt x="127" y="1"/>
                  </a:moveTo>
                  <a:cubicBezTo>
                    <a:pt x="64" y="1"/>
                    <a:pt x="1" y="64"/>
                    <a:pt x="1" y="143"/>
                  </a:cubicBezTo>
                  <a:cubicBezTo>
                    <a:pt x="1" y="222"/>
                    <a:pt x="64" y="286"/>
                    <a:pt x="127" y="286"/>
                  </a:cubicBezTo>
                  <a:cubicBezTo>
                    <a:pt x="207" y="286"/>
                    <a:pt x="270" y="222"/>
                    <a:pt x="270" y="143"/>
                  </a:cubicBezTo>
                  <a:cubicBezTo>
                    <a:pt x="270" y="64"/>
                    <a:pt x="207" y="1"/>
                    <a:pt x="127"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31"/>
            <p:cNvSpPr/>
            <p:nvPr/>
          </p:nvSpPr>
          <p:spPr>
            <a:xfrm>
              <a:off x="610075" y="3061375"/>
              <a:ext cx="6825" cy="4725"/>
            </a:xfrm>
            <a:custGeom>
              <a:avLst/>
              <a:gdLst/>
              <a:ahLst/>
              <a:cxnLst/>
              <a:rect l="l" t="t" r="r" b="b"/>
              <a:pathLst>
                <a:path w="273" h="189" extrusionOk="0">
                  <a:moveTo>
                    <a:pt x="146" y="1"/>
                  </a:moveTo>
                  <a:cubicBezTo>
                    <a:pt x="0" y="1"/>
                    <a:pt x="154" y="188"/>
                    <a:pt x="232" y="188"/>
                  </a:cubicBezTo>
                  <a:cubicBezTo>
                    <a:pt x="256" y="188"/>
                    <a:pt x="273" y="171"/>
                    <a:pt x="273" y="128"/>
                  </a:cubicBezTo>
                  <a:cubicBezTo>
                    <a:pt x="273" y="64"/>
                    <a:pt x="225" y="1"/>
                    <a:pt x="146"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31"/>
            <p:cNvSpPr/>
            <p:nvPr/>
          </p:nvSpPr>
          <p:spPr>
            <a:xfrm>
              <a:off x="1363825" y="3085525"/>
              <a:ext cx="15075" cy="15475"/>
            </a:xfrm>
            <a:custGeom>
              <a:avLst/>
              <a:gdLst/>
              <a:ahLst/>
              <a:cxnLst/>
              <a:rect l="l" t="t" r="r" b="b"/>
              <a:pathLst>
                <a:path w="603" h="619" extrusionOk="0">
                  <a:moveTo>
                    <a:pt x="302" y="1"/>
                  </a:moveTo>
                  <a:cubicBezTo>
                    <a:pt x="128" y="1"/>
                    <a:pt x="1" y="143"/>
                    <a:pt x="1" y="302"/>
                  </a:cubicBezTo>
                  <a:cubicBezTo>
                    <a:pt x="1" y="476"/>
                    <a:pt x="128" y="618"/>
                    <a:pt x="302" y="618"/>
                  </a:cubicBezTo>
                  <a:cubicBezTo>
                    <a:pt x="476" y="618"/>
                    <a:pt x="603" y="476"/>
                    <a:pt x="603" y="302"/>
                  </a:cubicBezTo>
                  <a:cubicBezTo>
                    <a:pt x="603" y="143"/>
                    <a:pt x="476" y="1"/>
                    <a:pt x="302"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31"/>
            <p:cNvSpPr/>
            <p:nvPr/>
          </p:nvSpPr>
          <p:spPr>
            <a:xfrm>
              <a:off x="1245075" y="3566475"/>
              <a:ext cx="33675" cy="28850"/>
            </a:xfrm>
            <a:custGeom>
              <a:avLst/>
              <a:gdLst/>
              <a:ahLst/>
              <a:cxnLst/>
              <a:rect l="l" t="t" r="r" b="b"/>
              <a:pathLst>
                <a:path w="1347" h="1154" extrusionOk="0">
                  <a:moveTo>
                    <a:pt x="777" y="1"/>
                  </a:moveTo>
                  <a:cubicBezTo>
                    <a:pt x="254" y="1"/>
                    <a:pt x="1" y="618"/>
                    <a:pt x="365" y="982"/>
                  </a:cubicBezTo>
                  <a:cubicBezTo>
                    <a:pt x="483" y="1100"/>
                    <a:pt x="628" y="1154"/>
                    <a:pt x="770" y="1154"/>
                  </a:cubicBezTo>
                  <a:cubicBezTo>
                    <a:pt x="1065" y="1154"/>
                    <a:pt x="1347" y="923"/>
                    <a:pt x="1347" y="571"/>
                  </a:cubicBezTo>
                  <a:cubicBezTo>
                    <a:pt x="1347" y="254"/>
                    <a:pt x="1093" y="1"/>
                    <a:pt x="777"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31"/>
            <p:cNvSpPr/>
            <p:nvPr/>
          </p:nvSpPr>
          <p:spPr>
            <a:xfrm>
              <a:off x="1348400" y="3544300"/>
              <a:ext cx="11500" cy="9800"/>
            </a:xfrm>
            <a:custGeom>
              <a:avLst/>
              <a:gdLst/>
              <a:ahLst/>
              <a:cxnLst/>
              <a:rect l="l" t="t" r="r" b="b"/>
              <a:pathLst>
                <a:path w="460" h="392" extrusionOk="0">
                  <a:moveTo>
                    <a:pt x="270" y="1"/>
                  </a:moveTo>
                  <a:cubicBezTo>
                    <a:pt x="95" y="1"/>
                    <a:pt x="0" y="207"/>
                    <a:pt x="127" y="333"/>
                  </a:cubicBezTo>
                  <a:cubicBezTo>
                    <a:pt x="167" y="374"/>
                    <a:pt x="216" y="392"/>
                    <a:pt x="263" y="392"/>
                  </a:cubicBezTo>
                  <a:cubicBezTo>
                    <a:pt x="364" y="392"/>
                    <a:pt x="460" y="310"/>
                    <a:pt x="460" y="191"/>
                  </a:cubicBezTo>
                  <a:cubicBezTo>
                    <a:pt x="460" y="80"/>
                    <a:pt x="380" y="1"/>
                    <a:pt x="270"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31"/>
            <p:cNvSpPr/>
            <p:nvPr/>
          </p:nvSpPr>
          <p:spPr>
            <a:xfrm>
              <a:off x="732075" y="3351150"/>
              <a:ext cx="24575" cy="20800"/>
            </a:xfrm>
            <a:custGeom>
              <a:avLst/>
              <a:gdLst/>
              <a:ahLst/>
              <a:cxnLst/>
              <a:rect l="l" t="t" r="r" b="b"/>
              <a:pathLst>
                <a:path w="983" h="832" extrusionOk="0">
                  <a:moveTo>
                    <a:pt x="570" y="0"/>
                  </a:moveTo>
                  <a:cubicBezTo>
                    <a:pt x="190" y="0"/>
                    <a:pt x="0" y="443"/>
                    <a:pt x="270" y="713"/>
                  </a:cubicBezTo>
                  <a:cubicBezTo>
                    <a:pt x="357" y="795"/>
                    <a:pt x="462" y="832"/>
                    <a:pt x="565" y="832"/>
                  </a:cubicBezTo>
                  <a:cubicBezTo>
                    <a:pt x="779" y="832"/>
                    <a:pt x="982" y="669"/>
                    <a:pt x="982" y="412"/>
                  </a:cubicBezTo>
                  <a:cubicBezTo>
                    <a:pt x="982" y="174"/>
                    <a:pt x="792" y="0"/>
                    <a:pt x="570"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31"/>
            <p:cNvSpPr/>
            <p:nvPr/>
          </p:nvSpPr>
          <p:spPr>
            <a:xfrm>
              <a:off x="1632975" y="3152025"/>
              <a:ext cx="4425" cy="3050"/>
            </a:xfrm>
            <a:custGeom>
              <a:avLst/>
              <a:gdLst/>
              <a:ahLst/>
              <a:cxnLst/>
              <a:rect l="l" t="t" r="r" b="b"/>
              <a:pathLst>
                <a:path w="177" h="122" extrusionOk="0">
                  <a:moveTo>
                    <a:pt x="97" y="1"/>
                  </a:moveTo>
                  <a:cubicBezTo>
                    <a:pt x="0" y="1"/>
                    <a:pt x="98" y="121"/>
                    <a:pt x="149" y="121"/>
                  </a:cubicBezTo>
                  <a:cubicBezTo>
                    <a:pt x="165" y="121"/>
                    <a:pt x="176" y="110"/>
                    <a:pt x="176" y="80"/>
                  </a:cubicBezTo>
                  <a:cubicBezTo>
                    <a:pt x="176" y="32"/>
                    <a:pt x="144" y="1"/>
                    <a:pt x="97"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31"/>
            <p:cNvSpPr/>
            <p:nvPr/>
          </p:nvSpPr>
          <p:spPr>
            <a:xfrm>
              <a:off x="675975" y="3612775"/>
              <a:ext cx="25250" cy="21400"/>
            </a:xfrm>
            <a:custGeom>
              <a:avLst/>
              <a:gdLst/>
              <a:ahLst/>
              <a:cxnLst/>
              <a:rect l="l" t="t" r="r" b="b"/>
              <a:pathLst>
                <a:path w="1010" h="856" extrusionOk="0">
                  <a:moveTo>
                    <a:pt x="548" y="1"/>
                  </a:moveTo>
                  <a:cubicBezTo>
                    <a:pt x="180" y="1"/>
                    <a:pt x="0" y="465"/>
                    <a:pt x="265" y="729"/>
                  </a:cubicBezTo>
                  <a:cubicBezTo>
                    <a:pt x="352" y="817"/>
                    <a:pt x="461" y="856"/>
                    <a:pt x="568" y="856"/>
                  </a:cubicBezTo>
                  <a:cubicBezTo>
                    <a:pt x="792" y="856"/>
                    <a:pt x="1009" y="686"/>
                    <a:pt x="1009" y="429"/>
                  </a:cubicBezTo>
                  <a:cubicBezTo>
                    <a:pt x="994" y="191"/>
                    <a:pt x="804" y="1"/>
                    <a:pt x="566" y="1"/>
                  </a:cubicBezTo>
                  <a:cubicBezTo>
                    <a:pt x="560" y="1"/>
                    <a:pt x="554" y="1"/>
                    <a:pt x="548"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31"/>
            <p:cNvSpPr/>
            <p:nvPr/>
          </p:nvSpPr>
          <p:spPr>
            <a:xfrm>
              <a:off x="1150075" y="3667800"/>
              <a:ext cx="17850" cy="17850"/>
            </a:xfrm>
            <a:custGeom>
              <a:avLst/>
              <a:gdLst/>
              <a:ahLst/>
              <a:cxnLst/>
              <a:rect l="l" t="t" r="r" b="b"/>
              <a:pathLst>
                <a:path w="714" h="714" extrusionOk="0">
                  <a:moveTo>
                    <a:pt x="365" y="1"/>
                  </a:moveTo>
                  <a:cubicBezTo>
                    <a:pt x="159" y="1"/>
                    <a:pt x="1" y="159"/>
                    <a:pt x="1" y="365"/>
                  </a:cubicBezTo>
                  <a:cubicBezTo>
                    <a:pt x="1" y="555"/>
                    <a:pt x="159" y="713"/>
                    <a:pt x="365" y="713"/>
                  </a:cubicBezTo>
                  <a:cubicBezTo>
                    <a:pt x="555" y="713"/>
                    <a:pt x="713" y="555"/>
                    <a:pt x="713" y="365"/>
                  </a:cubicBezTo>
                  <a:cubicBezTo>
                    <a:pt x="713" y="159"/>
                    <a:pt x="555" y="1"/>
                    <a:pt x="36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31"/>
            <p:cNvSpPr/>
            <p:nvPr/>
          </p:nvSpPr>
          <p:spPr>
            <a:xfrm>
              <a:off x="434925" y="2985375"/>
              <a:ext cx="5450" cy="3550"/>
            </a:xfrm>
            <a:custGeom>
              <a:avLst/>
              <a:gdLst/>
              <a:ahLst/>
              <a:cxnLst/>
              <a:rect l="l" t="t" r="r" b="b"/>
              <a:pathLst>
                <a:path w="218" h="142" extrusionOk="0">
                  <a:moveTo>
                    <a:pt x="122" y="1"/>
                  </a:moveTo>
                  <a:cubicBezTo>
                    <a:pt x="0" y="1"/>
                    <a:pt x="122" y="141"/>
                    <a:pt x="185" y="141"/>
                  </a:cubicBezTo>
                  <a:cubicBezTo>
                    <a:pt x="204" y="141"/>
                    <a:pt x="217" y="129"/>
                    <a:pt x="217" y="96"/>
                  </a:cubicBezTo>
                  <a:cubicBezTo>
                    <a:pt x="217" y="33"/>
                    <a:pt x="170" y="1"/>
                    <a:pt x="122"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31"/>
            <p:cNvSpPr/>
            <p:nvPr/>
          </p:nvSpPr>
          <p:spPr>
            <a:xfrm>
              <a:off x="215900" y="3289400"/>
              <a:ext cx="2400" cy="2400"/>
            </a:xfrm>
            <a:custGeom>
              <a:avLst/>
              <a:gdLst/>
              <a:ahLst/>
              <a:cxnLst/>
              <a:rect l="l" t="t" r="r" b="b"/>
              <a:pathLst>
                <a:path w="96" h="96" extrusionOk="0">
                  <a:moveTo>
                    <a:pt x="48" y="0"/>
                  </a:moveTo>
                  <a:cubicBezTo>
                    <a:pt x="0" y="0"/>
                    <a:pt x="0" y="95"/>
                    <a:pt x="48" y="95"/>
                  </a:cubicBezTo>
                  <a:cubicBezTo>
                    <a:pt x="80" y="95"/>
                    <a:pt x="95" y="63"/>
                    <a:pt x="95" y="48"/>
                  </a:cubicBezTo>
                  <a:cubicBezTo>
                    <a:pt x="95" y="16"/>
                    <a:pt x="80" y="0"/>
                    <a:pt x="48"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31"/>
            <p:cNvSpPr/>
            <p:nvPr/>
          </p:nvSpPr>
          <p:spPr>
            <a:xfrm>
              <a:off x="597500" y="2747475"/>
              <a:ext cx="3975" cy="4000"/>
            </a:xfrm>
            <a:custGeom>
              <a:avLst/>
              <a:gdLst/>
              <a:ahLst/>
              <a:cxnLst/>
              <a:rect l="l" t="t" r="r" b="b"/>
              <a:pathLst>
                <a:path w="159" h="160" extrusionOk="0">
                  <a:moveTo>
                    <a:pt x="79" y="1"/>
                  </a:moveTo>
                  <a:cubicBezTo>
                    <a:pt x="32" y="1"/>
                    <a:pt x="0" y="33"/>
                    <a:pt x="0" y="80"/>
                  </a:cubicBezTo>
                  <a:cubicBezTo>
                    <a:pt x="0" y="128"/>
                    <a:pt x="32" y="159"/>
                    <a:pt x="79" y="159"/>
                  </a:cubicBezTo>
                  <a:cubicBezTo>
                    <a:pt x="127" y="159"/>
                    <a:pt x="158" y="128"/>
                    <a:pt x="158" y="80"/>
                  </a:cubicBezTo>
                  <a:cubicBezTo>
                    <a:pt x="158" y="33"/>
                    <a:pt x="127" y="1"/>
                    <a:pt x="79"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31"/>
            <p:cNvSpPr/>
            <p:nvPr/>
          </p:nvSpPr>
          <p:spPr>
            <a:xfrm>
              <a:off x="770075" y="2651700"/>
              <a:ext cx="7950" cy="7100"/>
            </a:xfrm>
            <a:custGeom>
              <a:avLst/>
              <a:gdLst/>
              <a:ahLst/>
              <a:cxnLst/>
              <a:rect l="l" t="t" r="r" b="b"/>
              <a:pathLst>
                <a:path w="318" h="284" extrusionOk="0">
                  <a:moveTo>
                    <a:pt x="175" y="0"/>
                  </a:moveTo>
                  <a:cubicBezTo>
                    <a:pt x="48" y="0"/>
                    <a:pt x="1" y="158"/>
                    <a:pt x="80" y="238"/>
                  </a:cubicBezTo>
                  <a:cubicBezTo>
                    <a:pt x="111" y="269"/>
                    <a:pt x="148" y="283"/>
                    <a:pt x="183" y="283"/>
                  </a:cubicBezTo>
                  <a:cubicBezTo>
                    <a:pt x="254" y="283"/>
                    <a:pt x="317" y="227"/>
                    <a:pt x="317" y="143"/>
                  </a:cubicBezTo>
                  <a:cubicBezTo>
                    <a:pt x="317" y="63"/>
                    <a:pt x="254" y="0"/>
                    <a:pt x="175"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31"/>
            <p:cNvSpPr/>
            <p:nvPr/>
          </p:nvSpPr>
          <p:spPr>
            <a:xfrm>
              <a:off x="342675" y="2927600"/>
              <a:ext cx="3075" cy="2200"/>
            </a:xfrm>
            <a:custGeom>
              <a:avLst/>
              <a:gdLst/>
              <a:ahLst/>
              <a:cxnLst/>
              <a:rect l="l" t="t" r="r" b="b"/>
              <a:pathLst>
                <a:path w="123" h="88" extrusionOk="0">
                  <a:moveTo>
                    <a:pt x="75" y="0"/>
                  </a:moveTo>
                  <a:cubicBezTo>
                    <a:pt x="1" y="0"/>
                    <a:pt x="72" y="87"/>
                    <a:pt x="107" y="87"/>
                  </a:cubicBezTo>
                  <a:cubicBezTo>
                    <a:pt x="116" y="87"/>
                    <a:pt x="123" y="81"/>
                    <a:pt x="123" y="63"/>
                  </a:cubicBezTo>
                  <a:cubicBezTo>
                    <a:pt x="123" y="16"/>
                    <a:pt x="107" y="0"/>
                    <a:pt x="75"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31"/>
            <p:cNvSpPr/>
            <p:nvPr/>
          </p:nvSpPr>
          <p:spPr>
            <a:xfrm>
              <a:off x="1465175" y="3131050"/>
              <a:ext cx="7950" cy="6450"/>
            </a:xfrm>
            <a:custGeom>
              <a:avLst/>
              <a:gdLst/>
              <a:ahLst/>
              <a:cxnLst/>
              <a:rect l="l" t="t" r="r" b="b"/>
              <a:pathLst>
                <a:path w="318" h="258" extrusionOk="0">
                  <a:moveTo>
                    <a:pt x="175" y="1"/>
                  </a:moveTo>
                  <a:cubicBezTo>
                    <a:pt x="64" y="1"/>
                    <a:pt x="0" y="127"/>
                    <a:pt x="95" y="222"/>
                  </a:cubicBezTo>
                  <a:cubicBezTo>
                    <a:pt x="120" y="247"/>
                    <a:pt x="149" y="258"/>
                    <a:pt x="178" y="258"/>
                  </a:cubicBezTo>
                  <a:cubicBezTo>
                    <a:pt x="242" y="258"/>
                    <a:pt x="306" y="204"/>
                    <a:pt x="317" y="127"/>
                  </a:cubicBezTo>
                  <a:cubicBezTo>
                    <a:pt x="317" y="48"/>
                    <a:pt x="254" y="1"/>
                    <a:pt x="175"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31"/>
            <p:cNvSpPr/>
            <p:nvPr/>
          </p:nvSpPr>
          <p:spPr>
            <a:xfrm>
              <a:off x="1157600" y="2966375"/>
              <a:ext cx="5575" cy="5575"/>
            </a:xfrm>
            <a:custGeom>
              <a:avLst/>
              <a:gdLst/>
              <a:ahLst/>
              <a:cxnLst/>
              <a:rect l="l" t="t" r="r" b="b"/>
              <a:pathLst>
                <a:path w="223" h="223" extrusionOk="0">
                  <a:moveTo>
                    <a:pt x="111" y="1"/>
                  </a:moveTo>
                  <a:cubicBezTo>
                    <a:pt x="48" y="1"/>
                    <a:pt x="1" y="48"/>
                    <a:pt x="1" y="112"/>
                  </a:cubicBezTo>
                  <a:cubicBezTo>
                    <a:pt x="1" y="175"/>
                    <a:pt x="48" y="223"/>
                    <a:pt x="111" y="223"/>
                  </a:cubicBezTo>
                  <a:cubicBezTo>
                    <a:pt x="175" y="223"/>
                    <a:pt x="222" y="175"/>
                    <a:pt x="222" y="112"/>
                  </a:cubicBezTo>
                  <a:cubicBezTo>
                    <a:pt x="222" y="48"/>
                    <a:pt x="175" y="1"/>
                    <a:pt x="111"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31"/>
            <p:cNvSpPr/>
            <p:nvPr/>
          </p:nvSpPr>
          <p:spPr>
            <a:xfrm>
              <a:off x="768900" y="3164700"/>
              <a:ext cx="7125" cy="5950"/>
            </a:xfrm>
            <a:custGeom>
              <a:avLst/>
              <a:gdLst/>
              <a:ahLst/>
              <a:cxnLst/>
              <a:rect l="l" t="t" r="r" b="b"/>
              <a:pathLst>
                <a:path w="285" h="238" extrusionOk="0">
                  <a:moveTo>
                    <a:pt x="158" y="0"/>
                  </a:moveTo>
                  <a:cubicBezTo>
                    <a:pt x="0" y="0"/>
                    <a:pt x="0" y="238"/>
                    <a:pt x="158" y="238"/>
                  </a:cubicBezTo>
                  <a:cubicBezTo>
                    <a:pt x="222" y="238"/>
                    <a:pt x="285" y="175"/>
                    <a:pt x="285" y="111"/>
                  </a:cubicBezTo>
                  <a:cubicBezTo>
                    <a:pt x="285" y="48"/>
                    <a:pt x="222" y="0"/>
                    <a:pt x="15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31"/>
            <p:cNvSpPr/>
            <p:nvPr/>
          </p:nvSpPr>
          <p:spPr>
            <a:xfrm>
              <a:off x="1309600" y="2926800"/>
              <a:ext cx="12700" cy="12700"/>
            </a:xfrm>
            <a:custGeom>
              <a:avLst/>
              <a:gdLst/>
              <a:ahLst/>
              <a:cxnLst/>
              <a:rect l="l" t="t" r="r" b="b"/>
              <a:pathLst>
                <a:path w="508" h="508" extrusionOk="0">
                  <a:moveTo>
                    <a:pt x="254" y="0"/>
                  </a:moveTo>
                  <a:cubicBezTo>
                    <a:pt x="127" y="0"/>
                    <a:pt x="1" y="127"/>
                    <a:pt x="1" y="254"/>
                  </a:cubicBezTo>
                  <a:cubicBezTo>
                    <a:pt x="1" y="396"/>
                    <a:pt x="127" y="507"/>
                    <a:pt x="254" y="507"/>
                  </a:cubicBezTo>
                  <a:cubicBezTo>
                    <a:pt x="397" y="507"/>
                    <a:pt x="507" y="396"/>
                    <a:pt x="507" y="254"/>
                  </a:cubicBezTo>
                  <a:cubicBezTo>
                    <a:pt x="507" y="127"/>
                    <a:pt x="397" y="0"/>
                    <a:pt x="254"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31"/>
            <p:cNvSpPr/>
            <p:nvPr/>
          </p:nvSpPr>
          <p:spPr>
            <a:xfrm>
              <a:off x="806500" y="3345550"/>
              <a:ext cx="11100" cy="9275"/>
            </a:xfrm>
            <a:custGeom>
              <a:avLst/>
              <a:gdLst/>
              <a:ahLst/>
              <a:cxnLst/>
              <a:rect l="l" t="t" r="r" b="b"/>
              <a:pathLst>
                <a:path w="444" h="371" extrusionOk="0">
                  <a:moveTo>
                    <a:pt x="278" y="0"/>
                  </a:moveTo>
                  <a:cubicBezTo>
                    <a:pt x="270" y="0"/>
                    <a:pt x="262" y="1"/>
                    <a:pt x="254" y="2"/>
                  </a:cubicBezTo>
                  <a:cubicBezTo>
                    <a:pt x="79" y="2"/>
                    <a:pt x="0" y="208"/>
                    <a:pt x="127" y="319"/>
                  </a:cubicBezTo>
                  <a:cubicBezTo>
                    <a:pt x="167" y="354"/>
                    <a:pt x="213" y="370"/>
                    <a:pt x="258" y="370"/>
                  </a:cubicBezTo>
                  <a:cubicBezTo>
                    <a:pt x="355" y="370"/>
                    <a:pt x="444" y="296"/>
                    <a:pt x="444" y="177"/>
                  </a:cubicBezTo>
                  <a:cubicBezTo>
                    <a:pt x="444" y="75"/>
                    <a:pt x="364" y="0"/>
                    <a:pt x="27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31"/>
            <p:cNvSpPr/>
            <p:nvPr/>
          </p:nvSpPr>
          <p:spPr>
            <a:xfrm>
              <a:off x="328525" y="3201600"/>
              <a:ext cx="3975" cy="3000"/>
            </a:xfrm>
            <a:custGeom>
              <a:avLst/>
              <a:gdLst/>
              <a:ahLst/>
              <a:cxnLst/>
              <a:rect l="l" t="t" r="r" b="b"/>
              <a:pathLst>
                <a:path w="159" h="120" extrusionOk="0">
                  <a:moveTo>
                    <a:pt x="79" y="1"/>
                  </a:moveTo>
                  <a:cubicBezTo>
                    <a:pt x="40" y="1"/>
                    <a:pt x="0" y="21"/>
                    <a:pt x="8" y="60"/>
                  </a:cubicBezTo>
                  <a:cubicBezTo>
                    <a:pt x="8" y="100"/>
                    <a:pt x="40" y="120"/>
                    <a:pt x="73" y="120"/>
                  </a:cubicBezTo>
                  <a:cubicBezTo>
                    <a:pt x="107" y="120"/>
                    <a:pt x="143" y="100"/>
                    <a:pt x="150" y="60"/>
                  </a:cubicBezTo>
                  <a:cubicBezTo>
                    <a:pt x="158" y="21"/>
                    <a:pt x="119" y="1"/>
                    <a:pt x="79"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31"/>
            <p:cNvSpPr/>
            <p:nvPr/>
          </p:nvSpPr>
          <p:spPr>
            <a:xfrm>
              <a:off x="1447675" y="3286225"/>
              <a:ext cx="6825" cy="4700"/>
            </a:xfrm>
            <a:custGeom>
              <a:avLst/>
              <a:gdLst/>
              <a:ahLst/>
              <a:cxnLst/>
              <a:rect l="l" t="t" r="r" b="b"/>
              <a:pathLst>
                <a:path w="273" h="188" extrusionOk="0">
                  <a:moveTo>
                    <a:pt x="146" y="0"/>
                  </a:moveTo>
                  <a:cubicBezTo>
                    <a:pt x="0" y="0"/>
                    <a:pt x="154" y="188"/>
                    <a:pt x="232" y="188"/>
                  </a:cubicBezTo>
                  <a:cubicBezTo>
                    <a:pt x="256" y="188"/>
                    <a:pt x="273" y="171"/>
                    <a:pt x="273" y="127"/>
                  </a:cubicBezTo>
                  <a:cubicBezTo>
                    <a:pt x="273" y="64"/>
                    <a:pt x="210" y="0"/>
                    <a:pt x="146"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31"/>
            <p:cNvSpPr/>
            <p:nvPr/>
          </p:nvSpPr>
          <p:spPr>
            <a:xfrm>
              <a:off x="224550" y="3080375"/>
              <a:ext cx="2450" cy="1700"/>
            </a:xfrm>
            <a:custGeom>
              <a:avLst/>
              <a:gdLst/>
              <a:ahLst/>
              <a:cxnLst/>
              <a:rect l="l" t="t" r="r" b="b"/>
              <a:pathLst>
                <a:path w="98" h="68" extrusionOk="0">
                  <a:moveTo>
                    <a:pt x="50" y="1"/>
                  </a:moveTo>
                  <a:cubicBezTo>
                    <a:pt x="1" y="1"/>
                    <a:pt x="57" y="68"/>
                    <a:pt x="84" y="68"/>
                  </a:cubicBezTo>
                  <a:cubicBezTo>
                    <a:pt x="92" y="68"/>
                    <a:pt x="98" y="62"/>
                    <a:pt x="98" y="48"/>
                  </a:cubicBezTo>
                  <a:cubicBezTo>
                    <a:pt x="98" y="17"/>
                    <a:pt x="82" y="1"/>
                    <a:pt x="50"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31"/>
            <p:cNvSpPr/>
            <p:nvPr/>
          </p:nvSpPr>
          <p:spPr>
            <a:xfrm>
              <a:off x="1239150" y="2822300"/>
              <a:ext cx="4375" cy="4375"/>
            </a:xfrm>
            <a:custGeom>
              <a:avLst/>
              <a:gdLst/>
              <a:ahLst/>
              <a:cxnLst/>
              <a:rect l="l" t="t" r="r" b="b"/>
              <a:pathLst>
                <a:path w="175" h="175" extrusionOk="0">
                  <a:moveTo>
                    <a:pt x="95" y="0"/>
                  </a:moveTo>
                  <a:cubicBezTo>
                    <a:pt x="48" y="0"/>
                    <a:pt x="0" y="48"/>
                    <a:pt x="0" y="95"/>
                  </a:cubicBezTo>
                  <a:cubicBezTo>
                    <a:pt x="0" y="127"/>
                    <a:pt x="48" y="175"/>
                    <a:pt x="95" y="175"/>
                  </a:cubicBezTo>
                  <a:cubicBezTo>
                    <a:pt x="143" y="175"/>
                    <a:pt x="175" y="127"/>
                    <a:pt x="175" y="95"/>
                  </a:cubicBezTo>
                  <a:cubicBezTo>
                    <a:pt x="175" y="48"/>
                    <a:pt x="143" y="0"/>
                    <a:pt x="95"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31"/>
            <p:cNvSpPr/>
            <p:nvPr/>
          </p:nvSpPr>
          <p:spPr>
            <a:xfrm>
              <a:off x="1533650" y="3944500"/>
              <a:ext cx="2800" cy="2800"/>
            </a:xfrm>
            <a:custGeom>
              <a:avLst/>
              <a:gdLst/>
              <a:ahLst/>
              <a:cxnLst/>
              <a:rect l="l" t="t" r="r" b="b"/>
              <a:pathLst>
                <a:path w="112" h="112" extrusionOk="0">
                  <a:moveTo>
                    <a:pt x="48" y="1"/>
                  </a:moveTo>
                  <a:cubicBezTo>
                    <a:pt x="32" y="1"/>
                    <a:pt x="1" y="32"/>
                    <a:pt x="1" y="64"/>
                  </a:cubicBezTo>
                  <a:cubicBezTo>
                    <a:pt x="1" y="80"/>
                    <a:pt x="32" y="111"/>
                    <a:pt x="48" y="111"/>
                  </a:cubicBezTo>
                  <a:cubicBezTo>
                    <a:pt x="80" y="111"/>
                    <a:pt x="111" y="80"/>
                    <a:pt x="111" y="64"/>
                  </a:cubicBezTo>
                  <a:cubicBezTo>
                    <a:pt x="111" y="32"/>
                    <a:pt x="80" y="1"/>
                    <a:pt x="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31"/>
            <p:cNvSpPr/>
            <p:nvPr/>
          </p:nvSpPr>
          <p:spPr>
            <a:xfrm>
              <a:off x="830250" y="3145700"/>
              <a:ext cx="6750" cy="6750"/>
            </a:xfrm>
            <a:custGeom>
              <a:avLst/>
              <a:gdLst/>
              <a:ahLst/>
              <a:cxnLst/>
              <a:rect l="l" t="t" r="r" b="b"/>
              <a:pathLst>
                <a:path w="270" h="270" extrusionOk="0">
                  <a:moveTo>
                    <a:pt x="127" y="0"/>
                  </a:moveTo>
                  <a:cubicBezTo>
                    <a:pt x="64" y="0"/>
                    <a:pt x="0" y="64"/>
                    <a:pt x="0" y="143"/>
                  </a:cubicBezTo>
                  <a:cubicBezTo>
                    <a:pt x="0" y="206"/>
                    <a:pt x="64" y="270"/>
                    <a:pt x="127" y="270"/>
                  </a:cubicBezTo>
                  <a:cubicBezTo>
                    <a:pt x="206" y="270"/>
                    <a:pt x="269" y="206"/>
                    <a:pt x="269" y="143"/>
                  </a:cubicBezTo>
                  <a:cubicBezTo>
                    <a:pt x="269" y="64"/>
                    <a:pt x="206" y="0"/>
                    <a:pt x="127"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31"/>
            <p:cNvSpPr/>
            <p:nvPr/>
          </p:nvSpPr>
          <p:spPr>
            <a:xfrm>
              <a:off x="1351175" y="3186875"/>
              <a:ext cx="14275" cy="13875"/>
            </a:xfrm>
            <a:custGeom>
              <a:avLst/>
              <a:gdLst/>
              <a:ahLst/>
              <a:cxnLst/>
              <a:rect l="l" t="t" r="r" b="b"/>
              <a:pathLst>
                <a:path w="571" h="555" extrusionOk="0">
                  <a:moveTo>
                    <a:pt x="285" y="0"/>
                  </a:moveTo>
                  <a:cubicBezTo>
                    <a:pt x="127" y="0"/>
                    <a:pt x="0" y="127"/>
                    <a:pt x="0" y="269"/>
                  </a:cubicBezTo>
                  <a:cubicBezTo>
                    <a:pt x="0" y="428"/>
                    <a:pt x="127" y="554"/>
                    <a:pt x="285" y="554"/>
                  </a:cubicBezTo>
                  <a:cubicBezTo>
                    <a:pt x="444" y="554"/>
                    <a:pt x="570" y="428"/>
                    <a:pt x="570" y="269"/>
                  </a:cubicBezTo>
                  <a:cubicBezTo>
                    <a:pt x="570" y="127"/>
                    <a:pt x="444" y="0"/>
                    <a:pt x="285"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31"/>
            <p:cNvSpPr/>
            <p:nvPr/>
          </p:nvSpPr>
          <p:spPr>
            <a:xfrm>
              <a:off x="945025" y="3548275"/>
              <a:ext cx="24575" cy="21375"/>
            </a:xfrm>
            <a:custGeom>
              <a:avLst/>
              <a:gdLst/>
              <a:ahLst/>
              <a:cxnLst/>
              <a:rect l="l" t="t" r="r" b="b"/>
              <a:pathLst>
                <a:path w="983" h="855" extrusionOk="0">
                  <a:moveTo>
                    <a:pt x="555" y="0"/>
                  </a:moveTo>
                  <a:cubicBezTo>
                    <a:pt x="191" y="0"/>
                    <a:pt x="1" y="459"/>
                    <a:pt x="254" y="729"/>
                  </a:cubicBezTo>
                  <a:cubicBezTo>
                    <a:pt x="341" y="816"/>
                    <a:pt x="449" y="855"/>
                    <a:pt x="554" y="855"/>
                  </a:cubicBezTo>
                  <a:cubicBezTo>
                    <a:pt x="773" y="855"/>
                    <a:pt x="983" y="685"/>
                    <a:pt x="983" y="428"/>
                  </a:cubicBezTo>
                  <a:cubicBezTo>
                    <a:pt x="983" y="190"/>
                    <a:pt x="793" y="0"/>
                    <a:pt x="555"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3" name="Google Shape;2183;p31"/>
            <p:cNvSpPr/>
            <p:nvPr/>
          </p:nvSpPr>
          <p:spPr>
            <a:xfrm>
              <a:off x="1396700" y="3561325"/>
              <a:ext cx="22175" cy="22200"/>
            </a:xfrm>
            <a:custGeom>
              <a:avLst/>
              <a:gdLst/>
              <a:ahLst/>
              <a:cxnLst/>
              <a:rect l="l" t="t" r="r" b="b"/>
              <a:pathLst>
                <a:path w="887" h="888" extrusionOk="0">
                  <a:moveTo>
                    <a:pt x="444" y="1"/>
                  </a:moveTo>
                  <a:cubicBezTo>
                    <a:pt x="206" y="1"/>
                    <a:pt x="0" y="207"/>
                    <a:pt x="0" y="444"/>
                  </a:cubicBezTo>
                  <a:cubicBezTo>
                    <a:pt x="0" y="697"/>
                    <a:pt x="206" y="887"/>
                    <a:pt x="444" y="887"/>
                  </a:cubicBezTo>
                  <a:cubicBezTo>
                    <a:pt x="697" y="887"/>
                    <a:pt x="887" y="697"/>
                    <a:pt x="887" y="444"/>
                  </a:cubicBezTo>
                  <a:cubicBezTo>
                    <a:pt x="887" y="207"/>
                    <a:pt x="697" y="1"/>
                    <a:pt x="444"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4" name="Google Shape;2184;p31"/>
            <p:cNvSpPr/>
            <p:nvPr/>
          </p:nvSpPr>
          <p:spPr>
            <a:xfrm>
              <a:off x="564250" y="3296125"/>
              <a:ext cx="22175" cy="19000"/>
            </a:xfrm>
            <a:custGeom>
              <a:avLst/>
              <a:gdLst/>
              <a:ahLst/>
              <a:cxnLst/>
              <a:rect l="l" t="t" r="r" b="b"/>
              <a:pathLst>
                <a:path w="887" h="760" extrusionOk="0">
                  <a:moveTo>
                    <a:pt x="507" y="0"/>
                  </a:moveTo>
                  <a:cubicBezTo>
                    <a:pt x="174" y="0"/>
                    <a:pt x="0" y="412"/>
                    <a:pt x="238" y="649"/>
                  </a:cubicBezTo>
                  <a:cubicBezTo>
                    <a:pt x="319" y="725"/>
                    <a:pt x="414" y="759"/>
                    <a:pt x="507" y="759"/>
                  </a:cubicBezTo>
                  <a:cubicBezTo>
                    <a:pt x="704" y="759"/>
                    <a:pt x="887" y="606"/>
                    <a:pt x="887" y="380"/>
                  </a:cubicBezTo>
                  <a:cubicBezTo>
                    <a:pt x="887" y="174"/>
                    <a:pt x="728" y="0"/>
                    <a:pt x="507"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31"/>
            <p:cNvSpPr/>
            <p:nvPr/>
          </p:nvSpPr>
          <p:spPr>
            <a:xfrm>
              <a:off x="999675" y="3181725"/>
              <a:ext cx="20200" cy="17275"/>
            </a:xfrm>
            <a:custGeom>
              <a:avLst/>
              <a:gdLst/>
              <a:ahLst/>
              <a:cxnLst/>
              <a:rect l="l" t="t" r="r" b="b"/>
              <a:pathLst>
                <a:path w="808" h="691" extrusionOk="0">
                  <a:moveTo>
                    <a:pt x="459" y="0"/>
                  </a:moveTo>
                  <a:cubicBezTo>
                    <a:pt x="143" y="0"/>
                    <a:pt x="0" y="380"/>
                    <a:pt x="206" y="586"/>
                  </a:cubicBezTo>
                  <a:cubicBezTo>
                    <a:pt x="278" y="658"/>
                    <a:pt x="366" y="690"/>
                    <a:pt x="453" y="690"/>
                  </a:cubicBezTo>
                  <a:cubicBezTo>
                    <a:pt x="634" y="690"/>
                    <a:pt x="808" y="552"/>
                    <a:pt x="808" y="349"/>
                  </a:cubicBezTo>
                  <a:cubicBezTo>
                    <a:pt x="808" y="159"/>
                    <a:pt x="649" y="0"/>
                    <a:pt x="459"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31"/>
            <p:cNvSpPr/>
            <p:nvPr/>
          </p:nvSpPr>
          <p:spPr>
            <a:xfrm>
              <a:off x="1117225" y="3849900"/>
              <a:ext cx="17850" cy="17450"/>
            </a:xfrm>
            <a:custGeom>
              <a:avLst/>
              <a:gdLst/>
              <a:ahLst/>
              <a:cxnLst/>
              <a:rect l="l" t="t" r="r" b="b"/>
              <a:pathLst>
                <a:path w="714" h="698" extrusionOk="0">
                  <a:moveTo>
                    <a:pt x="365" y="0"/>
                  </a:moveTo>
                  <a:cubicBezTo>
                    <a:pt x="159" y="0"/>
                    <a:pt x="1" y="159"/>
                    <a:pt x="1" y="349"/>
                  </a:cubicBezTo>
                  <a:cubicBezTo>
                    <a:pt x="1" y="539"/>
                    <a:pt x="159" y="697"/>
                    <a:pt x="365" y="697"/>
                  </a:cubicBezTo>
                  <a:cubicBezTo>
                    <a:pt x="555" y="697"/>
                    <a:pt x="713" y="539"/>
                    <a:pt x="713" y="349"/>
                  </a:cubicBezTo>
                  <a:cubicBezTo>
                    <a:pt x="713" y="159"/>
                    <a:pt x="555" y="0"/>
                    <a:pt x="365"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31"/>
            <p:cNvSpPr/>
            <p:nvPr/>
          </p:nvSpPr>
          <p:spPr>
            <a:xfrm>
              <a:off x="702700" y="3898575"/>
              <a:ext cx="4850" cy="3400"/>
            </a:xfrm>
            <a:custGeom>
              <a:avLst/>
              <a:gdLst/>
              <a:ahLst/>
              <a:cxnLst/>
              <a:rect l="l" t="t" r="r" b="b"/>
              <a:pathLst>
                <a:path w="194" h="136" extrusionOk="0">
                  <a:moveTo>
                    <a:pt x="99" y="1"/>
                  </a:moveTo>
                  <a:cubicBezTo>
                    <a:pt x="0" y="1"/>
                    <a:pt x="112" y="135"/>
                    <a:pt x="167" y="135"/>
                  </a:cubicBezTo>
                  <a:cubicBezTo>
                    <a:pt x="183" y="135"/>
                    <a:pt x="194" y="124"/>
                    <a:pt x="194" y="96"/>
                  </a:cubicBezTo>
                  <a:cubicBezTo>
                    <a:pt x="194" y="33"/>
                    <a:pt x="146" y="1"/>
                    <a:pt x="99"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31"/>
            <p:cNvSpPr/>
            <p:nvPr/>
          </p:nvSpPr>
          <p:spPr>
            <a:xfrm>
              <a:off x="1705850" y="3727175"/>
              <a:ext cx="8725" cy="7125"/>
            </a:xfrm>
            <a:custGeom>
              <a:avLst/>
              <a:gdLst/>
              <a:ahLst/>
              <a:cxnLst/>
              <a:rect l="l" t="t" r="r" b="b"/>
              <a:pathLst>
                <a:path w="349" h="285" extrusionOk="0">
                  <a:moveTo>
                    <a:pt x="190" y="1"/>
                  </a:moveTo>
                  <a:cubicBezTo>
                    <a:pt x="64" y="1"/>
                    <a:pt x="0" y="159"/>
                    <a:pt x="95" y="238"/>
                  </a:cubicBezTo>
                  <a:cubicBezTo>
                    <a:pt x="127" y="270"/>
                    <a:pt x="166" y="284"/>
                    <a:pt x="203" y="284"/>
                  </a:cubicBezTo>
                  <a:cubicBezTo>
                    <a:pt x="278" y="284"/>
                    <a:pt x="349" y="228"/>
                    <a:pt x="349" y="143"/>
                  </a:cubicBezTo>
                  <a:cubicBezTo>
                    <a:pt x="333" y="64"/>
                    <a:pt x="269" y="1"/>
                    <a:pt x="190"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31"/>
            <p:cNvSpPr/>
            <p:nvPr/>
          </p:nvSpPr>
          <p:spPr>
            <a:xfrm>
              <a:off x="650000" y="2834175"/>
              <a:ext cx="4125" cy="3025"/>
            </a:xfrm>
            <a:custGeom>
              <a:avLst/>
              <a:gdLst/>
              <a:ahLst/>
              <a:cxnLst/>
              <a:rect l="l" t="t" r="r" b="b"/>
              <a:pathLst>
                <a:path w="165" h="121" extrusionOk="0">
                  <a:moveTo>
                    <a:pt x="85" y="0"/>
                  </a:moveTo>
                  <a:cubicBezTo>
                    <a:pt x="0" y="0"/>
                    <a:pt x="91" y="121"/>
                    <a:pt x="139" y="121"/>
                  </a:cubicBezTo>
                  <a:cubicBezTo>
                    <a:pt x="154" y="121"/>
                    <a:pt x="164" y="109"/>
                    <a:pt x="164" y="80"/>
                  </a:cubicBezTo>
                  <a:cubicBezTo>
                    <a:pt x="164" y="32"/>
                    <a:pt x="133" y="0"/>
                    <a:pt x="85"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31"/>
            <p:cNvSpPr/>
            <p:nvPr/>
          </p:nvSpPr>
          <p:spPr>
            <a:xfrm>
              <a:off x="908225" y="2787850"/>
              <a:ext cx="5575" cy="5175"/>
            </a:xfrm>
            <a:custGeom>
              <a:avLst/>
              <a:gdLst/>
              <a:ahLst/>
              <a:cxnLst/>
              <a:rect l="l" t="t" r="r" b="b"/>
              <a:pathLst>
                <a:path w="223" h="207" extrusionOk="0">
                  <a:moveTo>
                    <a:pt x="111" y="1"/>
                  </a:moveTo>
                  <a:cubicBezTo>
                    <a:pt x="0" y="17"/>
                    <a:pt x="0" y="191"/>
                    <a:pt x="111" y="207"/>
                  </a:cubicBezTo>
                  <a:cubicBezTo>
                    <a:pt x="175" y="207"/>
                    <a:pt x="222" y="159"/>
                    <a:pt x="222" y="112"/>
                  </a:cubicBezTo>
                  <a:cubicBezTo>
                    <a:pt x="222" y="48"/>
                    <a:pt x="175" y="1"/>
                    <a:pt x="111"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31"/>
            <p:cNvSpPr/>
            <p:nvPr/>
          </p:nvSpPr>
          <p:spPr>
            <a:xfrm>
              <a:off x="1370175" y="3730350"/>
              <a:ext cx="19025" cy="16050"/>
            </a:xfrm>
            <a:custGeom>
              <a:avLst/>
              <a:gdLst/>
              <a:ahLst/>
              <a:cxnLst/>
              <a:rect l="l" t="t" r="r" b="b"/>
              <a:pathLst>
                <a:path w="761" h="642" extrusionOk="0">
                  <a:moveTo>
                    <a:pt x="444" y="1"/>
                  </a:moveTo>
                  <a:cubicBezTo>
                    <a:pt x="143" y="1"/>
                    <a:pt x="0" y="349"/>
                    <a:pt x="206" y="555"/>
                  </a:cubicBezTo>
                  <a:cubicBezTo>
                    <a:pt x="271" y="614"/>
                    <a:pt x="349" y="641"/>
                    <a:pt x="427" y="641"/>
                  </a:cubicBezTo>
                  <a:cubicBezTo>
                    <a:pt x="596" y="641"/>
                    <a:pt x="760" y="513"/>
                    <a:pt x="760" y="317"/>
                  </a:cubicBezTo>
                  <a:cubicBezTo>
                    <a:pt x="760" y="143"/>
                    <a:pt x="618" y="1"/>
                    <a:pt x="444"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31"/>
            <p:cNvSpPr/>
            <p:nvPr/>
          </p:nvSpPr>
          <p:spPr>
            <a:xfrm>
              <a:off x="796200" y="3582300"/>
              <a:ext cx="26950" cy="27350"/>
            </a:xfrm>
            <a:custGeom>
              <a:avLst/>
              <a:gdLst/>
              <a:ahLst/>
              <a:cxnLst/>
              <a:rect l="l" t="t" r="r" b="b"/>
              <a:pathLst>
                <a:path w="1078" h="1094" extrusionOk="0">
                  <a:moveTo>
                    <a:pt x="539" y="1"/>
                  </a:moveTo>
                  <a:cubicBezTo>
                    <a:pt x="238" y="1"/>
                    <a:pt x="1" y="254"/>
                    <a:pt x="1" y="555"/>
                  </a:cubicBezTo>
                  <a:cubicBezTo>
                    <a:pt x="1" y="856"/>
                    <a:pt x="238" y="1093"/>
                    <a:pt x="539" y="1093"/>
                  </a:cubicBezTo>
                  <a:cubicBezTo>
                    <a:pt x="840" y="1093"/>
                    <a:pt x="1077" y="856"/>
                    <a:pt x="1077" y="555"/>
                  </a:cubicBezTo>
                  <a:cubicBezTo>
                    <a:pt x="1077" y="254"/>
                    <a:pt x="840" y="1"/>
                    <a:pt x="539"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31"/>
            <p:cNvSpPr/>
            <p:nvPr/>
          </p:nvSpPr>
          <p:spPr>
            <a:xfrm>
              <a:off x="995300" y="2962825"/>
              <a:ext cx="5975" cy="5950"/>
            </a:xfrm>
            <a:custGeom>
              <a:avLst/>
              <a:gdLst/>
              <a:ahLst/>
              <a:cxnLst/>
              <a:rect l="l" t="t" r="r" b="b"/>
              <a:pathLst>
                <a:path w="239" h="238" extrusionOk="0">
                  <a:moveTo>
                    <a:pt x="128" y="0"/>
                  </a:moveTo>
                  <a:cubicBezTo>
                    <a:pt x="64" y="0"/>
                    <a:pt x="1" y="48"/>
                    <a:pt x="1" y="127"/>
                  </a:cubicBezTo>
                  <a:cubicBezTo>
                    <a:pt x="1" y="190"/>
                    <a:pt x="64" y="238"/>
                    <a:pt x="128" y="238"/>
                  </a:cubicBezTo>
                  <a:cubicBezTo>
                    <a:pt x="191" y="238"/>
                    <a:pt x="238" y="190"/>
                    <a:pt x="238" y="127"/>
                  </a:cubicBezTo>
                  <a:cubicBezTo>
                    <a:pt x="238" y="48"/>
                    <a:pt x="191" y="0"/>
                    <a:pt x="128"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31"/>
            <p:cNvSpPr/>
            <p:nvPr/>
          </p:nvSpPr>
          <p:spPr>
            <a:xfrm>
              <a:off x="387850" y="3459450"/>
              <a:ext cx="5400" cy="5000"/>
            </a:xfrm>
            <a:custGeom>
              <a:avLst/>
              <a:gdLst/>
              <a:ahLst/>
              <a:cxnLst/>
              <a:rect l="l" t="t" r="r" b="b"/>
              <a:pathLst>
                <a:path w="216" h="200" extrusionOk="0">
                  <a:moveTo>
                    <a:pt x="92" y="1"/>
                  </a:moveTo>
                  <a:cubicBezTo>
                    <a:pt x="1" y="1"/>
                    <a:pt x="4" y="199"/>
                    <a:pt x="101" y="199"/>
                  </a:cubicBezTo>
                  <a:cubicBezTo>
                    <a:pt x="107" y="199"/>
                    <a:pt x="114" y="198"/>
                    <a:pt x="121" y="196"/>
                  </a:cubicBezTo>
                  <a:cubicBezTo>
                    <a:pt x="168" y="196"/>
                    <a:pt x="216" y="149"/>
                    <a:pt x="216" y="101"/>
                  </a:cubicBezTo>
                  <a:cubicBezTo>
                    <a:pt x="216" y="46"/>
                    <a:pt x="180" y="3"/>
                    <a:pt x="139" y="3"/>
                  </a:cubicBezTo>
                  <a:cubicBezTo>
                    <a:pt x="133" y="3"/>
                    <a:pt x="127" y="4"/>
                    <a:pt x="121" y="6"/>
                  </a:cubicBezTo>
                  <a:cubicBezTo>
                    <a:pt x="111" y="3"/>
                    <a:pt x="101" y="1"/>
                    <a:pt x="9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31"/>
            <p:cNvSpPr/>
            <p:nvPr/>
          </p:nvSpPr>
          <p:spPr>
            <a:xfrm>
              <a:off x="786700" y="3778250"/>
              <a:ext cx="13875" cy="11925"/>
            </a:xfrm>
            <a:custGeom>
              <a:avLst/>
              <a:gdLst/>
              <a:ahLst/>
              <a:cxnLst/>
              <a:rect l="l" t="t" r="r" b="b"/>
              <a:pathLst>
                <a:path w="555" h="477" extrusionOk="0">
                  <a:moveTo>
                    <a:pt x="317" y="1"/>
                  </a:moveTo>
                  <a:cubicBezTo>
                    <a:pt x="111" y="1"/>
                    <a:pt x="1" y="254"/>
                    <a:pt x="143" y="412"/>
                  </a:cubicBezTo>
                  <a:cubicBezTo>
                    <a:pt x="192" y="457"/>
                    <a:pt x="251" y="476"/>
                    <a:pt x="308" y="476"/>
                  </a:cubicBezTo>
                  <a:cubicBezTo>
                    <a:pt x="435" y="476"/>
                    <a:pt x="555" y="380"/>
                    <a:pt x="555" y="238"/>
                  </a:cubicBezTo>
                  <a:cubicBezTo>
                    <a:pt x="555" y="111"/>
                    <a:pt x="460" y="1"/>
                    <a:pt x="31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31"/>
            <p:cNvSpPr/>
            <p:nvPr/>
          </p:nvSpPr>
          <p:spPr>
            <a:xfrm>
              <a:off x="1120000" y="3560050"/>
              <a:ext cx="9125" cy="9225"/>
            </a:xfrm>
            <a:custGeom>
              <a:avLst/>
              <a:gdLst/>
              <a:ahLst/>
              <a:cxnLst/>
              <a:rect l="l" t="t" r="r" b="b"/>
              <a:pathLst>
                <a:path w="365" h="369" extrusionOk="0">
                  <a:moveTo>
                    <a:pt x="183" y="0"/>
                  </a:moveTo>
                  <a:cubicBezTo>
                    <a:pt x="92" y="0"/>
                    <a:pt x="0" y="60"/>
                    <a:pt x="0" y="178"/>
                  </a:cubicBezTo>
                  <a:cubicBezTo>
                    <a:pt x="0" y="305"/>
                    <a:pt x="92" y="368"/>
                    <a:pt x="183" y="368"/>
                  </a:cubicBezTo>
                  <a:cubicBezTo>
                    <a:pt x="274" y="368"/>
                    <a:pt x="365" y="305"/>
                    <a:pt x="365" y="178"/>
                  </a:cubicBezTo>
                  <a:cubicBezTo>
                    <a:pt x="365" y="60"/>
                    <a:pt x="274" y="0"/>
                    <a:pt x="183"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31"/>
            <p:cNvSpPr/>
            <p:nvPr/>
          </p:nvSpPr>
          <p:spPr>
            <a:xfrm>
              <a:off x="736825" y="3407750"/>
              <a:ext cx="19425" cy="16300"/>
            </a:xfrm>
            <a:custGeom>
              <a:avLst/>
              <a:gdLst/>
              <a:ahLst/>
              <a:cxnLst/>
              <a:rect l="l" t="t" r="r" b="b"/>
              <a:pathLst>
                <a:path w="777" h="652" extrusionOk="0">
                  <a:moveTo>
                    <a:pt x="444" y="0"/>
                  </a:moveTo>
                  <a:cubicBezTo>
                    <a:pt x="143" y="0"/>
                    <a:pt x="0" y="349"/>
                    <a:pt x="206" y="554"/>
                  </a:cubicBezTo>
                  <a:cubicBezTo>
                    <a:pt x="274" y="622"/>
                    <a:pt x="358" y="652"/>
                    <a:pt x="441" y="652"/>
                  </a:cubicBezTo>
                  <a:cubicBezTo>
                    <a:pt x="611" y="652"/>
                    <a:pt x="776" y="525"/>
                    <a:pt x="776" y="333"/>
                  </a:cubicBezTo>
                  <a:cubicBezTo>
                    <a:pt x="776" y="143"/>
                    <a:pt x="618" y="0"/>
                    <a:pt x="444"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31"/>
            <p:cNvSpPr/>
            <p:nvPr/>
          </p:nvSpPr>
          <p:spPr>
            <a:xfrm>
              <a:off x="1595000" y="3683250"/>
              <a:ext cx="13100" cy="11225"/>
            </a:xfrm>
            <a:custGeom>
              <a:avLst/>
              <a:gdLst/>
              <a:ahLst/>
              <a:cxnLst/>
              <a:rect l="l" t="t" r="r" b="b"/>
              <a:pathLst>
                <a:path w="524" h="449" extrusionOk="0">
                  <a:moveTo>
                    <a:pt x="302" y="0"/>
                  </a:moveTo>
                  <a:cubicBezTo>
                    <a:pt x="96" y="0"/>
                    <a:pt x="1" y="238"/>
                    <a:pt x="143" y="380"/>
                  </a:cubicBezTo>
                  <a:cubicBezTo>
                    <a:pt x="190" y="427"/>
                    <a:pt x="247" y="448"/>
                    <a:pt x="303" y="448"/>
                  </a:cubicBezTo>
                  <a:cubicBezTo>
                    <a:pt x="416" y="448"/>
                    <a:pt x="523" y="360"/>
                    <a:pt x="523" y="222"/>
                  </a:cubicBezTo>
                  <a:cubicBezTo>
                    <a:pt x="523" y="95"/>
                    <a:pt x="428" y="0"/>
                    <a:pt x="302"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31"/>
            <p:cNvSpPr/>
            <p:nvPr/>
          </p:nvSpPr>
          <p:spPr>
            <a:xfrm>
              <a:off x="884075" y="3178550"/>
              <a:ext cx="22200" cy="22200"/>
            </a:xfrm>
            <a:custGeom>
              <a:avLst/>
              <a:gdLst/>
              <a:ahLst/>
              <a:cxnLst/>
              <a:rect l="l" t="t" r="r" b="b"/>
              <a:pathLst>
                <a:path w="888" h="888" extrusionOk="0">
                  <a:moveTo>
                    <a:pt x="444" y="1"/>
                  </a:moveTo>
                  <a:cubicBezTo>
                    <a:pt x="191" y="1"/>
                    <a:pt x="1" y="191"/>
                    <a:pt x="1" y="444"/>
                  </a:cubicBezTo>
                  <a:cubicBezTo>
                    <a:pt x="1" y="681"/>
                    <a:pt x="191" y="887"/>
                    <a:pt x="444" y="887"/>
                  </a:cubicBezTo>
                  <a:cubicBezTo>
                    <a:pt x="681" y="887"/>
                    <a:pt x="887" y="681"/>
                    <a:pt x="887" y="444"/>
                  </a:cubicBezTo>
                  <a:cubicBezTo>
                    <a:pt x="887" y="191"/>
                    <a:pt x="681" y="1"/>
                    <a:pt x="444"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31"/>
            <p:cNvSpPr/>
            <p:nvPr/>
          </p:nvSpPr>
          <p:spPr>
            <a:xfrm>
              <a:off x="1543150" y="3380825"/>
              <a:ext cx="11500" cy="11500"/>
            </a:xfrm>
            <a:custGeom>
              <a:avLst/>
              <a:gdLst/>
              <a:ahLst/>
              <a:cxnLst/>
              <a:rect l="l" t="t" r="r" b="b"/>
              <a:pathLst>
                <a:path w="460" h="460" extrusionOk="0">
                  <a:moveTo>
                    <a:pt x="222" y="1"/>
                  </a:moveTo>
                  <a:cubicBezTo>
                    <a:pt x="96" y="1"/>
                    <a:pt x="1" y="96"/>
                    <a:pt x="1" y="238"/>
                  </a:cubicBezTo>
                  <a:cubicBezTo>
                    <a:pt x="1" y="365"/>
                    <a:pt x="96" y="460"/>
                    <a:pt x="222" y="460"/>
                  </a:cubicBezTo>
                  <a:cubicBezTo>
                    <a:pt x="349" y="460"/>
                    <a:pt x="460" y="365"/>
                    <a:pt x="460" y="238"/>
                  </a:cubicBezTo>
                  <a:cubicBezTo>
                    <a:pt x="460" y="96"/>
                    <a:pt x="349" y="1"/>
                    <a:pt x="2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31"/>
            <p:cNvSpPr/>
            <p:nvPr/>
          </p:nvSpPr>
          <p:spPr>
            <a:xfrm>
              <a:off x="1403825" y="3909275"/>
              <a:ext cx="16650" cy="14175"/>
            </a:xfrm>
            <a:custGeom>
              <a:avLst/>
              <a:gdLst/>
              <a:ahLst/>
              <a:cxnLst/>
              <a:rect l="l" t="t" r="r" b="b"/>
              <a:pathLst>
                <a:path w="666" h="567" extrusionOk="0">
                  <a:moveTo>
                    <a:pt x="380" y="0"/>
                  </a:moveTo>
                  <a:cubicBezTo>
                    <a:pt x="127" y="0"/>
                    <a:pt x="0" y="301"/>
                    <a:pt x="190" y="475"/>
                  </a:cubicBezTo>
                  <a:cubicBezTo>
                    <a:pt x="248" y="539"/>
                    <a:pt x="320" y="567"/>
                    <a:pt x="391" y="567"/>
                  </a:cubicBezTo>
                  <a:cubicBezTo>
                    <a:pt x="532" y="567"/>
                    <a:pt x="665" y="454"/>
                    <a:pt x="665" y="285"/>
                  </a:cubicBezTo>
                  <a:cubicBezTo>
                    <a:pt x="665" y="127"/>
                    <a:pt x="539" y="0"/>
                    <a:pt x="380"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31"/>
            <p:cNvSpPr/>
            <p:nvPr/>
          </p:nvSpPr>
          <p:spPr>
            <a:xfrm>
              <a:off x="1480575" y="3945700"/>
              <a:ext cx="4025" cy="2525"/>
            </a:xfrm>
            <a:custGeom>
              <a:avLst/>
              <a:gdLst/>
              <a:ahLst/>
              <a:cxnLst/>
              <a:rect l="l" t="t" r="r" b="b"/>
              <a:pathLst>
                <a:path w="161" h="101" extrusionOk="0">
                  <a:moveTo>
                    <a:pt x="97" y="0"/>
                  </a:moveTo>
                  <a:cubicBezTo>
                    <a:pt x="1" y="0"/>
                    <a:pt x="87" y="100"/>
                    <a:pt x="134" y="100"/>
                  </a:cubicBezTo>
                  <a:cubicBezTo>
                    <a:pt x="149" y="100"/>
                    <a:pt x="160" y="90"/>
                    <a:pt x="160" y="63"/>
                  </a:cubicBezTo>
                  <a:cubicBezTo>
                    <a:pt x="160" y="32"/>
                    <a:pt x="129" y="0"/>
                    <a:pt x="97"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31"/>
            <p:cNvSpPr/>
            <p:nvPr/>
          </p:nvSpPr>
          <p:spPr>
            <a:xfrm>
              <a:off x="1397875" y="2993300"/>
              <a:ext cx="5175" cy="4775"/>
            </a:xfrm>
            <a:custGeom>
              <a:avLst/>
              <a:gdLst/>
              <a:ahLst/>
              <a:cxnLst/>
              <a:rect l="l" t="t" r="r" b="b"/>
              <a:pathLst>
                <a:path w="207" h="191" extrusionOk="0">
                  <a:moveTo>
                    <a:pt x="96" y="1"/>
                  </a:moveTo>
                  <a:cubicBezTo>
                    <a:pt x="48" y="1"/>
                    <a:pt x="17" y="32"/>
                    <a:pt x="1" y="96"/>
                  </a:cubicBezTo>
                  <a:cubicBezTo>
                    <a:pt x="1" y="143"/>
                    <a:pt x="48" y="191"/>
                    <a:pt x="96" y="191"/>
                  </a:cubicBezTo>
                  <a:cubicBezTo>
                    <a:pt x="159" y="191"/>
                    <a:pt x="207" y="143"/>
                    <a:pt x="191" y="96"/>
                  </a:cubicBezTo>
                  <a:cubicBezTo>
                    <a:pt x="191" y="32"/>
                    <a:pt x="159" y="1"/>
                    <a:pt x="96"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31"/>
            <p:cNvSpPr/>
            <p:nvPr/>
          </p:nvSpPr>
          <p:spPr>
            <a:xfrm>
              <a:off x="1478225" y="3289400"/>
              <a:ext cx="20625" cy="21000"/>
            </a:xfrm>
            <a:custGeom>
              <a:avLst/>
              <a:gdLst/>
              <a:ahLst/>
              <a:cxnLst/>
              <a:rect l="l" t="t" r="r" b="b"/>
              <a:pathLst>
                <a:path w="825" h="840" extrusionOk="0">
                  <a:moveTo>
                    <a:pt x="413" y="0"/>
                  </a:moveTo>
                  <a:cubicBezTo>
                    <a:pt x="191" y="0"/>
                    <a:pt x="1" y="190"/>
                    <a:pt x="1" y="412"/>
                  </a:cubicBezTo>
                  <a:cubicBezTo>
                    <a:pt x="1" y="649"/>
                    <a:pt x="191" y="839"/>
                    <a:pt x="413" y="839"/>
                  </a:cubicBezTo>
                  <a:cubicBezTo>
                    <a:pt x="634" y="839"/>
                    <a:pt x="824" y="649"/>
                    <a:pt x="824" y="412"/>
                  </a:cubicBezTo>
                  <a:cubicBezTo>
                    <a:pt x="824" y="190"/>
                    <a:pt x="634" y="0"/>
                    <a:pt x="413"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31"/>
            <p:cNvSpPr/>
            <p:nvPr/>
          </p:nvSpPr>
          <p:spPr>
            <a:xfrm>
              <a:off x="743550" y="3823375"/>
              <a:ext cx="15075" cy="12575"/>
            </a:xfrm>
            <a:custGeom>
              <a:avLst/>
              <a:gdLst/>
              <a:ahLst/>
              <a:cxnLst/>
              <a:rect l="l" t="t" r="r" b="b"/>
              <a:pathLst>
                <a:path w="603" h="503" extrusionOk="0">
                  <a:moveTo>
                    <a:pt x="349" y="1"/>
                  </a:moveTo>
                  <a:cubicBezTo>
                    <a:pt x="111" y="1"/>
                    <a:pt x="1" y="270"/>
                    <a:pt x="159" y="428"/>
                  </a:cubicBezTo>
                  <a:cubicBezTo>
                    <a:pt x="216" y="480"/>
                    <a:pt x="282" y="503"/>
                    <a:pt x="347" y="503"/>
                  </a:cubicBezTo>
                  <a:cubicBezTo>
                    <a:pt x="480" y="503"/>
                    <a:pt x="602" y="403"/>
                    <a:pt x="602" y="254"/>
                  </a:cubicBezTo>
                  <a:cubicBezTo>
                    <a:pt x="602" y="111"/>
                    <a:pt x="491" y="1"/>
                    <a:pt x="349"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31"/>
            <p:cNvSpPr/>
            <p:nvPr/>
          </p:nvSpPr>
          <p:spPr>
            <a:xfrm>
              <a:off x="959275" y="2889200"/>
              <a:ext cx="4775" cy="4375"/>
            </a:xfrm>
            <a:custGeom>
              <a:avLst/>
              <a:gdLst/>
              <a:ahLst/>
              <a:cxnLst/>
              <a:rect l="l" t="t" r="r" b="b"/>
              <a:pathLst>
                <a:path w="191" h="175" extrusionOk="0">
                  <a:moveTo>
                    <a:pt x="96" y="0"/>
                  </a:moveTo>
                  <a:cubicBezTo>
                    <a:pt x="48" y="0"/>
                    <a:pt x="1" y="32"/>
                    <a:pt x="1" y="95"/>
                  </a:cubicBezTo>
                  <a:cubicBezTo>
                    <a:pt x="1" y="143"/>
                    <a:pt x="48" y="174"/>
                    <a:pt x="96" y="174"/>
                  </a:cubicBezTo>
                  <a:cubicBezTo>
                    <a:pt x="143" y="174"/>
                    <a:pt x="191" y="143"/>
                    <a:pt x="191" y="95"/>
                  </a:cubicBezTo>
                  <a:cubicBezTo>
                    <a:pt x="191" y="32"/>
                    <a:pt x="143" y="0"/>
                    <a:pt x="96"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31"/>
            <p:cNvSpPr/>
            <p:nvPr/>
          </p:nvSpPr>
          <p:spPr>
            <a:xfrm>
              <a:off x="844100" y="3238325"/>
              <a:ext cx="21000" cy="20600"/>
            </a:xfrm>
            <a:custGeom>
              <a:avLst/>
              <a:gdLst/>
              <a:ahLst/>
              <a:cxnLst/>
              <a:rect l="l" t="t" r="r" b="b"/>
              <a:pathLst>
                <a:path w="840" h="824" extrusionOk="0">
                  <a:moveTo>
                    <a:pt x="428" y="1"/>
                  </a:moveTo>
                  <a:cubicBezTo>
                    <a:pt x="190" y="1"/>
                    <a:pt x="0" y="191"/>
                    <a:pt x="0" y="412"/>
                  </a:cubicBezTo>
                  <a:cubicBezTo>
                    <a:pt x="0" y="634"/>
                    <a:pt x="190" y="824"/>
                    <a:pt x="428" y="824"/>
                  </a:cubicBezTo>
                  <a:cubicBezTo>
                    <a:pt x="650" y="824"/>
                    <a:pt x="840" y="634"/>
                    <a:pt x="840" y="412"/>
                  </a:cubicBezTo>
                  <a:cubicBezTo>
                    <a:pt x="840" y="191"/>
                    <a:pt x="650" y="1"/>
                    <a:pt x="428"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31"/>
            <p:cNvSpPr/>
            <p:nvPr/>
          </p:nvSpPr>
          <p:spPr>
            <a:xfrm>
              <a:off x="1075825" y="2971525"/>
              <a:ext cx="5800" cy="3700"/>
            </a:xfrm>
            <a:custGeom>
              <a:avLst/>
              <a:gdLst/>
              <a:ahLst/>
              <a:cxnLst/>
              <a:rect l="l" t="t" r="r" b="b"/>
              <a:pathLst>
                <a:path w="232" h="148" extrusionOk="0">
                  <a:moveTo>
                    <a:pt x="121" y="1"/>
                  </a:moveTo>
                  <a:cubicBezTo>
                    <a:pt x="0" y="1"/>
                    <a:pt x="128" y="148"/>
                    <a:pt x="195" y="148"/>
                  </a:cubicBezTo>
                  <a:cubicBezTo>
                    <a:pt x="216" y="148"/>
                    <a:pt x="232" y="133"/>
                    <a:pt x="232" y="96"/>
                  </a:cubicBezTo>
                  <a:cubicBezTo>
                    <a:pt x="232" y="48"/>
                    <a:pt x="184" y="1"/>
                    <a:pt x="121"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31"/>
            <p:cNvSpPr/>
            <p:nvPr/>
          </p:nvSpPr>
          <p:spPr>
            <a:xfrm>
              <a:off x="1027775" y="3407325"/>
              <a:ext cx="26150" cy="22375"/>
            </a:xfrm>
            <a:custGeom>
              <a:avLst/>
              <a:gdLst/>
              <a:ahLst/>
              <a:cxnLst/>
              <a:rect l="l" t="t" r="r" b="b"/>
              <a:pathLst>
                <a:path w="1046" h="895" extrusionOk="0">
                  <a:moveTo>
                    <a:pt x="628" y="1"/>
                  </a:moveTo>
                  <a:cubicBezTo>
                    <a:pt x="619" y="1"/>
                    <a:pt x="611" y="1"/>
                    <a:pt x="602" y="1"/>
                  </a:cubicBezTo>
                  <a:cubicBezTo>
                    <a:pt x="190" y="1"/>
                    <a:pt x="0" y="476"/>
                    <a:pt x="285" y="761"/>
                  </a:cubicBezTo>
                  <a:cubicBezTo>
                    <a:pt x="372" y="853"/>
                    <a:pt x="482" y="894"/>
                    <a:pt x="591" y="894"/>
                  </a:cubicBezTo>
                  <a:cubicBezTo>
                    <a:pt x="820" y="894"/>
                    <a:pt x="1045" y="713"/>
                    <a:pt x="1045" y="445"/>
                  </a:cubicBezTo>
                  <a:cubicBezTo>
                    <a:pt x="1045" y="201"/>
                    <a:pt x="854" y="1"/>
                    <a:pt x="628"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31"/>
            <p:cNvSpPr/>
            <p:nvPr/>
          </p:nvSpPr>
          <p:spPr>
            <a:xfrm>
              <a:off x="1217375" y="3764000"/>
              <a:ext cx="24575" cy="21000"/>
            </a:xfrm>
            <a:custGeom>
              <a:avLst/>
              <a:gdLst/>
              <a:ahLst/>
              <a:cxnLst/>
              <a:rect l="l" t="t" r="r" b="b"/>
              <a:pathLst>
                <a:path w="983" h="840" extrusionOk="0">
                  <a:moveTo>
                    <a:pt x="571" y="1"/>
                  </a:moveTo>
                  <a:cubicBezTo>
                    <a:pt x="191" y="1"/>
                    <a:pt x="1" y="460"/>
                    <a:pt x="270" y="713"/>
                  </a:cubicBezTo>
                  <a:cubicBezTo>
                    <a:pt x="352" y="801"/>
                    <a:pt x="457" y="840"/>
                    <a:pt x="560" y="840"/>
                  </a:cubicBezTo>
                  <a:cubicBezTo>
                    <a:pt x="774" y="840"/>
                    <a:pt x="982" y="673"/>
                    <a:pt x="982" y="428"/>
                  </a:cubicBezTo>
                  <a:cubicBezTo>
                    <a:pt x="982" y="191"/>
                    <a:pt x="792" y="1"/>
                    <a:pt x="571"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31"/>
            <p:cNvSpPr/>
            <p:nvPr/>
          </p:nvSpPr>
          <p:spPr>
            <a:xfrm>
              <a:off x="1739925" y="3572425"/>
              <a:ext cx="7100" cy="4850"/>
            </a:xfrm>
            <a:custGeom>
              <a:avLst/>
              <a:gdLst/>
              <a:ahLst/>
              <a:cxnLst/>
              <a:rect l="l" t="t" r="r" b="b"/>
              <a:pathLst>
                <a:path w="284" h="194" extrusionOk="0">
                  <a:moveTo>
                    <a:pt x="157" y="0"/>
                  </a:moveTo>
                  <a:cubicBezTo>
                    <a:pt x="0" y="0"/>
                    <a:pt x="157" y="194"/>
                    <a:pt x="240" y="194"/>
                  </a:cubicBezTo>
                  <a:cubicBezTo>
                    <a:pt x="265" y="194"/>
                    <a:pt x="284" y="175"/>
                    <a:pt x="284" y="127"/>
                  </a:cubicBezTo>
                  <a:cubicBezTo>
                    <a:pt x="284" y="63"/>
                    <a:pt x="221" y="0"/>
                    <a:pt x="157"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31"/>
            <p:cNvSpPr/>
            <p:nvPr/>
          </p:nvSpPr>
          <p:spPr>
            <a:xfrm>
              <a:off x="929800" y="2716300"/>
              <a:ext cx="7550" cy="5675"/>
            </a:xfrm>
            <a:custGeom>
              <a:avLst/>
              <a:gdLst/>
              <a:ahLst/>
              <a:cxnLst/>
              <a:rect l="l" t="t" r="r" b="b"/>
              <a:pathLst>
                <a:path w="302" h="227" extrusionOk="0">
                  <a:moveTo>
                    <a:pt x="151" y="1"/>
                  </a:moveTo>
                  <a:cubicBezTo>
                    <a:pt x="76" y="1"/>
                    <a:pt x="0" y="37"/>
                    <a:pt x="8" y="108"/>
                  </a:cubicBezTo>
                  <a:cubicBezTo>
                    <a:pt x="0" y="187"/>
                    <a:pt x="76" y="227"/>
                    <a:pt x="151" y="227"/>
                  </a:cubicBezTo>
                  <a:cubicBezTo>
                    <a:pt x="226" y="227"/>
                    <a:pt x="301" y="187"/>
                    <a:pt x="293" y="108"/>
                  </a:cubicBezTo>
                  <a:cubicBezTo>
                    <a:pt x="301" y="37"/>
                    <a:pt x="226" y="1"/>
                    <a:pt x="151"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31"/>
            <p:cNvSpPr/>
            <p:nvPr/>
          </p:nvSpPr>
          <p:spPr>
            <a:xfrm>
              <a:off x="1115250" y="3419225"/>
              <a:ext cx="17450" cy="14700"/>
            </a:xfrm>
            <a:custGeom>
              <a:avLst/>
              <a:gdLst/>
              <a:ahLst/>
              <a:cxnLst/>
              <a:rect l="l" t="t" r="r" b="b"/>
              <a:pathLst>
                <a:path w="698" h="588" extrusionOk="0">
                  <a:moveTo>
                    <a:pt x="396" y="0"/>
                  </a:moveTo>
                  <a:cubicBezTo>
                    <a:pt x="143" y="0"/>
                    <a:pt x="0" y="317"/>
                    <a:pt x="190" y="507"/>
                  </a:cubicBezTo>
                  <a:cubicBezTo>
                    <a:pt x="250" y="562"/>
                    <a:pt x="323" y="587"/>
                    <a:pt x="394" y="587"/>
                  </a:cubicBezTo>
                  <a:cubicBezTo>
                    <a:pt x="549" y="587"/>
                    <a:pt x="697" y="470"/>
                    <a:pt x="697" y="285"/>
                  </a:cubicBezTo>
                  <a:cubicBezTo>
                    <a:pt x="697" y="127"/>
                    <a:pt x="570" y="0"/>
                    <a:pt x="396"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31"/>
            <p:cNvSpPr/>
            <p:nvPr/>
          </p:nvSpPr>
          <p:spPr>
            <a:xfrm>
              <a:off x="1576400" y="3319475"/>
              <a:ext cx="6350" cy="5575"/>
            </a:xfrm>
            <a:custGeom>
              <a:avLst/>
              <a:gdLst/>
              <a:ahLst/>
              <a:cxnLst/>
              <a:rect l="l" t="t" r="r" b="b"/>
              <a:pathLst>
                <a:path w="254" h="223" extrusionOk="0">
                  <a:moveTo>
                    <a:pt x="143" y="0"/>
                  </a:moveTo>
                  <a:cubicBezTo>
                    <a:pt x="1" y="0"/>
                    <a:pt x="1" y="222"/>
                    <a:pt x="143" y="222"/>
                  </a:cubicBezTo>
                  <a:cubicBezTo>
                    <a:pt x="207" y="222"/>
                    <a:pt x="254" y="159"/>
                    <a:pt x="254" y="111"/>
                  </a:cubicBezTo>
                  <a:cubicBezTo>
                    <a:pt x="254" y="48"/>
                    <a:pt x="207" y="0"/>
                    <a:pt x="143"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31"/>
            <p:cNvSpPr/>
            <p:nvPr/>
          </p:nvSpPr>
          <p:spPr>
            <a:xfrm>
              <a:off x="1098225" y="3382800"/>
              <a:ext cx="16650" cy="16650"/>
            </a:xfrm>
            <a:custGeom>
              <a:avLst/>
              <a:gdLst/>
              <a:ahLst/>
              <a:cxnLst/>
              <a:rect l="l" t="t" r="r" b="b"/>
              <a:pathLst>
                <a:path w="666" h="666" extrusionOk="0">
                  <a:moveTo>
                    <a:pt x="333" y="1"/>
                  </a:moveTo>
                  <a:cubicBezTo>
                    <a:pt x="143" y="1"/>
                    <a:pt x="1" y="159"/>
                    <a:pt x="1" y="333"/>
                  </a:cubicBezTo>
                  <a:cubicBezTo>
                    <a:pt x="1" y="523"/>
                    <a:pt x="143" y="666"/>
                    <a:pt x="333" y="666"/>
                  </a:cubicBezTo>
                  <a:cubicBezTo>
                    <a:pt x="507" y="666"/>
                    <a:pt x="666" y="523"/>
                    <a:pt x="666" y="333"/>
                  </a:cubicBezTo>
                  <a:cubicBezTo>
                    <a:pt x="666" y="159"/>
                    <a:pt x="507" y="1"/>
                    <a:pt x="333"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31"/>
            <p:cNvSpPr/>
            <p:nvPr/>
          </p:nvSpPr>
          <p:spPr>
            <a:xfrm>
              <a:off x="1106925" y="3460400"/>
              <a:ext cx="10325" cy="8450"/>
            </a:xfrm>
            <a:custGeom>
              <a:avLst/>
              <a:gdLst/>
              <a:ahLst/>
              <a:cxnLst/>
              <a:rect l="l" t="t" r="r" b="b"/>
              <a:pathLst>
                <a:path w="413" h="338" extrusionOk="0">
                  <a:moveTo>
                    <a:pt x="238" y="0"/>
                  </a:moveTo>
                  <a:cubicBezTo>
                    <a:pt x="80" y="0"/>
                    <a:pt x="1" y="190"/>
                    <a:pt x="112" y="285"/>
                  </a:cubicBezTo>
                  <a:cubicBezTo>
                    <a:pt x="148" y="321"/>
                    <a:pt x="193" y="337"/>
                    <a:pt x="237" y="337"/>
                  </a:cubicBezTo>
                  <a:cubicBezTo>
                    <a:pt x="327" y="337"/>
                    <a:pt x="413" y="270"/>
                    <a:pt x="413" y="174"/>
                  </a:cubicBezTo>
                  <a:cubicBezTo>
                    <a:pt x="413" y="79"/>
                    <a:pt x="333" y="0"/>
                    <a:pt x="238"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31"/>
            <p:cNvSpPr/>
            <p:nvPr/>
          </p:nvSpPr>
          <p:spPr>
            <a:xfrm>
              <a:off x="1524550" y="3663050"/>
              <a:ext cx="9925" cy="8475"/>
            </a:xfrm>
            <a:custGeom>
              <a:avLst/>
              <a:gdLst/>
              <a:ahLst/>
              <a:cxnLst/>
              <a:rect l="l" t="t" r="r" b="b"/>
              <a:pathLst>
                <a:path w="397" h="339" extrusionOk="0">
                  <a:moveTo>
                    <a:pt x="222" y="1"/>
                  </a:moveTo>
                  <a:cubicBezTo>
                    <a:pt x="64" y="1"/>
                    <a:pt x="0" y="191"/>
                    <a:pt x="95" y="286"/>
                  </a:cubicBezTo>
                  <a:cubicBezTo>
                    <a:pt x="132" y="322"/>
                    <a:pt x="177" y="338"/>
                    <a:pt x="220" y="338"/>
                  </a:cubicBezTo>
                  <a:cubicBezTo>
                    <a:pt x="310" y="338"/>
                    <a:pt x="396" y="271"/>
                    <a:pt x="396" y="175"/>
                  </a:cubicBezTo>
                  <a:cubicBezTo>
                    <a:pt x="396" y="80"/>
                    <a:pt x="317" y="1"/>
                    <a:pt x="222"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31"/>
            <p:cNvSpPr/>
            <p:nvPr/>
          </p:nvSpPr>
          <p:spPr>
            <a:xfrm>
              <a:off x="1876850" y="3563025"/>
              <a:ext cx="5575" cy="5350"/>
            </a:xfrm>
            <a:custGeom>
              <a:avLst/>
              <a:gdLst/>
              <a:ahLst/>
              <a:cxnLst/>
              <a:rect l="l" t="t" r="r" b="b"/>
              <a:pathLst>
                <a:path w="223" h="214" extrusionOk="0">
                  <a:moveTo>
                    <a:pt x="111" y="0"/>
                  </a:moveTo>
                  <a:cubicBezTo>
                    <a:pt x="56" y="0"/>
                    <a:pt x="0" y="36"/>
                    <a:pt x="0" y="107"/>
                  </a:cubicBezTo>
                  <a:cubicBezTo>
                    <a:pt x="0" y="178"/>
                    <a:pt x="56" y="214"/>
                    <a:pt x="111" y="214"/>
                  </a:cubicBezTo>
                  <a:cubicBezTo>
                    <a:pt x="167" y="214"/>
                    <a:pt x="222" y="178"/>
                    <a:pt x="222" y="107"/>
                  </a:cubicBezTo>
                  <a:cubicBezTo>
                    <a:pt x="222" y="36"/>
                    <a:pt x="167" y="0"/>
                    <a:pt x="111"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31"/>
            <p:cNvSpPr/>
            <p:nvPr/>
          </p:nvSpPr>
          <p:spPr>
            <a:xfrm>
              <a:off x="1551850" y="3825350"/>
              <a:ext cx="4775" cy="4775"/>
            </a:xfrm>
            <a:custGeom>
              <a:avLst/>
              <a:gdLst/>
              <a:ahLst/>
              <a:cxnLst/>
              <a:rect l="l" t="t" r="r" b="b"/>
              <a:pathLst>
                <a:path w="191" h="191" extrusionOk="0">
                  <a:moveTo>
                    <a:pt x="96" y="1"/>
                  </a:moveTo>
                  <a:cubicBezTo>
                    <a:pt x="48" y="1"/>
                    <a:pt x="1" y="32"/>
                    <a:pt x="1" y="96"/>
                  </a:cubicBezTo>
                  <a:cubicBezTo>
                    <a:pt x="1" y="143"/>
                    <a:pt x="48" y="191"/>
                    <a:pt x="96" y="191"/>
                  </a:cubicBezTo>
                  <a:cubicBezTo>
                    <a:pt x="143" y="191"/>
                    <a:pt x="191" y="143"/>
                    <a:pt x="191" y="96"/>
                  </a:cubicBezTo>
                  <a:cubicBezTo>
                    <a:pt x="191" y="32"/>
                    <a:pt x="143" y="1"/>
                    <a:pt x="96"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31"/>
            <p:cNvSpPr/>
            <p:nvPr/>
          </p:nvSpPr>
          <p:spPr>
            <a:xfrm>
              <a:off x="1779075" y="3266825"/>
              <a:ext cx="12700" cy="11150"/>
            </a:xfrm>
            <a:custGeom>
              <a:avLst/>
              <a:gdLst/>
              <a:ahLst/>
              <a:cxnLst/>
              <a:rect l="l" t="t" r="r" b="b"/>
              <a:pathLst>
                <a:path w="508" h="446" extrusionOk="0">
                  <a:moveTo>
                    <a:pt x="286" y="1"/>
                  </a:moveTo>
                  <a:cubicBezTo>
                    <a:pt x="96" y="1"/>
                    <a:pt x="1" y="238"/>
                    <a:pt x="143" y="381"/>
                  </a:cubicBezTo>
                  <a:cubicBezTo>
                    <a:pt x="183" y="425"/>
                    <a:pt x="234" y="445"/>
                    <a:pt x="285" y="445"/>
                  </a:cubicBezTo>
                  <a:cubicBezTo>
                    <a:pt x="396" y="445"/>
                    <a:pt x="507" y="352"/>
                    <a:pt x="507" y="222"/>
                  </a:cubicBezTo>
                  <a:cubicBezTo>
                    <a:pt x="507" y="96"/>
                    <a:pt x="412" y="1"/>
                    <a:pt x="286"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31"/>
            <p:cNvSpPr/>
            <p:nvPr/>
          </p:nvSpPr>
          <p:spPr>
            <a:xfrm>
              <a:off x="915100" y="2999975"/>
              <a:ext cx="5425" cy="5300"/>
            </a:xfrm>
            <a:custGeom>
              <a:avLst/>
              <a:gdLst/>
              <a:ahLst/>
              <a:cxnLst/>
              <a:rect l="l" t="t" r="r" b="b"/>
              <a:pathLst>
                <a:path w="217" h="212" extrusionOk="0">
                  <a:moveTo>
                    <a:pt x="88" y="0"/>
                  </a:moveTo>
                  <a:cubicBezTo>
                    <a:pt x="0" y="0"/>
                    <a:pt x="0" y="211"/>
                    <a:pt x="88" y="211"/>
                  </a:cubicBezTo>
                  <a:cubicBezTo>
                    <a:pt x="93" y="211"/>
                    <a:pt x="99" y="210"/>
                    <a:pt x="105" y="209"/>
                  </a:cubicBezTo>
                  <a:cubicBezTo>
                    <a:pt x="169" y="209"/>
                    <a:pt x="216" y="161"/>
                    <a:pt x="216" y="98"/>
                  </a:cubicBezTo>
                  <a:cubicBezTo>
                    <a:pt x="216" y="50"/>
                    <a:pt x="169" y="3"/>
                    <a:pt x="105" y="3"/>
                  </a:cubicBezTo>
                  <a:cubicBezTo>
                    <a:pt x="99" y="1"/>
                    <a:pt x="93" y="0"/>
                    <a:pt x="88"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31"/>
            <p:cNvSpPr/>
            <p:nvPr/>
          </p:nvSpPr>
          <p:spPr>
            <a:xfrm>
              <a:off x="447850" y="3161525"/>
              <a:ext cx="8750" cy="8350"/>
            </a:xfrm>
            <a:custGeom>
              <a:avLst/>
              <a:gdLst/>
              <a:ahLst/>
              <a:cxnLst/>
              <a:rect l="l" t="t" r="r" b="b"/>
              <a:pathLst>
                <a:path w="350" h="334" extrusionOk="0">
                  <a:moveTo>
                    <a:pt x="175" y="1"/>
                  </a:moveTo>
                  <a:cubicBezTo>
                    <a:pt x="80" y="1"/>
                    <a:pt x="1" y="64"/>
                    <a:pt x="1" y="159"/>
                  </a:cubicBezTo>
                  <a:cubicBezTo>
                    <a:pt x="1" y="254"/>
                    <a:pt x="80" y="333"/>
                    <a:pt x="175" y="333"/>
                  </a:cubicBezTo>
                  <a:cubicBezTo>
                    <a:pt x="270" y="333"/>
                    <a:pt x="349" y="254"/>
                    <a:pt x="349" y="159"/>
                  </a:cubicBezTo>
                  <a:cubicBezTo>
                    <a:pt x="349" y="64"/>
                    <a:pt x="270" y="1"/>
                    <a:pt x="175"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31"/>
            <p:cNvSpPr/>
            <p:nvPr/>
          </p:nvSpPr>
          <p:spPr>
            <a:xfrm>
              <a:off x="1116425" y="3701850"/>
              <a:ext cx="14675" cy="14275"/>
            </a:xfrm>
            <a:custGeom>
              <a:avLst/>
              <a:gdLst/>
              <a:ahLst/>
              <a:cxnLst/>
              <a:rect l="l" t="t" r="r" b="b"/>
              <a:pathLst>
                <a:path w="587" h="571" extrusionOk="0">
                  <a:moveTo>
                    <a:pt x="286" y="1"/>
                  </a:moveTo>
                  <a:cubicBezTo>
                    <a:pt x="128" y="1"/>
                    <a:pt x="1" y="127"/>
                    <a:pt x="1" y="286"/>
                  </a:cubicBezTo>
                  <a:cubicBezTo>
                    <a:pt x="1" y="444"/>
                    <a:pt x="128" y="571"/>
                    <a:pt x="286" y="571"/>
                  </a:cubicBezTo>
                  <a:cubicBezTo>
                    <a:pt x="460" y="571"/>
                    <a:pt x="587" y="444"/>
                    <a:pt x="587" y="286"/>
                  </a:cubicBezTo>
                  <a:cubicBezTo>
                    <a:pt x="587" y="127"/>
                    <a:pt x="460" y="1"/>
                    <a:pt x="286"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31"/>
            <p:cNvSpPr/>
            <p:nvPr/>
          </p:nvSpPr>
          <p:spPr>
            <a:xfrm>
              <a:off x="965625" y="3931825"/>
              <a:ext cx="8325" cy="7250"/>
            </a:xfrm>
            <a:custGeom>
              <a:avLst/>
              <a:gdLst/>
              <a:ahLst/>
              <a:cxnLst/>
              <a:rect l="l" t="t" r="r" b="b"/>
              <a:pathLst>
                <a:path w="333" h="290" extrusionOk="0">
                  <a:moveTo>
                    <a:pt x="190" y="1"/>
                  </a:moveTo>
                  <a:cubicBezTo>
                    <a:pt x="64" y="1"/>
                    <a:pt x="0" y="159"/>
                    <a:pt x="80" y="254"/>
                  </a:cubicBezTo>
                  <a:cubicBezTo>
                    <a:pt x="108" y="278"/>
                    <a:pt x="143" y="289"/>
                    <a:pt x="177" y="289"/>
                  </a:cubicBezTo>
                  <a:cubicBezTo>
                    <a:pt x="256" y="289"/>
                    <a:pt x="333" y="232"/>
                    <a:pt x="333" y="143"/>
                  </a:cubicBezTo>
                  <a:cubicBezTo>
                    <a:pt x="333" y="64"/>
                    <a:pt x="270" y="1"/>
                    <a:pt x="190"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31"/>
            <p:cNvSpPr/>
            <p:nvPr/>
          </p:nvSpPr>
          <p:spPr>
            <a:xfrm>
              <a:off x="1485750" y="3351925"/>
              <a:ext cx="10325" cy="9125"/>
            </a:xfrm>
            <a:custGeom>
              <a:avLst/>
              <a:gdLst/>
              <a:ahLst/>
              <a:cxnLst/>
              <a:rect l="l" t="t" r="r" b="b"/>
              <a:pathLst>
                <a:path w="413" h="365" extrusionOk="0">
                  <a:moveTo>
                    <a:pt x="238" y="1"/>
                  </a:moveTo>
                  <a:cubicBezTo>
                    <a:pt x="80" y="1"/>
                    <a:pt x="1" y="191"/>
                    <a:pt x="112" y="302"/>
                  </a:cubicBezTo>
                  <a:cubicBezTo>
                    <a:pt x="150" y="345"/>
                    <a:pt x="197" y="364"/>
                    <a:pt x="243" y="364"/>
                  </a:cubicBezTo>
                  <a:cubicBezTo>
                    <a:pt x="331" y="364"/>
                    <a:pt x="412" y="295"/>
                    <a:pt x="412" y="191"/>
                  </a:cubicBezTo>
                  <a:cubicBezTo>
                    <a:pt x="412" y="80"/>
                    <a:pt x="333" y="1"/>
                    <a:pt x="238"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31"/>
            <p:cNvSpPr/>
            <p:nvPr/>
          </p:nvSpPr>
          <p:spPr>
            <a:xfrm>
              <a:off x="1791750" y="3140550"/>
              <a:ext cx="4775" cy="4775"/>
            </a:xfrm>
            <a:custGeom>
              <a:avLst/>
              <a:gdLst/>
              <a:ahLst/>
              <a:cxnLst/>
              <a:rect l="l" t="t" r="r" b="b"/>
              <a:pathLst>
                <a:path w="191" h="191" extrusionOk="0">
                  <a:moveTo>
                    <a:pt x="95" y="1"/>
                  </a:moveTo>
                  <a:cubicBezTo>
                    <a:pt x="32" y="1"/>
                    <a:pt x="0" y="32"/>
                    <a:pt x="0" y="96"/>
                  </a:cubicBezTo>
                  <a:cubicBezTo>
                    <a:pt x="0" y="143"/>
                    <a:pt x="32" y="191"/>
                    <a:pt x="95" y="191"/>
                  </a:cubicBezTo>
                  <a:cubicBezTo>
                    <a:pt x="143" y="191"/>
                    <a:pt x="190" y="143"/>
                    <a:pt x="190" y="96"/>
                  </a:cubicBezTo>
                  <a:cubicBezTo>
                    <a:pt x="190" y="32"/>
                    <a:pt x="143" y="1"/>
                    <a:pt x="95"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31"/>
            <p:cNvSpPr/>
            <p:nvPr/>
          </p:nvSpPr>
          <p:spPr>
            <a:xfrm>
              <a:off x="909400" y="3667025"/>
              <a:ext cx="16650" cy="16650"/>
            </a:xfrm>
            <a:custGeom>
              <a:avLst/>
              <a:gdLst/>
              <a:ahLst/>
              <a:cxnLst/>
              <a:rect l="l" t="t" r="r" b="b"/>
              <a:pathLst>
                <a:path w="666" h="666" extrusionOk="0">
                  <a:moveTo>
                    <a:pt x="333" y="0"/>
                  </a:moveTo>
                  <a:cubicBezTo>
                    <a:pt x="159" y="0"/>
                    <a:pt x="1" y="159"/>
                    <a:pt x="1" y="333"/>
                  </a:cubicBezTo>
                  <a:cubicBezTo>
                    <a:pt x="1" y="523"/>
                    <a:pt x="159" y="665"/>
                    <a:pt x="333" y="665"/>
                  </a:cubicBezTo>
                  <a:cubicBezTo>
                    <a:pt x="523" y="665"/>
                    <a:pt x="666" y="523"/>
                    <a:pt x="666" y="333"/>
                  </a:cubicBezTo>
                  <a:cubicBezTo>
                    <a:pt x="666" y="159"/>
                    <a:pt x="523" y="0"/>
                    <a:pt x="333"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31"/>
            <p:cNvSpPr/>
            <p:nvPr/>
          </p:nvSpPr>
          <p:spPr>
            <a:xfrm>
              <a:off x="1021825" y="3576375"/>
              <a:ext cx="11125" cy="11100"/>
            </a:xfrm>
            <a:custGeom>
              <a:avLst/>
              <a:gdLst/>
              <a:ahLst/>
              <a:cxnLst/>
              <a:rect l="l" t="t" r="r" b="b"/>
              <a:pathLst>
                <a:path w="445" h="444" extrusionOk="0">
                  <a:moveTo>
                    <a:pt x="222" y="0"/>
                  </a:moveTo>
                  <a:cubicBezTo>
                    <a:pt x="96" y="0"/>
                    <a:pt x="1" y="95"/>
                    <a:pt x="1" y="222"/>
                  </a:cubicBezTo>
                  <a:cubicBezTo>
                    <a:pt x="1" y="349"/>
                    <a:pt x="96" y="444"/>
                    <a:pt x="222" y="444"/>
                  </a:cubicBezTo>
                  <a:cubicBezTo>
                    <a:pt x="349" y="444"/>
                    <a:pt x="444" y="349"/>
                    <a:pt x="444" y="222"/>
                  </a:cubicBezTo>
                  <a:cubicBezTo>
                    <a:pt x="444" y="95"/>
                    <a:pt x="349" y="0"/>
                    <a:pt x="222"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31"/>
            <p:cNvSpPr/>
            <p:nvPr/>
          </p:nvSpPr>
          <p:spPr>
            <a:xfrm>
              <a:off x="1699500" y="3186075"/>
              <a:ext cx="13100" cy="11150"/>
            </a:xfrm>
            <a:custGeom>
              <a:avLst/>
              <a:gdLst/>
              <a:ahLst/>
              <a:cxnLst/>
              <a:rect l="l" t="t" r="r" b="b"/>
              <a:pathLst>
                <a:path w="524" h="446" extrusionOk="0">
                  <a:moveTo>
                    <a:pt x="302" y="0"/>
                  </a:moveTo>
                  <a:cubicBezTo>
                    <a:pt x="112" y="0"/>
                    <a:pt x="1" y="238"/>
                    <a:pt x="143" y="380"/>
                  </a:cubicBezTo>
                  <a:cubicBezTo>
                    <a:pt x="188" y="425"/>
                    <a:pt x="243" y="445"/>
                    <a:pt x="296" y="445"/>
                  </a:cubicBezTo>
                  <a:cubicBezTo>
                    <a:pt x="412" y="445"/>
                    <a:pt x="523" y="352"/>
                    <a:pt x="523" y="222"/>
                  </a:cubicBezTo>
                  <a:cubicBezTo>
                    <a:pt x="523" y="95"/>
                    <a:pt x="428" y="0"/>
                    <a:pt x="302"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31"/>
            <p:cNvSpPr/>
            <p:nvPr/>
          </p:nvSpPr>
          <p:spPr>
            <a:xfrm>
              <a:off x="1718500" y="3493650"/>
              <a:ext cx="15075" cy="12950"/>
            </a:xfrm>
            <a:custGeom>
              <a:avLst/>
              <a:gdLst/>
              <a:ahLst/>
              <a:cxnLst/>
              <a:rect l="l" t="t" r="r" b="b"/>
              <a:pathLst>
                <a:path w="603" h="518" extrusionOk="0">
                  <a:moveTo>
                    <a:pt x="349" y="0"/>
                  </a:moveTo>
                  <a:cubicBezTo>
                    <a:pt x="112" y="0"/>
                    <a:pt x="1" y="269"/>
                    <a:pt x="159" y="444"/>
                  </a:cubicBezTo>
                  <a:cubicBezTo>
                    <a:pt x="210" y="494"/>
                    <a:pt x="274" y="517"/>
                    <a:pt x="338" y="517"/>
                  </a:cubicBezTo>
                  <a:cubicBezTo>
                    <a:pt x="471" y="517"/>
                    <a:pt x="603" y="415"/>
                    <a:pt x="603" y="254"/>
                  </a:cubicBezTo>
                  <a:cubicBezTo>
                    <a:pt x="603" y="111"/>
                    <a:pt x="492" y="0"/>
                    <a:pt x="34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31"/>
            <p:cNvSpPr/>
            <p:nvPr/>
          </p:nvSpPr>
          <p:spPr>
            <a:xfrm>
              <a:off x="1009950" y="3923925"/>
              <a:ext cx="7150" cy="6750"/>
            </a:xfrm>
            <a:custGeom>
              <a:avLst/>
              <a:gdLst/>
              <a:ahLst/>
              <a:cxnLst/>
              <a:rect l="l" t="t" r="r" b="b"/>
              <a:pathLst>
                <a:path w="286" h="270" extrusionOk="0">
                  <a:moveTo>
                    <a:pt x="143" y="0"/>
                  </a:moveTo>
                  <a:cubicBezTo>
                    <a:pt x="64" y="0"/>
                    <a:pt x="1" y="64"/>
                    <a:pt x="1" y="127"/>
                  </a:cubicBezTo>
                  <a:cubicBezTo>
                    <a:pt x="1" y="206"/>
                    <a:pt x="64" y="269"/>
                    <a:pt x="143" y="269"/>
                  </a:cubicBezTo>
                  <a:cubicBezTo>
                    <a:pt x="222" y="269"/>
                    <a:pt x="286" y="206"/>
                    <a:pt x="286" y="127"/>
                  </a:cubicBezTo>
                  <a:cubicBezTo>
                    <a:pt x="286" y="48"/>
                    <a:pt x="222" y="0"/>
                    <a:pt x="143"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31"/>
            <p:cNvSpPr/>
            <p:nvPr/>
          </p:nvSpPr>
          <p:spPr>
            <a:xfrm>
              <a:off x="534750" y="3638125"/>
              <a:ext cx="5950" cy="4775"/>
            </a:xfrm>
            <a:custGeom>
              <a:avLst/>
              <a:gdLst/>
              <a:ahLst/>
              <a:cxnLst/>
              <a:rect l="l" t="t" r="r" b="b"/>
              <a:pathLst>
                <a:path w="238" h="191" extrusionOk="0">
                  <a:moveTo>
                    <a:pt x="119" y="0"/>
                  </a:moveTo>
                  <a:cubicBezTo>
                    <a:pt x="60" y="0"/>
                    <a:pt x="0" y="32"/>
                    <a:pt x="8" y="95"/>
                  </a:cubicBezTo>
                  <a:cubicBezTo>
                    <a:pt x="16" y="159"/>
                    <a:pt x="68" y="190"/>
                    <a:pt x="119" y="190"/>
                  </a:cubicBezTo>
                  <a:cubicBezTo>
                    <a:pt x="171" y="190"/>
                    <a:pt x="222" y="159"/>
                    <a:pt x="230" y="95"/>
                  </a:cubicBezTo>
                  <a:cubicBezTo>
                    <a:pt x="238" y="32"/>
                    <a:pt x="179" y="0"/>
                    <a:pt x="119"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31"/>
            <p:cNvSpPr/>
            <p:nvPr/>
          </p:nvSpPr>
          <p:spPr>
            <a:xfrm>
              <a:off x="746325" y="2908600"/>
              <a:ext cx="3975" cy="3975"/>
            </a:xfrm>
            <a:custGeom>
              <a:avLst/>
              <a:gdLst/>
              <a:ahLst/>
              <a:cxnLst/>
              <a:rect l="l" t="t" r="r" b="b"/>
              <a:pathLst>
                <a:path w="159" h="159" extrusionOk="0">
                  <a:moveTo>
                    <a:pt x="80" y="0"/>
                  </a:moveTo>
                  <a:cubicBezTo>
                    <a:pt x="48" y="0"/>
                    <a:pt x="0" y="32"/>
                    <a:pt x="0" y="79"/>
                  </a:cubicBezTo>
                  <a:cubicBezTo>
                    <a:pt x="0" y="111"/>
                    <a:pt x="48" y="158"/>
                    <a:pt x="80" y="158"/>
                  </a:cubicBezTo>
                  <a:cubicBezTo>
                    <a:pt x="127" y="158"/>
                    <a:pt x="159" y="111"/>
                    <a:pt x="159" y="79"/>
                  </a:cubicBezTo>
                  <a:cubicBezTo>
                    <a:pt x="159" y="32"/>
                    <a:pt x="127" y="0"/>
                    <a:pt x="80"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31"/>
            <p:cNvSpPr/>
            <p:nvPr/>
          </p:nvSpPr>
          <p:spPr>
            <a:xfrm>
              <a:off x="683000" y="3709375"/>
              <a:ext cx="8725" cy="7225"/>
            </a:xfrm>
            <a:custGeom>
              <a:avLst/>
              <a:gdLst/>
              <a:ahLst/>
              <a:cxnLst/>
              <a:rect l="l" t="t" r="r" b="b"/>
              <a:pathLst>
                <a:path w="349" h="289" extrusionOk="0">
                  <a:moveTo>
                    <a:pt x="190" y="0"/>
                  </a:moveTo>
                  <a:cubicBezTo>
                    <a:pt x="63" y="0"/>
                    <a:pt x="0" y="159"/>
                    <a:pt x="95" y="254"/>
                  </a:cubicBezTo>
                  <a:cubicBezTo>
                    <a:pt x="124" y="278"/>
                    <a:pt x="159" y="289"/>
                    <a:pt x="193" y="289"/>
                  </a:cubicBezTo>
                  <a:cubicBezTo>
                    <a:pt x="272" y="289"/>
                    <a:pt x="348" y="231"/>
                    <a:pt x="348" y="143"/>
                  </a:cubicBezTo>
                  <a:cubicBezTo>
                    <a:pt x="348" y="64"/>
                    <a:pt x="269" y="0"/>
                    <a:pt x="19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31"/>
            <p:cNvSpPr/>
            <p:nvPr/>
          </p:nvSpPr>
          <p:spPr>
            <a:xfrm>
              <a:off x="954525" y="2810825"/>
              <a:ext cx="14675" cy="12575"/>
            </a:xfrm>
            <a:custGeom>
              <a:avLst/>
              <a:gdLst/>
              <a:ahLst/>
              <a:cxnLst/>
              <a:rect l="l" t="t" r="r" b="b"/>
              <a:pathLst>
                <a:path w="587" h="503" extrusionOk="0">
                  <a:moveTo>
                    <a:pt x="349" y="0"/>
                  </a:moveTo>
                  <a:cubicBezTo>
                    <a:pt x="112" y="0"/>
                    <a:pt x="1" y="269"/>
                    <a:pt x="159" y="428"/>
                  </a:cubicBezTo>
                  <a:cubicBezTo>
                    <a:pt x="211" y="479"/>
                    <a:pt x="274" y="502"/>
                    <a:pt x="336" y="502"/>
                  </a:cubicBezTo>
                  <a:cubicBezTo>
                    <a:pt x="464" y="502"/>
                    <a:pt x="587" y="403"/>
                    <a:pt x="587" y="254"/>
                  </a:cubicBezTo>
                  <a:cubicBezTo>
                    <a:pt x="587" y="111"/>
                    <a:pt x="476" y="0"/>
                    <a:pt x="34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31"/>
            <p:cNvSpPr/>
            <p:nvPr/>
          </p:nvSpPr>
          <p:spPr>
            <a:xfrm>
              <a:off x="1781850" y="3493175"/>
              <a:ext cx="8325" cy="6775"/>
            </a:xfrm>
            <a:custGeom>
              <a:avLst/>
              <a:gdLst/>
              <a:ahLst/>
              <a:cxnLst/>
              <a:rect l="l" t="t" r="r" b="b"/>
              <a:pathLst>
                <a:path w="333" h="271" extrusionOk="0">
                  <a:moveTo>
                    <a:pt x="215" y="1"/>
                  </a:moveTo>
                  <a:cubicBezTo>
                    <a:pt x="207" y="1"/>
                    <a:pt x="199" y="2"/>
                    <a:pt x="190" y="3"/>
                  </a:cubicBezTo>
                  <a:cubicBezTo>
                    <a:pt x="64" y="3"/>
                    <a:pt x="0" y="146"/>
                    <a:pt x="95" y="225"/>
                  </a:cubicBezTo>
                  <a:cubicBezTo>
                    <a:pt x="122" y="257"/>
                    <a:pt x="157" y="271"/>
                    <a:pt x="192" y="271"/>
                  </a:cubicBezTo>
                  <a:cubicBezTo>
                    <a:pt x="262" y="271"/>
                    <a:pt x="333" y="214"/>
                    <a:pt x="333" y="130"/>
                  </a:cubicBezTo>
                  <a:cubicBezTo>
                    <a:pt x="333" y="59"/>
                    <a:pt x="282" y="1"/>
                    <a:pt x="215"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31"/>
            <p:cNvSpPr/>
            <p:nvPr/>
          </p:nvSpPr>
          <p:spPr>
            <a:xfrm>
              <a:off x="1313950" y="3064550"/>
              <a:ext cx="5975" cy="5075"/>
            </a:xfrm>
            <a:custGeom>
              <a:avLst/>
              <a:gdLst/>
              <a:ahLst/>
              <a:cxnLst/>
              <a:rect l="l" t="t" r="r" b="b"/>
              <a:pathLst>
                <a:path w="239" h="203" extrusionOk="0">
                  <a:moveTo>
                    <a:pt x="120" y="1"/>
                  </a:moveTo>
                  <a:cubicBezTo>
                    <a:pt x="64" y="1"/>
                    <a:pt x="9" y="32"/>
                    <a:pt x="1" y="96"/>
                  </a:cubicBezTo>
                  <a:cubicBezTo>
                    <a:pt x="9" y="167"/>
                    <a:pt x="64" y="202"/>
                    <a:pt x="120" y="202"/>
                  </a:cubicBezTo>
                  <a:cubicBezTo>
                    <a:pt x="175" y="202"/>
                    <a:pt x="231" y="167"/>
                    <a:pt x="238" y="96"/>
                  </a:cubicBezTo>
                  <a:cubicBezTo>
                    <a:pt x="231" y="32"/>
                    <a:pt x="175" y="1"/>
                    <a:pt x="120"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31"/>
            <p:cNvSpPr/>
            <p:nvPr/>
          </p:nvSpPr>
          <p:spPr>
            <a:xfrm>
              <a:off x="1526525" y="3298900"/>
              <a:ext cx="20225" cy="17375"/>
            </a:xfrm>
            <a:custGeom>
              <a:avLst/>
              <a:gdLst/>
              <a:ahLst/>
              <a:cxnLst/>
              <a:rect l="l" t="t" r="r" b="b"/>
              <a:pathLst>
                <a:path w="809" h="695" extrusionOk="0">
                  <a:moveTo>
                    <a:pt x="460" y="0"/>
                  </a:moveTo>
                  <a:cubicBezTo>
                    <a:pt x="159" y="0"/>
                    <a:pt x="1" y="380"/>
                    <a:pt x="222" y="602"/>
                  </a:cubicBezTo>
                  <a:cubicBezTo>
                    <a:pt x="292" y="666"/>
                    <a:pt x="375" y="695"/>
                    <a:pt x="456" y="695"/>
                  </a:cubicBezTo>
                  <a:cubicBezTo>
                    <a:pt x="636" y="695"/>
                    <a:pt x="808" y="555"/>
                    <a:pt x="808" y="348"/>
                  </a:cubicBezTo>
                  <a:cubicBezTo>
                    <a:pt x="808" y="158"/>
                    <a:pt x="650" y="0"/>
                    <a:pt x="460"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31"/>
            <p:cNvSpPr/>
            <p:nvPr/>
          </p:nvSpPr>
          <p:spPr>
            <a:xfrm>
              <a:off x="1608875" y="3261675"/>
              <a:ext cx="5150" cy="4375"/>
            </a:xfrm>
            <a:custGeom>
              <a:avLst/>
              <a:gdLst/>
              <a:ahLst/>
              <a:cxnLst/>
              <a:rect l="l" t="t" r="r" b="b"/>
              <a:pathLst>
                <a:path w="206" h="175" extrusionOk="0">
                  <a:moveTo>
                    <a:pt x="127" y="1"/>
                  </a:moveTo>
                  <a:cubicBezTo>
                    <a:pt x="0" y="1"/>
                    <a:pt x="0" y="175"/>
                    <a:pt x="127" y="175"/>
                  </a:cubicBezTo>
                  <a:cubicBezTo>
                    <a:pt x="158" y="175"/>
                    <a:pt x="206" y="143"/>
                    <a:pt x="206" y="96"/>
                  </a:cubicBezTo>
                  <a:cubicBezTo>
                    <a:pt x="206" y="48"/>
                    <a:pt x="158" y="1"/>
                    <a:pt x="127"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31"/>
            <p:cNvSpPr/>
            <p:nvPr/>
          </p:nvSpPr>
          <p:spPr>
            <a:xfrm>
              <a:off x="785125" y="2892350"/>
              <a:ext cx="12300" cy="10600"/>
            </a:xfrm>
            <a:custGeom>
              <a:avLst/>
              <a:gdLst/>
              <a:ahLst/>
              <a:cxnLst/>
              <a:rect l="l" t="t" r="r" b="b"/>
              <a:pathLst>
                <a:path w="492" h="424" extrusionOk="0">
                  <a:moveTo>
                    <a:pt x="269" y="1"/>
                  </a:moveTo>
                  <a:cubicBezTo>
                    <a:pt x="79" y="1"/>
                    <a:pt x="0" y="223"/>
                    <a:pt x="127" y="365"/>
                  </a:cubicBezTo>
                  <a:cubicBezTo>
                    <a:pt x="167" y="405"/>
                    <a:pt x="219" y="423"/>
                    <a:pt x="270" y="423"/>
                  </a:cubicBezTo>
                  <a:cubicBezTo>
                    <a:pt x="381" y="423"/>
                    <a:pt x="491" y="341"/>
                    <a:pt x="491" y="223"/>
                  </a:cubicBezTo>
                  <a:cubicBezTo>
                    <a:pt x="491" y="96"/>
                    <a:pt x="396" y="1"/>
                    <a:pt x="269"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31"/>
            <p:cNvSpPr/>
            <p:nvPr/>
          </p:nvSpPr>
          <p:spPr>
            <a:xfrm>
              <a:off x="966025" y="3147275"/>
              <a:ext cx="12675" cy="12700"/>
            </a:xfrm>
            <a:custGeom>
              <a:avLst/>
              <a:gdLst/>
              <a:ahLst/>
              <a:cxnLst/>
              <a:rect l="l" t="t" r="r" b="b"/>
              <a:pathLst>
                <a:path w="507" h="508" extrusionOk="0">
                  <a:moveTo>
                    <a:pt x="254" y="1"/>
                  </a:moveTo>
                  <a:cubicBezTo>
                    <a:pt x="111" y="1"/>
                    <a:pt x="0" y="112"/>
                    <a:pt x="0" y="254"/>
                  </a:cubicBezTo>
                  <a:cubicBezTo>
                    <a:pt x="0" y="381"/>
                    <a:pt x="111" y="507"/>
                    <a:pt x="254" y="507"/>
                  </a:cubicBezTo>
                  <a:cubicBezTo>
                    <a:pt x="380" y="507"/>
                    <a:pt x="507" y="381"/>
                    <a:pt x="507" y="254"/>
                  </a:cubicBezTo>
                  <a:cubicBezTo>
                    <a:pt x="507" y="112"/>
                    <a:pt x="380" y="1"/>
                    <a:pt x="254"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31"/>
            <p:cNvSpPr/>
            <p:nvPr/>
          </p:nvSpPr>
          <p:spPr>
            <a:xfrm>
              <a:off x="1526575" y="2920775"/>
              <a:ext cx="3925" cy="3675"/>
            </a:xfrm>
            <a:custGeom>
              <a:avLst/>
              <a:gdLst/>
              <a:ahLst/>
              <a:cxnLst/>
              <a:rect l="l" t="t" r="r" b="b"/>
              <a:pathLst>
                <a:path w="157" h="147" extrusionOk="0">
                  <a:moveTo>
                    <a:pt x="64" y="1"/>
                  </a:moveTo>
                  <a:cubicBezTo>
                    <a:pt x="34" y="1"/>
                    <a:pt x="1" y="40"/>
                    <a:pt x="14" y="67"/>
                  </a:cubicBezTo>
                  <a:cubicBezTo>
                    <a:pt x="14" y="115"/>
                    <a:pt x="46" y="146"/>
                    <a:pt x="78" y="146"/>
                  </a:cubicBezTo>
                  <a:cubicBezTo>
                    <a:pt x="125" y="146"/>
                    <a:pt x="157" y="115"/>
                    <a:pt x="157" y="67"/>
                  </a:cubicBezTo>
                  <a:cubicBezTo>
                    <a:pt x="157" y="36"/>
                    <a:pt x="125" y="4"/>
                    <a:pt x="78" y="4"/>
                  </a:cubicBezTo>
                  <a:cubicBezTo>
                    <a:pt x="73" y="2"/>
                    <a:pt x="69" y="1"/>
                    <a:pt x="64"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31"/>
            <p:cNvSpPr/>
            <p:nvPr/>
          </p:nvSpPr>
          <p:spPr>
            <a:xfrm>
              <a:off x="440725" y="3521750"/>
              <a:ext cx="12700" cy="13075"/>
            </a:xfrm>
            <a:custGeom>
              <a:avLst/>
              <a:gdLst/>
              <a:ahLst/>
              <a:cxnLst/>
              <a:rect l="l" t="t" r="r" b="b"/>
              <a:pathLst>
                <a:path w="508" h="523" extrusionOk="0">
                  <a:moveTo>
                    <a:pt x="254" y="0"/>
                  </a:moveTo>
                  <a:cubicBezTo>
                    <a:pt x="112" y="0"/>
                    <a:pt x="1" y="111"/>
                    <a:pt x="1" y="254"/>
                  </a:cubicBezTo>
                  <a:cubicBezTo>
                    <a:pt x="1" y="396"/>
                    <a:pt x="112" y="523"/>
                    <a:pt x="254" y="523"/>
                  </a:cubicBezTo>
                  <a:cubicBezTo>
                    <a:pt x="397" y="523"/>
                    <a:pt x="508" y="396"/>
                    <a:pt x="508" y="254"/>
                  </a:cubicBezTo>
                  <a:cubicBezTo>
                    <a:pt x="508" y="111"/>
                    <a:pt x="397" y="0"/>
                    <a:pt x="254"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31"/>
            <p:cNvSpPr/>
            <p:nvPr/>
          </p:nvSpPr>
          <p:spPr>
            <a:xfrm>
              <a:off x="1732750" y="3411300"/>
              <a:ext cx="11525" cy="11500"/>
            </a:xfrm>
            <a:custGeom>
              <a:avLst/>
              <a:gdLst/>
              <a:ahLst/>
              <a:cxnLst/>
              <a:rect l="l" t="t" r="r" b="b"/>
              <a:pathLst>
                <a:path w="461" h="460" extrusionOk="0">
                  <a:moveTo>
                    <a:pt x="238" y="1"/>
                  </a:moveTo>
                  <a:cubicBezTo>
                    <a:pt x="96" y="1"/>
                    <a:pt x="1" y="96"/>
                    <a:pt x="1" y="238"/>
                  </a:cubicBezTo>
                  <a:cubicBezTo>
                    <a:pt x="1" y="365"/>
                    <a:pt x="96" y="460"/>
                    <a:pt x="238" y="460"/>
                  </a:cubicBezTo>
                  <a:cubicBezTo>
                    <a:pt x="365" y="460"/>
                    <a:pt x="460" y="365"/>
                    <a:pt x="460" y="238"/>
                  </a:cubicBezTo>
                  <a:cubicBezTo>
                    <a:pt x="460" y="96"/>
                    <a:pt x="365" y="1"/>
                    <a:pt x="238"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31"/>
            <p:cNvSpPr/>
            <p:nvPr/>
          </p:nvSpPr>
          <p:spPr>
            <a:xfrm>
              <a:off x="1341675" y="3386375"/>
              <a:ext cx="9925" cy="8425"/>
            </a:xfrm>
            <a:custGeom>
              <a:avLst/>
              <a:gdLst/>
              <a:ahLst/>
              <a:cxnLst/>
              <a:rect l="l" t="t" r="r" b="b"/>
              <a:pathLst>
                <a:path w="397" h="337" extrusionOk="0">
                  <a:moveTo>
                    <a:pt x="222" y="0"/>
                  </a:moveTo>
                  <a:cubicBezTo>
                    <a:pt x="79" y="0"/>
                    <a:pt x="0" y="174"/>
                    <a:pt x="95" y="285"/>
                  </a:cubicBezTo>
                  <a:cubicBezTo>
                    <a:pt x="131" y="321"/>
                    <a:pt x="175" y="337"/>
                    <a:pt x="218" y="337"/>
                  </a:cubicBezTo>
                  <a:cubicBezTo>
                    <a:pt x="309" y="337"/>
                    <a:pt x="396" y="266"/>
                    <a:pt x="396" y="159"/>
                  </a:cubicBezTo>
                  <a:cubicBezTo>
                    <a:pt x="396" y="79"/>
                    <a:pt x="317" y="0"/>
                    <a:pt x="222"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6" name="Google Shape;2246;p31"/>
            <p:cNvSpPr/>
            <p:nvPr/>
          </p:nvSpPr>
          <p:spPr>
            <a:xfrm>
              <a:off x="1498025" y="3158725"/>
              <a:ext cx="13100" cy="11175"/>
            </a:xfrm>
            <a:custGeom>
              <a:avLst/>
              <a:gdLst/>
              <a:ahLst/>
              <a:cxnLst/>
              <a:rect l="l" t="t" r="r" b="b"/>
              <a:pathLst>
                <a:path w="524" h="447" extrusionOk="0">
                  <a:moveTo>
                    <a:pt x="325" y="0"/>
                  </a:moveTo>
                  <a:cubicBezTo>
                    <a:pt x="318" y="0"/>
                    <a:pt x="310" y="1"/>
                    <a:pt x="301" y="2"/>
                  </a:cubicBezTo>
                  <a:cubicBezTo>
                    <a:pt x="96" y="2"/>
                    <a:pt x="1" y="239"/>
                    <a:pt x="143" y="382"/>
                  </a:cubicBezTo>
                  <a:cubicBezTo>
                    <a:pt x="188" y="427"/>
                    <a:pt x="242" y="447"/>
                    <a:pt x="296" y="447"/>
                  </a:cubicBezTo>
                  <a:cubicBezTo>
                    <a:pt x="412" y="447"/>
                    <a:pt x="523" y="354"/>
                    <a:pt x="523" y="224"/>
                  </a:cubicBezTo>
                  <a:cubicBezTo>
                    <a:pt x="523" y="105"/>
                    <a:pt x="440" y="0"/>
                    <a:pt x="325"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7" name="Google Shape;2247;p31"/>
            <p:cNvSpPr/>
            <p:nvPr/>
          </p:nvSpPr>
          <p:spPr>
            <a:xfrm>
              <a:off x="851625" y="3765200"/>
              <a:ext cx="19800" cy="16600"/>
            </a:xfrm>
            <a:custGeom>
              <a:avLst/>
              <a:gdLst/>
              <a:ahLst/>
              <a:cxnLst/>
              <a:rect l="l" t="t" r="r" b="b"/>
              <a:pathLst>
                <a:path w="792" h="664" extrusionOk="0">
                  <a:moveTo>
                    <a:pt x="459" y="0"/>
                  </a:moveTo>
                  <a:cubicBezTo>
                    <a:pt x="159" y="0"/>
                    <a:pt x="0" y="364"/>
                    <a:pt x="222" y="570"/>
                  </a:cubicBezTo>
                  <a:cubicBezTo>
                    <a:pt x="287" y="635"/>
                    <a:pt x="367" y="664"/>
                    <a:pt x="447" y="664"/>
                  </a:cubicBezTo>
                  <a:cubicBezTo>
                    <a:pt x="621" y="664"/>
                    <a:pt x="792" y="528"/>
                    <a:pt x="792" y="333"/>
                  </a:cubicBezTo>
                  <a:cubicBezTo>
                    <a:pt x="776" y="143"/>
                    <a:pt x="634" y="0"/>
                    <a:pt x="45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31"/>
            <p:cNvSpPr/>
            <p:nvPr/>
          </p:nvSpPr>
          <p:spPr>
            <a:xfrm>
              <a:off x="1397475" y="2926400"/>
              <a:ext cx="9525" cy="9225"/>
            </a:xfrm>
            <a:custGeom>
              <a:avLst/>
              <a:gdLst/>
              <a:ahLst/>
              <a:cxnLst/>
              <a:rect l="l" t="t" r="r" b="b"/>
              <a:pathLst>
                <a:path w="381" h="369" extrusionOk="0">
                  <a:moveTo>
                    <a:pt x="191" y="1"/>
                  </a:moveTo>
                  <a:cubicBezTo>
                    <a:pt x="96" y="1"/>
                    <a:pt x="1" y="64"/>
                    <a:pt x="1" y="191"/>
                  </a:cubicBezTo>
                  <a:cubicBezTo>
                    <a:pt x="1" y="309"/>
                    <a:pt x="96" y="369"/>
                    <a:pt x="191" y="369"/>
                  </a:cubicBezTo>
                  <a:cubicBezTo>
                    <a:pt x="286" y="369"/>
                    <a:pt x="381" y="309"/>
                    <a:pt x="381" y="191"/>
                  </a:cubicBezTo>
                  <a:cubicBezTo>
                    <a:pt x="381" y="64"/>
                    <a:pt x="286" y="1"/>
                    <a:pt x="191"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31"/>
            <p:cNvSpPr/>
            <p:nvPr/>
          </p:nvSpPr>
          <p:spPr>
            <a:xfrm>
              <a:off x="441675" y="3076025"/>
              <a:ext cx="5425" cy="3700"/>
            </a:xfrm>
            <a:custGeom>
              <a:avLst/>
              <a:gdLst/>
              <a:ahLst/>
              <a:cxnLst/>
              <a:rect l="l" t="t" r="r" b="b"/>
              <a:pathLst>
                <a:path w="217" h="148" extrusionOk="0">
                  <a:moveTo>
                    <a:pt x="121" y="1"/>
                  </a:moveTo>
                  <a:cubicBezTo>
                    <a:pt x="1" y="1"/>
                    <a:pt x="119" y="148"/>
                    <a:pt x="182" y="148"/>
                  </a:cubicBezTo>
                  <a:cubicBezTo>
                    <a:pt x="202" y="148"/>
                    <a:pt x="216" y="133"/>
                    <a:pt x="216" y="96"/>
                  </a:cubicBezTo>
                  <a:cubicBezTo>
                    <a:pt x="216" y="48"/>
                    <a:pt x="169" y="1"/>
                    <a:pt x="121"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31"/>
            <p:cNvSpPr/>
            <p:nvPr/>
          </p:nvSpPr>
          <p:spPr>
            <a:xfrm>
              <a:off x="1474275" y="3732325"/>
              <a:ext cx="18225" cy="15275"/>
            </a:xfrm>
            <a:custGeom>
              <a:avLst/>
              <a:gdLst/>
              <a:ahLst/>
              <a:cxnLst/>
              <a:rect l="l" t="t" r="r" b="b"/>
              <a:pathLst>
                <a:path w="729" h="611" extrusionOk="0">
                  <a:moveTo>
                    <a:pt x="412" y="1"/>
                  </a:moveTo>
                  <a:cubicBezTo>
                    <a:pt x="143" y="1"/>
                    <a:pt x="1" y="333"/>
                    <a:pt x="191" y="523"/>
                  </a:cubicBezTo>
                  <a:cubicBezTo>
                    <a:pt x="256" y="584"/>
                    <a:pt x="334" y="610"/>
                    <a:pt x="410" y="610"/>
                  </a:cubicBezTo>
                  <a:cubicBezTo>
                    <a:pt x="574" y="610"/>
                    <a:pt x="729" y="486"/>
                    <a:pt x="729" y="302"/>
                  </a:cubicBezTo>
                  <a:cubicBezTo>
                    <a:pt x="729" y="127"/>
                    <a:pt x="586" y="1"/>
                    <a:pt x="412"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31"/>
            <p:cNvSpPr/>
            <p:nvPr/>
          </p:nvSpPr>
          <p:spPr>
            <a:xfrm>
              <a:off x="791050" y="3499575"/>
              <a:ext cx="8350" cy="8350"/>
            </a:xfrm>
            <a:custGeom>
              <a:avLst/>
              <a:gdLst/>
              <a:ahLst/>
              <a:cxnLst/>
              <a:rect l="l" t="t" r="r" b="b"/>
              <a:pathLst>
                <a:path w="334" h="334" extrusionOk="0">
                  <a:moveTo>
                    <a:pt x="159" y="1"/>
                  </a:moveTo>
                  <a:cubicBezTo>
                    <a:pt x="64" y="1"/>
                    <a:pt x="1" y="64"/>
                    <a:pt x="1" y="159"/>
                  </a:cubicBezTo>
                  <a:cubicBezTo>
                    <a:pt x="1" y="254"/>
                    <a:pt x="64" y="333"/>
                    <a:pt x="159" y="333"/>
                  </a:cubicBezTo>
                  <a:cubicBezTo>
                    <a:pt x="254" y="333"/>
                    <a:pt x="333" y="254"/>
                    <a:pt x="333" y="159"/>
                  </a:cubicBezTo>
                  <a:cubicBezTo>
                    <a:pt x="333" y="64"/>
                    <a:pt x="254" y="1"/>
                    <a:pt x="159"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31"/>
            <p:cNvSpPr/>
            <p:nvPr/>
          </p:nvSpPr>
          <p:spPr>
            <a:xfrm>
              <a:off x="551825" y="3527300"/>
              <a:ext cx="6100" cy="4350"/>
            </a:xfrm>
            <a:custGeom>
              <a:avLst/>
              <a:gdLst/>
              <a:ahLst/>
              <a:cxnLst/>
              <a:rect l="l" t="t" r="r" b="b"/>
              <a:pathLst>
                <a:path w="244" h="174" extrusionOk="0">
                  <a:moveTo>
                    <a:pt x="133" y="0"/>
                  </a:moveTo>
                  <a:cubicBezTo>
                    <a:pt x="0" y="0"/>
                    <a:pt x="133" y="174"/>
                    <a:pt x="205" y="174"/>
                  </a:cubicBezTo>
                  <a:cubicBezTo>
                    <a:pt x="227" y="174"/>
                    <a:pt x="244" y="156"/>
                    <a:pt x="244" y="111"/>
                  </a:cubicBezTo>
                  <a:cubicBezTo>
                    <a:pt x="244" y="48"/>
                    <a:pt x="196" y="0"/>
                    <a:pt x="13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31"/>
            <p:cNvSpPr/>
            <p:nvPr/>
          </p:nvSpPr>
          <p:spPr>
            <a:xfrm>
              <a:off x="1274375" y="3947275"/>
              <a:ext cx="10725" cy="8825"/>
            </a:xfrm>
            <a:custGeom>
              <a:avLst/>
              <a:gdLst/>
              <a:ahLst/>
              <a:cxnLst/>
              <a:rect l="l" t="t" r="r" b="b"/>
              <a:pathLst>
                <a:path w="429" h="353" extrusionOk="0">
                  <a:moveTo>
                    <a:pt x="238" y="0"/>
                  </a:moveTo>
                  <a:cubicBezTo>
                    <a:pt x="80" y="0"/>
                    <a:pt x="1" y="190"/>
                    <a:pt x="111" y="301"/>
                  </a:cubicBezTo>
                  <a:cubicBezTo>
                    <a:pt x="147" y="337"/>
                    <a:pt x="191" y="353"/>
                    <a:pt x="235" y="353"/>
                  </a:cubicBezTo>
                  <a:cubicBezTo>
                    <a:pt x="327" y="353"/>
                    <a:pt x="417" y="282"/>
                    <a:pt x="428" y="175"/>
                  </a:cubicBezTo>
                  <a:cubicBezTo>
                    <a:pt x="428" y="80"/>
                    <a:pt x="349" y="0"/>
                    <a:pt x="238"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31"/>
            <p:cNvSpPr/>
            <p:nvPr/>
          </p:nvSpPr>
          <p:spPr>
            <a:xfrm>
              <a:off x="654200" y="3271950"/>
              <a:ext cx="20100" cy="17275"/>
            </a:xfrm>
            <a:custGeom>
              <a:avLst/>
              <a:gdLst/>
              <a:ahLst/>
              <a:cxnLst/>
              <a:rect l="l" t="t" r="r" b="b"/>
              <a:pathLst>
                <a:path w="804" h="691" extrusionOk="0">
                  <a:moveTo>
                    <a:pt x="437" y="1"/>
                  </a:moveTo>
                  <a:cubicBezTo>
                    <a:pt x="148" y="1"/>
                    <a:pt x="1" y="370"/>
                    <a:pt x="218" y="587"/>
                  </a:cubicBezTo>
                  <a:cubicBezTo>
                    <a:pt x="284" y="659"/>
                    <a:pt x="368" y="691"/>
                    <a:pt x="452" y="691"/>
                  </a:cubicBezTo>
                  <a:cubicBezTo>
                    <a:pt x="629" y="691"/>
                    <a:pt x="804" y="549"/>
                    <a:pt x="804" y="334"/>
                  </a:cubicBezTo>
                  <a:cubicBezTo>
                    <a:pt x="804" y="144"/>
                    <a:pt x="645" y="1"/>
                    <a:pt x="455" y="1"/>
                  </a:cubicBezTo>
                  <a:cubicBezTo>
                    <a:pt x="449" y="1"/>
                    <a:pt x="443" y="1"/>
                    <a:pt x="437"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31"/>
            <p:cNvSpPr/>
            <p:nvPr/>
          </p:nvSpPr>
          <p:spPr>
            <a:xfrm>
              <a:off x="834600" y="3471075"/>
              <a:ext cx="11500" cy="9800"/>
            </a:xfrm>
            <a:custGeom>
              <a:avLst/>
              <a:gdLst/>
              <a:ahLst/>
              <a:cxnLst/>
              <a:rect l="l" t="t" r="r" b="b"/>
              <a:pathLst>
                <a:path w="460" h="392" extrusionOk="0">
                  <a:moveTo>
                    <a:pt x="270" y="1"/>
                  </a:moveTo>
                  <a:cubicBezTo>
                    <a:pt x="95" y="1"/>
                    <a:pt x="0" y="206"/>
                    <a:pt x="127" y="333"/>
                  </a:cubicBezTo>
                  <a:cubicBezTo>
                    <a:pt x="167" y="373"/>
                    <a:pt x="216" y="391"/>
                    <a:pt x="263" y="391"/>
                  </a:cubicBezTo>
                  <a:cubicBezTo>
                    <a:pt x="364" y="391"/>
                    <a:pt x="460" y="309"/>
                    <a:pt x="460" y="191"/>
                  </a:cubicBezTo>
                  <a:cubicBezTo>
                    <a:pt x="460" y="80"/>
                    <a:pt x="380" y="1"/>
                    <a:pt x="270"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31"/>
            <p:cNvSpPr/>
            <p:nvPr/>
          </p:nvSpPr>
          <p:spPr>
            <a:xfrm>
              <a:off x="1786950" y="3025375"/>
              <a:ext cx="2050" cy="1700"/>
            </a:xfrm>
            <a:custGeom>
              <a:avLst/>
              <a:gdLst/>
              <a:ahLst/>
              <a:cxnLst/>
              <a:rect l="l" t="t" r="r" b="b"/>
              <a:pathLst>
                <a:path w="82" h="68" extrusionOk="0">
                  <a:moveTo>
                    <a:pt x="50" y="0"/>
                  </a:moveTo>
                  <a:cubicBezTo>
                    <a:pt x="0" y="0"/>
                    <a:pt x="47" y="67"/>
                    <a:pt x="70" y="67"/>
                  </a:cubicBezTo>
                  <a:cubicBezTo>
                    <a:pt x="77" y="67"/>
                    <a:pt x="81" y="62"/>
                    <a:pt x="81" y="48"/>
                  </a:cubicBezTo>
                  <a:cubicBezTo>
                    <a:pt x="81" y="32"/>
                    <a:pt x="66" y="0"/>
                    <a:pt x="50"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31"/>
            <p:cNvSpPr/>
            <p:nvPr/>
          </p:nvSpPr>
          <p:spPr>
            <a:xfrm>
              <a:off x="844100" y="3524925"/>
              <a:ext cx="22575" cy="19075"/>
            </a:xfrm>
            <a:custGeom>
              <a:avLst/>
              <a:gdLst/>
              <a:ahLst/>
              <a:cxnLst/>
              <a:rect l="l" t="t" r="r" b="b"/>
              <a:pathLst>
                <a:path w="903" h="763" extrusionOk="0">
                  <a:moveTo>
                    <a:pt x="523" y="0"/>
                  </a:moveTo>
                  <a:cubicBezTo>
                    <a:pt x="175" y="0"/>
                    <a:pt x="0" y="412"/>
                    <a:pt x="238" y="649"/>
                  </a:cubicBezTo>
                  <a:cubicBezTo>
                    <a:pt x="322" y="728"/>
                    <a:pt x="421" y="763"/>
                    <a:pt x="517" y="763"/>
                  </a:cubicBezTo>
                  <a:cubicBezTo>
                    <a:pt x="711" y="763"/>
                    <a:pt x="892" y="618"/>
                    <a:pt x="903" y="396"/>
                  </a:cubicBezTo>
                  <a:cubicBezTo>
                    <a:pt x="903" y="174"/>
                    <a:pt x="729" y="0"/>
                    <a:pt x="523"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31"/>
            <p:cNvSpPr/>
            <p:nvPr/>
          </p:nvSpPr>
          <p:spPr>
            <a:xfrm>
              <a:off x="1395500" y="3602500"/>
              <a:ext cx="22600" cy="22575"/>
            </a:xfrm>
            <a:custGeom>
              <a:avLst/>
              <a:gdLst/>
              <a:ahLst/>
              <a:cxnLst/>
              <a:rect l="l" t="t" r="r" b="b"/>
              <a:pathLst>
                <a:path w="904" h="903" extrusionOk="0">
                  <a:moveTo>
                    <a:pt x="460" y="0"/>
                  </a:moveTo>
                  <a:cubicBezTo>
                    <a:pt x="207" y="0"/>
                    <a:pt x="1" y="206"/>
                    <a:pt x="1" y="460"/>
                  </a:cubicBezTo>
                  <a:cubicBezTo>
                    <a:pt x="1" y="697"/>
                    <a:pt x="207" y="903"/>
                    <a:pt x="460" y="903"/>
                  </a:cubicBezTo>
                  <a:cubicBezTo>
                    <a:pt x="697" y="903"/>
                    <a:pt x="903" y="697"/>
                    <a:pt x="903" y="460"/>
                  </a:cubicBezTo>
                  <a:cubicBezTo>
                    <a:pt x="903" y="206"/>
                    <a:pt x="697" y="0"/>
                    <a:pt x="460"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31"/>
            <p:cNvSpPr/>
            <p:nvPr/>
          </p:nvSpPr>
          <p:spPr>
            <a:xfrm>
              <a:off x="652900" y="3725600"/>
              <a:ext cx="20225" cy="17350"/>
            </a:xfrm>
            <a:custGeom>
              <a:avLst/>
              <a:gdLst/>
              <a:ahLst/>
              <a:cxnLst/>
              <a:rect l="l" t="t" r="r" b="b"/>
              <a:pathLst>
                <a:path w="809" h="694" extrusionOk="0">
                  <a:moveTo>
                    <a:pt x="476" y="1"/>
                  </a:moveTo>
                  <a:cubicBezTo>
                    <a:pt x="159" y="1"/>
                    <a:pt x="1" y="381"/>
                    <a:pt x="222" y="586"/>
                  </a:cubicBezTo>
                  <a:cubicBezTo>
                    <a:pt x="296" y="660"/>
                    <a:pt x="386" y="694"/>
                    <a:pt x="473" y="694"/>
                  </a:cubicBezTo>
                  <a:cubicBezTo>
                    <a:pt x="646" y="694"/>
                    <a:pt x="808" y="560"/>
                    <a:pt x="808" y="349"/>
                  </a:cubicBezTo>
                  <a:cubicBezTo>
                    <a:pt x="808" y="159"/>
                    <a:pt x="666" y="1"/>
                    <a:pt x="476"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31"/>
            <p:cNvSpPr/>
            <p:nvPr/>
          </p:nvSpPr>
          <p:spPr>
            <a:xfrm>
              <a:off x="1204700" y="3586275"/>
              <a:ext cx="7950" cy="7925"/>
            </a:xfrm>
            <a:custGeom>
              <a:avLst/>
              <a:gdLst/>
              <a:ahLst/>
              <a:cxnLst/>
              <a:rect l="l" t="t" r="r" b="b"/>
              <a:pathLst>
                <a:path w="318" h="317" extrusionOk="0">
                  <a:moveTo>
                    <a:pt x="159" y="0"/>
                  </a:moveTo>
                  <a:cubicBezTo>
                    <a:pt x="80" y="0"/>
                    <a:pt x="1" y="64"/>
                    <a:pt x="1" y="159"/>
                  </a:cubicBezTo>
                  <a:cubicBezTo>
                    <a:pt x="1" y="238"/>
                    <a:pt x="80" y="317"/>
                    <a:pt x="159" y="317"/>
                  </a:cubicBezTo>
                  <a:cubicBezTo>
                    <a:pt x="254" y="317"/>
                    <a:pt x="318" y="238"/>
                    <a:pt x="318" y="159"/>
                  </a:cubicBezTo>
                  <a:cubicBezTo>
                    <a:pt x="318" y="64"/>
                    <a:pt x="254" y="0"/>
                    <a:pt x="159"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31"/>
            <p:cNvSpPr/>
            <p:nvPr/>
          </p:nvSpPr>
          <p:spPr>
            <a:xfrm>
              <a:off x="1725050" y="3071775"/>
              <a:ext cx="4375" cy="3300"/>
            </a:xfrm>
            <a:custGeom>
              <a:avLst/>
              <a:gdLst/>
              <a:ahLst/>
              <a:cxnLst/>
              <a:rect l="l" t="t" r="r" b="b"/>
              <a:pathLst>
                <a:path w="175" h="132" extrusionOk="0">
                  <a:moveTo>
                    <a:pt x="87" y="1"/>
                  </a:moveTo>
                  <a:cubicBezTo>
                    <a:pt x="52" y="1"/>
                    <a:pt x="16" y="20"/>
                    <a:pt x="8" y="60"/>
                  </a:cubicBezTo>
                  <a:cubicBezTo>
                    <a:pt x="0" y="107"/>
                    <a:pt x="44" y="131"/>
                    <a:pt x="87" y="131"/>
                  </a:cubicBezTo>
                  <a:cubicBezTo>
                    <a:pt x="131" y="131"/>
                    <a:pt x="174" y="107"/>
                    <a:pt x="166" y="60"/>
                  </a:cubicBezTo>
                  <a:cubicBezTo>
                    <a:pt x="159" y="20"/>
                    <a:pt x="123" y="1"/>
                    <a:pt x="87"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31"/>
            <p:cNvSpPr/>
            <p:nvPr/>
          </p:nvSpPr>
          <p:spPr>
            <a:xfrm>
              <a:off x="719000" y="3480575"/>
              <a:ext cx="23400" cy="19775"/>
            </a:xfrm>
            <a:custGeom>
              <a:avLst/>
              <a:gdLst/>
              <a:ahLst/>
              <a:cxnLst/>
              <a:rect l="l" t="t" r="r" b="b"/>
              <a:pathLst>
                <a:path w="936" h="791" extrusionOk="0">
                  <a:moveTo>
                    <a:pt x="539" y="1"/>
                  </a:moveTo>
                  <a:cubicBezTo>
                    <a:pt x="191" y="1"/>
                    <a:pt x="1" y="428"/>
                    <a:pt x="254" y="682"/>
                  </a:cubicBezTo>
                  <a:cubicBezTo>
                    <a:pt x="335" y="757"/>
                    <a:pt x="433" y="791"/>
                    <a:pt x="529" y="791"/>
                  </a:cubicBezTo>
                  <a:cubicBezTo>
                    <a:pt x="736" y="791"/>
                    <a:pt x="935" y="634"/>
                    <a:pt x="935" y="397"/>
                  </a:cubicBezTo>
                  <a:cubicBezTo>
                    <a:pt x="935" y="175"/>
                    <a:pt x="761" y="1"/>
                    <a:pt x="53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31"/>
            <p:cNvSpPr/>
            <p:nvPr/>
          </p:nvSpPr>
          <p:spPr>
            <a:xfrm>
              <a:off x="1798400" y="3344800"/>
              <a:ext cx="4850" cy="3550"/>
            </a:xfrm>
            <a:custGeom>
              <a:avLst/>
              <a:gdLst/>
              <a:ahLst/>
              <a:cxnLst/>
              <a:rect l="l" t="t" r="r" b="b"/>
              <a:pathLst>
                <a:path w="194" h="142" extrusionOk="0">
                  <a:moveTo>
                    <a:pt x="98" y="1"/>
                  </a:moveTo>
                  <a:cubicBezTo>
                    <a:pt x="1" y="1"/>
                    <a:pt x="110" y="141"/>
                    <a:pt x="165" y="141"/>
                  </a:cubicBezTo>
                  <a:cubicBezTo>
                    <a:pt x="182" y="141"/>
                    <a:pt x="193" y="129"/>
                    <a:pt x="193" y="96"/>
                  </a:cubicBezTo>
                  <a:cubicBezTo>
                    <a:pt x="193" y="48"/>
                    <a:pt x="146" y="1"/>
                    <a:pt x="98"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31"/>
            <p:cNvSpPr/>
            <p:nvPr/>
          </p:nvSpPr>
          <p:spPr>
            <a:xfrm>
              <a:off x="356425" y="3716500"/>
              <a:ext cx="2400" cy="2400"/>
            </a:xfrm>
            <a:custGeom>
              <a:avLst/>
              <a:gdLst/>
              <a:ahLst/>
              <a:cxnLst/>
              <a:rect l="l" t="t" r="r" b="b"/>
              <a:pathLst>
                <a:path w="96" h="96" extrusionOk="0">
                  <a:moveTo>
                    <a:pt x="48" y="0"/>
                  </a:moveTo>
                  <a:cubicBezTo>
                    <a:pt x="32" y="0"/>
                    <a:pt x="0" y="16"/>
                    <a:pt x="0" y="48"/>
                  </a:cubicBezTo>
                  <a:cubicBezTo>
                    <a:pt x="0" y="80"/>
                    <a:pt x="32" y="95"/>
                    <a:pt x="48" y="95"/>
                  </a:cubicBezTo>
                  <a:cubicBezTo>
                    <a:pt x="80" y="95"/>
                    <a:pt x="95" y="80"/>
                    <a:pt x="95" y="48"/>
                  </a:cubicBezTo>
                  <a:cubicBezTo>
                    <a:pt x="95" y="16"/>
                    <a:pt x="80" y="0"/>
                    <a:pt x="48"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31"/>
            <p:cNvSpPr/>
            <p:nvPr/>
          </p:nvSpPr>
          <p:spPr>
            <a:xfrm>
              <a:off x="838950" y="3678500"/>
              <a:ext cx="19025" cy="19025"/>
            </a:xfrm>
            <a:custGeom>
              <a:avLst/>
              <a:gdLst/>
              <a:ahLst/>
              <a:cxnLst/>
              <a:rect l="l" t="t" r="r" b="b"/>
              <a:pathLst>
                <a:path w="761" h="761" extrusionOk="0">
                  <a:moveTo>
                    <a:pt x="381" y="0"/>
                  </a:moveTo>
                  <a:cubicBezTo>
                    <a:pt x="175" y="0"/>
                    <a:pt x="1" y="175"/>
                    <a:pt x="1" y="380"/>
                  </a:cubicBezTo>
                  <a:cubicBezTo>
                    <a:pt x="1" y="586"/>
                    <a:pt x="175" y="760"/>
                    <a:pt x="381" y="760"/>
                  </a:cubicBezTo>
                  <a:cubicBezTo>
                    <a:pt x="602" y="760"/>
                    <a:pt x="761" y="586"/>
                    <a:pt x="761" y="380"/>
                  </a:cubicBezTo>
                  <a:cubicBezTo>
                    <a:pt x="761" y="175"/>
                    <a:pt x="602" y="0"/>
                    <a:pt x="381"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31"/>
            <p:cNvSpPr/>
            <p:nvPr/>
          </p:nvSpPr>
          <p:spPr>
            <a:xfrm>
              <a:off x="1294575" y="3112450"/>
              <a:ext cx="7925" cy="6700"/>
            </a:xfrm>
            <a:custGeom>
              <a:avLst/>
              <a:gdLst/>
              <a:ahLst/>
              <a:cxnLst/>
              <a:rect l="l" t="t" r="r" b="b"/>
              <a:pathLst>
                <a:path w="317" h="268" extrusionOk="0">
                  <a:moveTo>
                    <a:pt x="190" y="0"/>
                  </a:moveTo>
                  <a:cubicBezTo>
                    <a:pt x="63" y="0"/>
                    <a:pt x="0" y="143"/>
                    <a:pt x="95" y="222"/>
                  </a:cubicBezTo>
                  <a:cubicBezTo>
                    <a:pt x="121" y="254"/>
                    <a:pt x="155" y="268"/>
                    <a:pt x="188" y="268"/>
                  </a:cubicBezTo>
                  <a:cubicBezTo>
                    <a:pt x="253" y="268"/>
                    <a:pt x="317" y="212"/>
                    <a:pt x="317" y="127"/>
                  </a:cubicBezTo>
                  <a:cubicBezTo>
                    <a:pt x="317" y="48"/>
                    <a:pt x="253" y="0"/>
                    <a:pt x="190"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31"/>
            <p:cNvSpPr/>
            <p:nvPr/>
          </p:nvSpPr>
          <p:spPr>
            <a:xfrm>
              <a:off x="1396300" y="3064150"/>
              <a:ext cx="13875" cy="11925"/>
            </a:xfrm>
            <a:custGeom>
              <a:avLst/>
              <a:gdLst/>
              <a:ahLst/>
              <a:cxnLst/>
              <a:rect l="l" t="t" r="r" b="b"/>
              <a:pathLst>
                <a:path w="555" h="477" extrusionOk="0">
                  <a:moveTo>
                    <a:pt x="317" y="1"/>
                  </a:moveTo>
                  <a:cubicBezTo>
                    <a:pt x="111" y="1"/>
                    <a:pt x="0" y="254"/>
                    <a:pt x="159" y="412"/>
                  </a:cubicBezTo>
                  <a:cubicBezTo>
                    <a:pt x="203" y="457"/>
                    <a:pt x="258" y="477"/>
                    <a:pt x="313" y="477"/>
                  </a:cubicBezTo>
                  <a:cubicBezTo>
                    <a:pt x="434" y="477"/>
                    <a:pt x="555" y="380"/>
                    <a:pt x="555" y="238"/>
                  </a:cubicBezTo>
                  <a:cubicBezTo>
                    <a:pt x="555" y="112"/>
                    <a:pt x="460" y="1"/>
                    <a:pt x="31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31"/>
            <p:cNvSpPr/>
            <p:nvPr/>
          </p:nvSpPr>
          <p:spPr>
            <a:xfrm>
              <a:off x="1154050" y="3204675"/>
              <a:ext cx="25750" cy="22350"/>
            </a:xfrm>
            <a:custGeom>
              <a:avLst/>
              <a:gdLst/>
              <a:ahLst/>
              <a:cxnLst/>
              <a:rect l="l" t="t" r="r" b="b"/>
              <a:pathLst>
                <a:path w="1030" h="894" extrusionOk="0">
                  <a:moveTo>
                    <a:pt x="586" y="1"/>
                  </a:moveTo>
                  <a:cubicBezTo>
                    <a:pt x="190" y="1"/>
                    <a:pt x="0" y="476"/>
                    <a:pt x="269" y="761"/>
                  </a:cubicBezTo>
                  <a:cubicBezTo>
                    <a:pt x="361" y="852"/>
                    <a:pt x="473" y="893"/>
                    <a:pt x="582" y="893"/>
                  </a:cubicBezTo>
                  <a:cubicBezTo>
                    <a:pt x="811" y="893"/>
                    <a:pt x="1029" y="712"/>
                    <a:pt x="1029" y="444"/>
                  </a:cubicBezTo>
                  <a:cubicBezTo>
                    <a:pt x="1029" y="206"/>
                    <a:pt x="839" y="1"/>
                    <a:pt x="586"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31"/>
            <p:cNvSpPr/>
            <p:nvPr/>
          </p:nvSpPr>
          <p:spPr>
            <a:xfrm>
              <a:off x="506850" y="3814275"/>
              <a:ext cx="10300" cy="10700"/>
            </a:xfrm>
            <a:custGeom>
              <a:avLst/>
              <a:gdLst/>
              <a:ahLst/>
              <a:cxnLst/>
              <a:rect l="l" t="t" r="r" b="b"/>
              <a:pathLst>
                <a:path w="412" h="428" extrusionOk="0">
                  <a:moveTo>
                    <a:pt x="206" y="0"/>
                  </a:moveTo>
                  <a:cubicBezTo>
                    <a:pt x="95" y="0"/>
                    <a:pt x="0" y="95"/>
                    <a:pt x="0" y="222"/>
                  </a:cubicBezTo>
                  <a:cubicBezTo>
                    <a:pt x="0" y="333"/>
                    <a:pt x="95" y="428"/>
                    <a:pt x="206" y="428"/>
                  </a:cubicBezTo>
                  <a:cubicBezTo>
                    <a:pt x="317" y="428"/>
                    <a:pt x="412" y="333"/>
                    <a:pt x="412" y="222"/>
                  </a:cubicBezTo>
                  <a:cubicBezTo>
                    <a:pt x="412" y="95"/>
                    <a:pt x="317" y="0"/>
                    <a:pt x="2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31"/>
            <p:cNvSpPr/>
            <p:nvPr/>
          </p:nvSpPr>
          <p:spPr>
            <a:xfrm>
              <a:off x="472400" y="3221700"/>
              <a:ext cx="13475" cy="13475"/>
            </a:xfrm>
            <a:custGeom>
              <a:avLst/>
              <a:gdLst/>
              <a:ahLst/>
              <a:cxnLst/>
              <a:rect l="l" t="t" r="r" b="b"/>
              <a:pathLst>
                <a:path w="539" h="539" extrusionOk="0">
                  <a:moveTo>
                    <a:pt x="270" y="1"/>
                  </a:moveTo>
                  <a:cubicBezTo>
                    <a:pt x="111" y="1"/>
                    <a:pt x="1" y="127"/>
                    <a:pt x="1" y="270"/>
                  </a:cubicBezTo>
                  <a:cubicBezTo>
                    <a:pt x="1" y="428"/>
                    <a:pt x="111" y="539"/>
                    <a:pt x="270" y="539"/>
                  </a:cubicBezTo>
                  <a:cubicBezTo>
                    <a:pt x="412" y="539"/>
                    <a:pt x="539" y="428"/>
                    <a:pt x="539" y="270"/>
                  </a:cubicBezTo>
                  <a:cubicBezTo>
                    <a:pt x="539" y="127"/>
                    <a:pt x="412" y="1"/>
                    <a:pt x="270"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31"/>
            <p:cNvSpPr/>
            <p:nvPr/>
          </p:nvSpPr>
          <p:spPr>
            <a:xfrm>
              <a:off x="1341275" y="2866625"/>
              <a:ext cx="15075" cy="12975"/>
            </a:xfrm>
            <a:custGeom>
              <a:avLst/>
              <a:gdLst/>
              <a:ahLst/>
              <a:cxnLst/>
              <a:rect l="l" t="t" r="r" b="b"/>
              <a:pathLst>
                <a:path w="603" h="519" extrusionOk="0">
                  <a:moveTo>
                    <a:pt x="349" y="1"/>
                  </a:moveTo>
                  <a:cubicBezTo>
                    <a:pt x="127" y="1"/>
                    <a:pt x="0" y="286"/>
                    <a:pt x="175" y="444"/>
                  </a:cubicBezTo>
                  <a:cubicBezTo>
                    <a:pt x="226" y="496"/>
                    <a:pt x="289" y="519"/>
                    <a:pt x="351" y="519"/>
                  </a:cubicBezTo>
                  <a:cubicBezTo>
                    <a:pt x="480" y="519"/>
                    <a:pt x="602" y="420"/>
                    <a:pt x="602" y="270"/>
                  </a:cubicBezTo>
                  <a:cubicBezTo>
                    <a:pt x="602" y="127"/>
                    <a:pt x="491" y="1"/>
                    <a:pt x="349"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31"/>
            <p:cNvSpPr/>
            <p:nvPr/>
          </p:nvSpPr>
          <p:spPr>
            <a:xfrm>
              <a:off x="695250" y="3012700"/>
              <a:ext cx="9150" cy="8725"/>
            </a:xfrm>
            <a:custGeom>
              <a:avLst/>
              <a:gdLst/>
              <a:ahLst/>
              <a:cxnLst/>
              <a:rect l="l" t="t" r="r" b="b"/>
              <a:pathLst>
                <a:path w="366" h="349" extrusionOk="0">
                  <a:moveTo>
                    <a:pt x="183" y="0"/>
                  </a:moveTo>
                  <a:cubicBezTo>
                    <a:pt x="92" y="0"/>
                    <a:pt x="1" y="64"/>
                    <a:pt x="17" y="190"/>
                  </a:cubicBezTo>
                  <a:cubicBezTo>
                    <a:pt x="17" y="270"/>
                    <a:pt x="80" y="349"/>
                    <a:pt x="175" y="349"/>
                  </a:cubicBezTo>
                  <a:cubicBezTo>
                    <a:pt x="270" y="349"/>
                    <a:pt x="349" y="285"/>
                    <a:pt x="349" y="190"/>
                  </a:cubicBezTo>
                  <a:cubicBezTo>
                    <a:pt x="365" y="64"/>
                    <a:pt x="274" y="0"/>
                    <a:pt x="183"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31"/>
            <p:cNvSpPr/>
            <p:nvPr/>
          </p:nvSpPr>
          <p:spPr>
            <a:xfrm>
              <a:off x="747900" y="3866125"/>
              <a:ext cx="12300" cy="12700"/>
            </a:xfrm>
            <a:custGeom>
              <a:avLst/>
              <a:gdLst/>
              <a:ahLst/>
              <a:cxnLst/>
              <a:rect l="l" t="t" r="r" b="b"/>
              <a:pathLst>
                <a:path w="492" h="508" extrusionOk="0">
                  <a:moveTo>
                    <a:pt x="238" y="1"/>
                  </a:moveTo>
                  <a:cubicBezTo>
                    <a:pt x="112" y="1"/>
                    <a:pt x="1" y="111"/>
                    <a:pt x="1" y="254"/>
                  </a:cubicBezTo>
                  <a:cubicBezTo>
                    <a:pt x="1" y="396"/>
                    <a:pt x="112" y="507"/>
                    <a:pt x="238" y="507"/>
                  </a:cubicBezTo>
                  <a:cubicBezTo>
                    <a:pt x="381" y="507"/>
                    <a:pt x="492" y="396"/>
                    <a:pt x="492" y="254"/>
                  </a:cubicBezTo>
                  <a:cubicBezTo>
                    <a:pt x="492" y="111"/>
                    <a:pt x="381" y="1"/>
                    <a:pt x="238"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31"/>
            <p:cNvSpPr/>
            <p:nvPr/>
          </p:nvSpPr>
          <p:spPr>
            <a:xfrm>
              <a:off x="844500" y="3910850"/>
              <a:ext cx="7925" cy="6725"/>
            </a:xfrm>
            <a:custGeom>
              <a:avLst/>
              <a:gdLst/>
              <a:ahLst/>
              <a:cxnLst/>
              <a:rect l="l" t="t" r="r" b="b"/>
              <a:pathLst>
                <a:path w="317" h="269" extrusionOk="0">
                  <a:moveTo>
                    <a:pt x="174" y="1"/>
                  </a:moveTo>
                  <a:cubicBezTo>
                    <a:pt x="64" y="1"/>
                    <a:pt x="0" y="143"/>
                    <a:pt x="79" y="222"/>
                  </a:cubicBezTo>
                  <a:cubicBezTo>
                    <a:pt x="112" y="255"/>
                    <a:pt x="150" y="269"/>
                    <a:pt x="186" y="269"/>
                  </a:cubicBezTo>
                  <a:cubicBezTo>
                    <a:pt x="255" y="269"/>
                    <a:pt x="317" y="216"/>
                    <a:pt x="317" y="143"/>
                  </a:cubicBezTo>
                  <a:cubicBezTo>
                    <a:pt x="317" y="64"/>
                    <a:pt x="254" y="1"/>
                    <a:pt x="174"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31"/>
            <p:cNvSpPr/>
            <p:nvPr/>
          </p:nvSpPr>
          <p:spPr>
            <a:xfrm>
              <a:off x="1455275" y="3819425"/>
              <a:ext cx="8350" cy="8325"/>
            </a:xfrm>
            <a:custGeom>
              <a:avLst/>
              <a:gdLst/>
              <a:ahLst/>
              <a:cxnLst/>
              <a:rect l="l" t="t" r="r" b="b"/>
              <a:pathLst>
                <a:path w="334" h="333" extrusionOk="0">
                  <a:moveTo>
                    <a:pt x="175" y="0"/>
                  </a:moveTo>
                  <a:cubicBezTo>
                    <a:pt x="80" y="0"/>
                    <a:pt x="1" y="79"/>
                    <a:pt x="1" y="174"/>
                  </a:cubicBezTo>
                  <a:cubicBezTo>
                    <a:pt x="1" y="254"/>
                    <a:pt x="80" y="333"/>
                    <a:pt x="175" y="333"/>
                  </a:cubicBezTo>
                  <a:cubicBezTo>
                    <a:pt x="254" y="333"/>
                    <a:pt x="333" y="254"/>
                    <a:pt x="333" y="174"/>
                  </a:cubicBezTo>
                  <a:cubicBezTo>
                    <a:pt x="333" y="79"/>
                    <a:pt x="254" y="0"/>
                    <a:pt x="175"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31"/>
            <p:cNvSpPr/>
            <p:nvPr/>
          </p:nvSpPr>
          <p:spPr>
            <a:xfrm>
              <a:off x="1572050" y="3556575"/>
              <a:ext cx="22200" cy="19000"/>
            </a:xfrm>
            <a:custGeom>
              <a:avLst/>
              <a:gdLst/>
              <a:ahLst/>
              <a:cxnLst/>
              <a:rect l="l" t="t" r="r" b="b"/>
              <a:pathLst>
                <a:path w="888" h="760" extrusionOk="0">
                  <a:moveTo>
                    <a:pt x="507" y="1"/>
                  </a:moveTo>
                  <a:cubicBezTo>
                    <a:pt x="175" y="1"/>
                    <a:pt x="1" y="412"/>
                    <a:pt x="238" y="650"/>
                  </a:cubicBezTo>
                  <a:cubicBezTo>
                    <a:pt x="314" y="726"/>
                    <a:pt x="408" y="760"/>
                    <a:pt x="500" y="760"/>
                  </a:cubicBezTo>
                  <a:cubicBezTo>
                    <a:pt x="697" y="760"/>
                    <a:pt x="887" y="607"/>
                    <a:pt x="887" y="381"/>
                  </a:cubicBezTo>
                  <a:cubicBezTo>
                    <a:pt x="887" y="175"/>
                    <a:pt x="713" y="1"/>
                    <a:pt x="507"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31"/>
            <p:cNvSpPr/>
            <p:nvPr/>
          </p:nvSpPr>
          <p:spPr>
            <a:xfrm>
              <a:off x="1247075" y="2963625"/>
              <a:ext cx="16650" cy="14475"/>
            </a:xfrm>
            <a:custGeom>
              <a:avLst/>
              <a:gdLst/>
              <a:ahLst/>
              <a:cxnLst/>
              <a:rect l="l" t="t" r="r" b="b"/>
              <a:pathLst>
                <a:path w="666" h="579" extrusionOk="0">
                  <a:moveTo>
                    <a:pt x="380" y="0"/>
                  </a:moveTo>
                  <a:cubicBezTo>
                    <a:pt x="127" y="0"/>
                    <a:pt x="0" y="317"/>
                    <a:pt x="174" y="491"/>
                  </a:cubicBezTo>
                  <a:cubicBezTo>
                    <a:pt x="235" y="552"/>
                    <a:pt x="307" y="578"/>
                    <a:pt x="377" y="578"/>
                  </a:cubicBezTo>
                  <a:cubicBezTo>
                    <a:pt x="526" y="578"/>
                    <a:pt x="665" y="457"/>
                    <a:pt x="665" y="285"/>
                  </a:cubicBezTo>
                  <a:cubicBezTo>
                    <a:pt x="665" y="127"/>
                    <a:pt x="538" y="0"/>
                    <a:pt x="380"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31"/>
            <p:cNvSpPr/>
            <p:nvPr/>
          </p:nvSpPr>
          <p:spPr>
            <a:xfrm>
              <a:off x="1653200" y="3374900"/>
              <a:ext cx="18225" cy="15650"/>
            </a:xfrm>
            <a:custGeom>
              <a:avLst/>
              <a:gdLst/>
              <a:ahLst/>
              <a:cxnLst/>
              <a:rect l="l" t="t" r="r" b="b"/>
              <a:pathLst>
                <a:path w="729" h="626" extrusionOk="0">
                  <a:moveTo>
                    <a:pt x="412" y="0"/>
                  </a:moveTo>
                  <a:cubicBezTo>
                    <a:pt x="143" y="0"/>
                    <a:pt x="0" y="333"/>
                    <a:pt x="190" y="538"/>
                  </a:cubicBezTo>
                  <a:cubicBezTo>
                    <a:pt x="256" y="599"/>
                    <a:pt x="334" y="625"/>
                    <a:pt x="410" y="625"/>
                  </a:cubicBezTo>
                  <a:cubicBezTo>
                    <a:pt x="574" y="625"/>
                    <a:pt x="729" y="501"/>
                    <a:pt x="729" y="317"/>
                  </a:cubicBezTo>
                  <a:cubicBezTo>
                    <a:pt x="729" y="143"/>
                    <a:pt x="586" y="0"/>
                    <a:pt x="412"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31"/>
            <p:cNvSpPr/>
            <p:nvPr/>
          </p:nvSpPr>
          <p:spPr>
            <a:xfrm>
              <a:off x="1077650" y="3530850"/>
              <a:ext cx="15850" cy="15850"/>
            </a:xfrm>
            <a:custGeom>
              <a:avLst/>
              <a:gdLst/>
              <a:ahLst/>
              <a:cxnLst/>
              <a:rect l="l" t="t" r="r" b="b"/>
              <a:pathLst>
                <a:path w="634" h="634" extrusionOk="0">
                  <a:moveTo>
                    <a:pt x="317" y="1"/>
                  </a:moveTo>
                  <a:cubicBezTo>
                    <a:pt x="143" y="1"/>
                    <a:pt x="0" y="143"/>
                    <a:pt x="0" y="317"/>
                  </a:cubicBezTo>
                  <a:cubicBezTo>
                    <a:pt x="0" y="491"/>
                    <a:pt x="143" y="634"/>
                    <a:pt x="317" y="634"/>
                  </a:cubicBezTo>
                  <a:cubicBezTo>
                    <a:pt x="491" y="634"/>
                    <a:pt x="634" y="491"/>
                    <a:pt x="634" y="317"/>
                  </a:cubicBezTo>
                  <a:cubicBezTo>
                    <a:pt x="634" y="143"/>
                    <a:pt x="491" y="1"/>
                    <a:pt x="317"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31"/>
            <p:cNvSpPr/>
            <p:nvPr/>
          </p:nvSpPr>
          <p:spPr>
            <a:xfrm>
              <a:off x="1083575" y="3312750"/>
              <a:ext cx="20625" cy="20200"/>
            </a:xfrm>
            <a:custGeom>
              <a:avLst/>
              <a:gdLst/>
              <a:ahLst/>
              <a:cxnLst/>
              <a:rect l="l" t="t" r="r" b="b"/>
              <a:pathLst>
                <a:path w="825" h="808" extrusionOk="0">
                  <a:moveTo>
                    <a:pt x="412" y="0"/>
                  </a:moveTo>
                  <a:cubicBezTo>
                    <a:pt x="191" y="0"/>
                    <a:pt x="1" y="174"/>
                    <a:pt x="1" y="396"/>
                  </a:cubicBezTo>
                  <a:cubicBezTo>
                    <a:pt x="1" y="634"/>
                    <a:pt x="191" y="808"/>
                    <a:pt x="412" y="808"/>
                  </a:cubicBezTo>
                  <a:cubicBezTo>
                    <a:pt x="634" y="808"/>
                    <a:pt x="824" y="634"/>
                    <a:pt x="824" y="396"/>
                  </a:cubicBezTo>
                  <a:cubicBezTo>
                    <a:pt x="824" y="174"/>
                    <a:pt x="634" y="0"/>
                    <a:pt x="4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31"/>
            <p:cNvSpPr/>
            <p:nvPr/>
          </p:nvSpPr>
          <p:spPr>
            <a:xfrm>
              <a:off x="1116625" y="2813300"/>
              <a:ext cx="3600" cy="2975"/>
            </a:xfrm>
            <a:custGeom>
              <a:avLst/>
              <a:gdLst/>
              <a:ahLst/>
              <a:cxnLst/>
              <a:rect l="l" t="t" r="r" b="b"/>
              <a:pathLst>
                <a:path w="144" h="119" extrusionOk="0">
                  <a:moveTo>
                    <a:pt x="66" y="0"/>
                  </a:moveTo>
                  <a:cubicBezTo>
                    <a:pt x="36" y="0"/>
                    <a:pt x="9" y="20"/>
                    <a:pt x="9" y="60"/>
                  </a:cubicBezTo>
                  <a:cubicBezTo>
                    <a:pt x="1" y="99"/>
                    <a:pt x="36" y="119"/>
                    <a:pt x="72" y="119"/>
                  </a:cubicBezTo>
                  <a:cubicBezTo>
                    <a:pt x="108" y="119"/>
                    <a:pt x="143" y="99"/>
                    <a:pt x="135" y="60"/>
                  </a:cubicBezTo>
                  <a:cubicBezTo>
                    <a:pt x="128" y="20"/>
                    <a:pt x="96" y="0"/>
                    <a:pt x="66"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31"/>
            <p:cNvSpPr/>
            <p:nvPr/>
          </p:nvSpPr>
          <p:spPr>
            <a:xfrm>
              <a:off x="819150" y="3549450"/>
              <a:ext cx="16650" cy="14325"/>
            </a:xfrm>
            <a:custGeom>
              <a:avLst/>
              <a:gdLst/>
              <a:ahLst/>
              <a:cxnLst/>
              <a:rect l="l" t="t" r="r" b="b"/>
              <a:pathLst>
                <a:path w="666" h="573" extrusionOk="0">
                  <a:moveTo>
                    <a:pt x="381" y="1"/>
                  </a:moveTo>
                  <a:cubicBezTo>
                    <a:pt x="128" y="1"/>
                    <a:pt x="1" y="317"/>
                    <a:pt x="175" y="492"/>
                  </a:cubicBezTo>
                  <a:cubicBezTo>
                    <a:pt x="231" y="547"/>
                    <a:pt x="299" y="572"/>
                    <a:pt x="367" y="572"/>
                  </a:cubicBezTo>
                  <a:cubicBezTo>
                    <a:pt x="512" y="572"/>
                    <a:pt x="655" y="458"/>
                    <a:pt x="666" y="286"/>
                  </a:cubicBezTo>
                  <a:cubicBezTo>
                    <a:pt x="666" y="127"/>
                    <a:pt x="539" y="1"/>
                    <a:pt x="381"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31"/>
            <p:cNvSpPr/>
            <p:nvPr/>
          </p:nvSpPr>
          <p:spPr>
            <a:xfrm>
              <a:off x="613725" y="3777450"/>
              <a:ext cx="15850" cy="13550"/>
            </a:xfrm>
            <a:custGeom>
              <a:avLst/>
              <a:gdLst/>
              <a:ahLst/>
              <a:cxnLst/>
              <a:rect l="l" t="t" r="r" b="b"/>
              <a:pathLst>
                <a:path w="634" h="542" extrusionOk="0">
                  <a:moveTo>
                    <a:pt x="364" y="1"/>
                  </a:moveTo>
                  <a:cubicBezTo>
                    <a:pt x="111" y="1"/>
                    <a:pt x="0" y="286"/>
                    <a:pt x="174" y="460"/>
                  </a:cubicBezTo>
                  <a:cubicBezTo>
                    <a:pt x="225" y="516"/>
                    <a:pt x="291" y="541"/>
                    <a:pt x="357" y="541"/>
                  </a:cubicBezTo>
                  <a:cubicBezTo>
                    <a:pt x="495" y="541"/>
                    <a:pt x="634" y="431"/>
                    <a:pt x="634" y="270"/>
                  </a:cubicBezTo>
                  <a:cubicBezTo>
                    <a:pt x="634" y="112"/>
                    <a:pt x="507" y="1"/>
                    <a:pt x="364"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31"/>
            <p:cNvSpPr/>
            <p:nvPr/>
          </p:nvSpPr>
          <p:spPr>
            <a:xfrm>
              <a:off x="633125" y="3604850"/>
              <a:ext cx="26925" cy="22750"/>
            </a:xfrm>
            <a:custGeom>
              <a:avLst/>
              <a:gdLst/>
              <a:ahLst/>
              <a:cxnLst/>
              <a:rect l="l" t="t" r="r" b="b"/>
              <a:pathLst>
                <a:path w="1077" h="910" extrusionOk="0">
                  <a:moveTo>
                    <a:pt x="645" y="1"/>
                  </a:moveTo>
                  <a:cubicBezTo>
                    <a:pt x="636" y="1"/>
                    <a:pt x="627" y="1"/>
                    <a:pt x="618" y="1"/>
                  </a:cubicBezTo>
                  <a:cubicBezTo>
                    <a:pt x="206" y="1"/>
                    <a:pt x="0" y="492"/>
                    <a:pt x="301" y="777"/>
                  </a:cubicBezTo>
                  <a:cubicBezTo>
                    <a:pt x="393" y="869"/>
                    <a:pt x="506" y="910"/>
                    <a:pt x="617" y="910"/>
                  </a:cubicBezTo>
                  <a:cubicBezTo>
                    <a:pt x="851" y="910"/>
                    <a:pt x="1077" y="729"/>
                    <a:pt x="1077" y="461"/>
                  </a:cubicBezTo>
                  <a:cubicBezTo>
                    <a:pt x="1077" y="201"/>
                    <a:pt x="886" y="1"/>
                    <a:pt x="645"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31"/>
            <p:cNvSpPr/>
            <p:nvPr/>
          </p:nvSpPr>
          <p:spPr>
            <a:xfrm>
              <a:off x="1182550" y="3454450"/>
              <a:ext cx="13475" cy="13475"/>
            </a:xfrm>
            <a:custGeom>
              <a:avLst/>
              <a:gdLst/>
              <a:ahLst/>
              <a:cxnLst/>
              <a:rect l="l" t="t" r="r" b="b"/>
              <a:pathLst>
                <a:path w="539" h="539" extrusionOk="0">
                  <a:moveTo>
                    <a:pt x="269" y="1"/>
                  </a:moveTo>
                  <a:cubicBezTo>
                    <a:pt x="127" y="1"/>
                    <a:pt x="0" y="127"/>
                    <a:pt x="0" y="270"/>
                  </a:cubicBezTo>
                  <a:cubicBezTo>
                    <a:pt x="0" y="412"/>
                    <a:pt x="127" y="539"/>
                    <a:pt x="269" y="539"/>
                  </a:cubicBezTo>
                  <a:cubicBezTo>
                    <a:pt x="412" y="539"/>
                    <a:pt x="539" y="412"/>
                    <a:pt x="539" y="270"/>
                  </a:cubicBezTo>
                  <a:cubicBezTo>
                    <a:pt x="539" y="127"/>
                    <a:pt x="412" y="1"/>
                    <a:pt x="269"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31"/>
            <p:cNvSpPr/>
            <p:nvPr/>
          </p:nvSpPr>
          <p:spPr>
            <a:xfrm>
              <a:off x="1093075" y="3150850"/>
              <a:ext cx="23775" cy="20600"/>
            </a:xfrm>
            <a:custGeom>
              <a:avLst/>
              <a:gdLst/>
              <a:ahLst/>
              <a:cxnLst/>
              <a:rect l="l" t="t" r="r" b="b"/>
              <a:pathLst>
                <a:path w="951" h="824" extrusionOk="0">
                  <a:moveTo>
                    <a:pt x="539" y="0"/>
                  </a:moveTo>
                  <a:cubicBezTo>
                    <a:pt x="175" y="0"/>
                    <a:pt x="1" y="444"/>
                    <a:pt x="254" y="697"/>
                  </a:cubicBezTo>
                  <a:cubicBezTo>
                    <a:pt x="337" y="785"/>
                    <a:pt x="440" y="824"/>
                    <a:pt x="541" y="824"/>
                  </a:cubicBezTo>
                  <a:cubicBezTo>
                    <a:pt x="749" y="824"/>
                    <a:pt x="951" y="657"/>
                    <a:pt x="951" y="412"/>
                  </a:cubicBezTo>
                  <a:cubicBezTo>
                    <a:pt x="951" y="190"/>
                    <a:pt x="777" y="0"/>
                    <a:pt x="539"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31"/>
            <p:cNvSpPr/>
            <p:nvPr/>
          </p:nvSpPr>
          <p:spPr>
            <a:xfrm>
              <a:off x="903075" y="3902550"/>
              <a:ext cx="9525" cy="8050"/>
            </a:xfrm>
            <a:custGeom>
              <a:avLst/>
              <a:gdLst/>
              <a:ahLst/>
              <a:cxnLst/>
              <a:rect l="l" t="t" r="r" b="b"/>
              <a:pathLst>
                <a:path w="381" h="322" extrusionOk="0">
                  <a:moveTo>
                    <a:pt x="206" y="0"/>
                  </a:moveTo>
                  <a:cubicBezTo>
                    <a:pt x="64" y="0"/>
                    <a:pt x="1" y="174"/>
                    <a:pt x="96" y="269"/>
                  </a:cubicBezTo>
                  <a:cubicBezTo>
                    <a:pt x="132" y="306"/>
                    <a:pt x="175" y="322"/>
                    <a:pt x="217" y="322"/>
                  </a:cubicBezTo>
                  <a:cubicBezTo>
                    <a:pt x="302" y="322"/>
                    <a:pt x="381" y="254"/>
                    <a:pt x="381" y="159"/>
                  </a:cubicBezTo>
                  <a:cubicBezTo>
                    <a:pt x="381" y="64"/>
                    <a:pt x="301" y="0"/>
                    <a:pt x="206"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31"/>
            <p:cNvSpPr/>
            <p:nvPr/>
          </p:nvSpPr>
          <p:spPr>
            <a:xfrm>
              <a:off x="926550" y="3289375"/>
              <a:ext cx="18500" cy="15675"/>
            </a:xfrm>
            <a:custGeom>
              <a:avLst/>
              <a:gdLst/>
              <a:ahLst/>
              <a:cxnLst/>
              <a:rect l="l" t="t" r="r" b="b"/>
              <a:pathLst>
                <a:path w="740" h="627" extrusionOk="0">
                  <a:moveTo>
                    <a:pt x="405" y="1"/>
                  </a:moveTo>
                  <a:cubicBezTo>
                    <a:pt x="132" y="1"/>
                    <a:pt x="0" y="338"/>
                    <a:pt x="202" y="539"/>
                  </a:cubicBezTo>
                  <a:cubicBezTo>
                    <a:pt x="262" y="600"/>
                    <a:pt x="338" y="626"/>
                    <a:pt x="414" y="626"/>
                  </a:cubicBezTo>
                  <a:cubicBezTo>
                    <a:pt x="577" y="626"/>
                    <a:pt x="740" y="502"/>
                    <a:pt x="740" y="318"/>
                  </a:cubicBezTo>
                  <a:cubicBezTo>
                    <a:pt x="740" y="128"/>
                    <a:pt x="597" y="1"/>
                    <a:pt x="423" y="1"/>
                  </a:cubicBezTo>
                  <a:cubicBezTo>
                    <a:pt x="417" y="1"/>
                    <a:pt x="411" y="1"/>
                    <a:pt x="405"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31"/>
            <p:cNvSpPr/>
            <p:nvPr/>
          </p:nvSpPr>
          <p:spPr>
            <a:xfrm>
              <a:off x="1060225" y="3273150"/>
              <a:ext cx="14675" cy="12575"/>
            </a:xfrm>
            <a:custGeom>
              <a:avLst/>
              <a:gdLst/>
              <a:ahLst/>
              <a:cxnLst/>
              <a:rect l="l" t="t" r="r" b="b"/>
              <a:pathLst>
                <a:path w="587" h="503" extrusionOk="0">
                  <a:moveTo>
                    <a:pt x="333" y="1"/>
                  </a:moveTo>
                  <a:cubicBezTo>
                    <a:pt x="111" y="1"/>
                    <a:pt x="1" y="270"/>
                    <a:pt x="159" y="428"/>
                  </a:cubicBezTo>
                  <a:cubicBezTo>
                    <a:pt x="210" y="480"/>
                    <a:pt x="274" y="503"/>
                    <a:pt x="335" y="503"/>
                  </a:cubicBezTo>
                  <a:cubicBezTo>
                    <a:pt x="464" y="503"/>
                    <a:pt x="586" y="404"/>
                    <a:pt x="586" y="254"/>
                  </a:cubicBezTo>
                  <a:cubicBezTo>
                    <a:pt x="586" y="112"/>
                    <a:pt x="476" y="1"/>
                    <a:pt x="33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31"/>
            <p:cNvSpPr/>
            <p:nvPr/>
          </p:nvSpPr>
          <p:spPr>
            <a:xfrm>
              <a:off x="1326650" y="3338875"/>
              <a:ext cx="7125" cy="4875"/>
            </a:xfrm>
            <a:custGeom>
              <a:avLst/>
              <a:gdLst/>
              <a:ahLst/>
              <a:cxnLst/>
              <a:rect l="l" t="t" r="r" b="b"/>
              <a:pathLst>
                <a:path w="285" h="195" extrusionOk="0">
                  <a:moveTo>
                    <a:pt x="158" y="0"/>
                  </a:moveTo>
                  <a:cubicBezTo>
                    <a:pt x="1" y="0"/>
                    <a:pt x="158" y="194"/>
                    <a:pt x="240" y="194"/>
                  </a:cubicBezTo>
                  <a:cubicBezTo>
                    <a:pt x="266" y="194"/>
                    <a:pt x="285" y="176"/>
                    <a:pt x="285" y="127"/>
                  </a:cubicBezTo>
                  <a:cubicBezTo>
                    <a:pt x="285" y="48"/>
                    <a:pt x="221" y="0"/>
                    <a:pt x="15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31"/>
            <p:cNvSpPr/>
            <p:nvPr/>
          </p:nvSpPr>
          <p:spPr>
            <a:xfrm>
              <a:off x="697250" y="3310775"/>
              <a:ext cx="24950" cy="21675"/>
            </a:xfrm>
            <a:custGeom>
              <a:avLst/>
              <a:gdLst/>
              <a:ahLst/>
              <a:cxnLst/>
              <a:rect l="l" t="t" r="r" b="b"/>
              <a:pathLst>
                <a:path w="998" h="867" extrusionOk="0">
                  <a:moveTo>
                    <a:pt x="570" y="0"/>
                  </a:moveTo>
                  <a:cubicBezTo>
                    <a:pt x="190" y="0"/>
                    <a:pt x="0" y="459"/>
                    <a:pt x="269" y="744"/>
                  </a:cubicBezTo>
                  <a:cubicBezTo>
                    <a:pt x="354" y="829"/>
                    <a:pt x="458" y="867"/>
                    <a:pt x="560" y="867"/>
                  </a:cubicBezTo>
                  <a:cubicBezTo>
                    <a:pt x="782" y="867"/>
                    <a:pt x="998" y="688"/>
                    <a:pt x="998" y="428"/>
                  </a:cubicBezTo>
                  <a:cubicBezTo>
                    <a:pt x="998" y="190"/>
                    <a:pt x="808" y="0"/>
                    <a:pt x="570"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31"/>
            <p:cNvSpPr/>
            <p:nvPr/>
          </p:nvSpPr>
          <p:spPr>
            <a:xfrm>
              <a:off x="1235575" y="3635350"/>
              <a:ext cx="32500" cy="27900"/>
            </a:xfrm>
            <a:custGeom>
              <a:avLst/>
              <a:gdLst/>
              <a:ahLst/>
              <a:cxnLst/>
              <a:rect l="l" t="t" r="r" b="b"/>
              <a:pathLst>
                <a:path w="1300" h="1116" extrusionOk="0">
                  <a:moveTo>
                    <a:pt x="745" y="1"/>
                  </a:moveTo>
                  <a:cubicBezTo>
                    <a:pt x="238" y="1"/>
                    <a:pt x="1" y="602"/>
                    <a:pt x="349" y="951"/>
                  </a:cubicBezTo>
                  <a:cubicBezTo>
                    <a:pt x="463" y="1064"/>
                    <a:pt x="603" y="1115"/>
                    <a:pt x="741" y="1115"/>
                  </a:cubicBezTo>
                  <a:cubicBezTo>
                    <a:pt x="1026" y="1115"/>
                    <a:pt x="1299" y="896"/>
                    <a:pt x="1299" y="555"/>
                  </a:cubicBezTo>
                  <a:cubicBezTo>
                    <a:pt x="1299" y="254"/>
                    <a:pt x="1046" y="1"/>
                    <a:pt x="745"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31"/>
            <p:cNvSpPr/>
            <p:nvPr/>
          </p:nvSpPr>
          <p:spPr>
            <a:xfrm>
              <a:off x="843300" y="3834450"/>
              <a:ext cx="19025" cy="19025"/>
            </a:xfrm>
            <a:custGeom>
              <a:avLst/>
              <a:gdLst/>
              <a:ahLst/>
              <a:cxnLst/>
              <a:rect l="l" t="t" r="r" b="b"/>
              <a:pathLst>
                <a:path w="761" h="761" extrusionOk="0">
                  <a:moveTo>
                    <a:pt x="381" y="1"/>
                  </a:moveTo>
                  <a:cubicBezTo>
                    <a:pt x="175" y="1"/>
                    <a:pt x="1" y="175"/>
                    <a:pt x="1" y="381"/>
                  </a:cubicBezTo>
                  <a:cubicBezTo>
                    <a:pt x="1" y="587"/>
                    <a:pt x="175" y="761"/>
                    <a:pt x="381" y="761"/>
                  </a:cubicBezTo>
                  <a:cubicBezTo>
                    <a:pt x="587" y="761"/>
                    <a:pt x="761" y="587"/>
                    <a:pt x="761" y="381"/>
                  </a:cubicBezTo>
                  <a:cubicBezTo>
                    <a:pt x="761" y="175"/>
                    <a:pt x="587" y="1"/>
                    <a:pt x="381"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31"/>
            <p:cNvSpPr/>
            <p:nvPr/>
          </p:nvSpPr>
          <p:spPr>
            <a:xfrm>
              <a:off x="353650" y="3314725"/>
              <a:ext cx="9125" cy="9125"/>
            </a:xfrm>
            <a:custGeom>
              <a:avLst/>
              <a:gdLst/>
              <a:ahLst/>
              <a:cxnLst/>
              <a:rect l="l" t="t" r="r" b="b"/>
              <a:pathLst>
                <a:path w="365" h="365" extrusionOk="0">
                  <a:moveTo>
                    <a:pt x="175" y="0"/>
                  </a:moveTo>
                  <a:cubicBezTo>
                    <a:pt x="80" y="0"/>
                    <a:pt x="1" y="80"/>
                    <a:pt x="1" y="175"/>
                  </a:cubicBezTo>
                  <a:cubicBezTo>
                    <a:pt x="1" y="285"/>
                    <a:pt x="80" y="365"/>
                    <a:pt x="175" y="365"/>
                  </a:cubicBezTo>
                  <a:cubicBezTo>
                    <a:pt x="286" y="365"/>
                    <a:pt x="365" y="285"/>
                    <a:pt x="365" y="175"/>
                  </a:cubicBezTo>
                  <a:cubicBezTo>
                    <a:pt x="365" y="80"/>
                    <a:pt x="286" y="0"/>
                    <a:pt x="175"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31"/>
            <p:cNvSpPr/>
            <p:nvPr/>
          </p:nvSpPr>
          <p:spPr>
            <a:xfrm>
              <a:off x="666375" y="3505925"/>
              <a:ext cx="23375" cy="19775"/>
            </a:xfrm>
            <a:custGeom>
              <a:avLst/>
              <a:gdLst/>
              <a:ahLst/>
              <a:cxnLst/>
              <a:rect l="l" t="t" r="r" b="b"/>
              <a:pathLst>
                <a:path w="935" h="791" extrusionOk="0">
                  <a:moveTo>
                    <a:pt x="538" y="0"/>
                  </a:moveTo>
                  <a:cubicBezTo>
                    <a:pt x="174" y="0"/>
                    <a:pt x="0" y="428"/>
                    <a:pt x="253" y="681"/>
                  </a:cubicBezTo>
                  <a:cubicBezTo>
                    <a:pt x="334" y="756"/>
                    <a:pt x="432" y="790"/>
                    <a:pt x="528" y="790"/>
                  </a:cubicBezTo>
                  <a:cubicBezTo>
                    <a:pt x="735" y="790"/>
                    <a:pt x="934" y="634"/>
                    <a:pt x="934" y="396"/>
                  </a:cubicBezTo>
                  <a:cubicBezTo>
                    <a:pt x="934" y="174"/>
                    <a:pt x="760" y="0"/>
                    <a:pt x="53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31"/>
            <p:cNvSpPr/>
            <p:nvPr/>
          </p:nvSpPr>
          <p:spPr>
            <a:xfrm>
              <a:off x="1305250" y="3635750"/>
              <a:ext cx="11900" cy="11900"/>
            </a:xfrm>
            <a:custGeom>
              <a:avLst/>
              <a:gdLst/>
              <a:ahLst/>
              <a:cxnLst/>
              <a:rect l="l" t="t" r="r" b="b"/>
              <a:pathLst>
                <a:path w="476" h="476" extrusionOk="0">
                  <a:moveTo>
                    <a:pt x="238" y="0"/>
                  </a:moveTo>
                  <a:cubicBezTo>
                    <a:pt x="96" y="0"/>
                    <a:pt x="1" y="111"/>
                    <a:pt x="1" y="238"/>
                  </a:cubicBezTo>
                  <a:cubicBezTo>
                    <a:pt x="1" y="380"/>
                    <a:pt x="96" y="475"/>
                    <a:pt x="238" y="475"/>
                  </a:cubicBezTo>
                  <a:cubicBezTo>
                    <a:pt x="365" y="475"/>
                    <a:pt x="476" y="380"/>
                    <a:pt x="476" y="238"/>
                  </a:cubicBezTo>
                  <a:cubicBezTo>
                    <a:pt x="476" y="111"/>
                    <a:pt x="365" y="0"/>
                    <a:pt x="23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31"/>
            <p:cNvSpPr/>
            <p:nvPr/>
          </p:nvSpPr>
          <p:spPr>
            <a:xfrm>
              <a:off x="1174875" y="3087500"/>
              <a:ext cx="6500" cy="4375"/>
            </a:xfrm>
            <a:custGeom>
              <a:avLst/>
              <a:gdLst/>
              <a:ahLst/>
              <a:cxnLst/>
              <a:rect l="l" t="t" r="r" b="b"/>
              <a:pathLst>
                <a:path w="260" h="175" extrusionOk="0">
                  <a:moveTo>
                    <a:pt x="133" y="1"/>
                  </a:moveTo>
                  <a:cubicBezTo>
                    <a:pt x="1" y="1"/>
                    <a:pt x="143" y="175"/>
                    <a:pt x="218" y="175"/>
                  </a:cubicBezTo>
                  <a:cubicBezTo>
                    <a:pt x="242" y="175"/>
                    <a:pt x="260" y="157"/>
                    <a:pt x="260" y="112"/>
                  </a:cubicBezTo>
                  <a:cubicBezTo>
                    <a:pt x="260" y="48"/>
                    <a:pt x="196" y="1"/>
                    <a:pt x="133"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31"/>
            <p:cNvSpPr/>
            <p:nvPr/>
          </p:nvSpPr>
          <p:spPr>
            <a:xfrm>
              <a:off x="1045975" y="3140950"/>
              <a:ext cx="9525" cy="8050"/>
            </a:xfrm>
            <a:custGeom>
              <a:avLst/>
              <a:gdLst/>
              <a:ahLst/>
              <a:cxnLst/>
              <a:rect l="l" t="t" r="r" b="b"/>
              <a:pathLst>
                <a:path w="381" h="322" extrusionOk="0">
                  <a:moveTo>
                    <a:pt x="222" y="0"/>
                  </a:moveTo>
                  <a:cubicBezTo>
                    <a:pt x="80" y="0"/>
                    <a:pt x="1" y="175"/>
                    <a:pt x="111" y="270"/>
                  </a:cubicBezTo>
                  <a:cubicBezTo>
                    <a:pt x="143" y="306"/>
                    <a:pt x="182" y="322"/>
                    <a:pt x="221" y="322"/>
                  </a:cubicBezTo>
                  <a:cubicBezTo>
                    <a:pt x="302" y="322"/>
                    <a:pt x="381" y="255"/>
                    <a:pt x="381" y="159"/>
                  </a:cubicBezTo>
                  <a:cubicBezTo>
                    <a:pt x="381" y="80"/>
                    <a:pt x="317" y="0"/>
                    <a:pt x="222"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31"/>
            <p:cNvSpPr/>
            <p:nvPr/>
          </p:nvSpPr>
          <p:spPr>
            <a:xfrm>
              <a:off x="1046275" y="3019425"/>
              <a:ext cx="6850" cy="4700"/>
            </a:xfrm>
            <a:custGeom>
              <a:avLst/>
              <a:gdLst/>
              <a:ahLst/>
              <a:cxnLst/>
              <a:rect l="l" t="t" r="r" b="b"/>
              <a:pathLst>
                <a:path w="274" h="188" extrusionOk="0">
                  <a:moveTo>
                    <a:pt x="147" y="1"/>
                  </a:moveTo>
                  <a:cubicBezTo>
                    <a:pt x="1" y="1"/>
                    <a:pt x="154" y="188"/>
                    <a:pt x="233" y="188"/>
                  </a:cubicBezTo>
                  <a:cubicBezTo>
                    <a:pt x="257" y="188"/>
                    <a:pt x="274" y="171"/>
                    <a:pt x="274" y="127"/>
                  </a:cubicBezTo>
                  <a:cubicBezTo>
                    <a:pt x="274" y="48"/>
                    <a:pt x="226" y="1"/>
                    <a:pt x="147"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31"/>
            <p:cNvSpPr/>
            <p:nvPr/>
          </p:nvSpPr>
          <p:spPr>
            <a:xfrm>
              <a:off x="1589475" y="3052675"/>
              <a:ext cx="7525" cy="7550"/>
            </a:xfrm>
            <a:custGeom>
              <a:avLst/>
              <a:gdLst/>
              <a:ahLst/>
              <a:cxnLst/>
              <a:rect l="l" t="t" r="r" b="b"/>
              <a:pathLst>
                <a:path w="301" h="302" extrusionOk="0">
                  <a:moveTo>
                    <a:pt x="143" y="1"/>
                  </a:moveTo>
                  <a:cubicBezTo>
                    <a:pt x="64" y="1"/>
                    <a:pt x="0" y="64"/>
                    <a:pt x="0" y="159"/>
                  </a:cubicBezTo>
                  <a:cubicBezTo>
                    <a:pt x="0" y="238"/>
                    <a:pt x="64" y="301"/>
                    <a:pt x="143" y="301"/>
                  </a:cubicBezTo>
                  <a:cubicBezTo>
                    <a:pt x="222" y="301"/>
                    <a:pt x="301" y="238"/>
                    <a:pt x="301" y="159"/>
                  </a:cubicBezTo>
                  <a:cubicBezTo>
                    <a:pt x="301" y="64"/>
                    <a:pt x="222" y="1"/>
                    <a:pt x="143"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31"/>
            <p:cNvSpPr/>
            <p:nvPr/>
          </p:nvSpPr>
          <p:spPr>
            <a:xfrm>
              <a:off x="1495250" y="3490875"/>
              <a:ext cx="9925" cy="9925"/>
            </a:xfrm>
            <a:custGeom>
              <a:avLst/>
              <a:gdLst/>
              <a:ahLst/>
              <a:cxnLst/>
              <a:rect l="l" t="t" r="r" b="b"/>
              <a:pathLst>
                <a:path w="397" h="397" extrusionOk="0">
                  <a:moveTo>
                    <a:pt x="207" y="0"/>
                  </a:moveTo>
                  <a:cubicBezTo>
                    <a:pt x="96" y="0"/>
                    <a:pt x="1" y="80"/>
                    <a:pt x="1" y="190"/>
                  </a:cubicBezTo>
                  <a:cubicBezTo>
                    <a:pt x="1" y="301"/>
                    <a:pt x="96" y="396"/>
                    <a:pt x="207" y="396"/>
                  </a:cubicBezTo>
                  <a:cubicBezTo>
                    <a:pt x="317" y="396"/>
                    <a:pt x="397" y="301"/>
                    <a:pt x="397" y="190"/>
                  </a:cubicBezTo>
                  <a:cubicBezTo>
                    <a:pt x="397" y="80"/>
                    <a:pt x="317" y="0"/>
                    <a:pt x="207"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31"/>
            <p:cNvSpPr/>
            <p:nvPr/>
          </p:nvSpPr>
          <p:spPr>
            <a:xfrm>
              <a:off x="1239150" y="3222975"/>
              <a:ext cx="9925" cy="9825"/>
            </a:xfrm>
            <a:custGeom>
              <a:avLst/>
              <a:gdLst/>
              <a:ahLst/>
              <a:cxnLst/>
              <a:rect l="l" t="t" r="r" b="b"/>
              <a:pathLst>
                <a:path w="397" h="393" extrusionOk="0">
                  <a:moveTo>
                    <a:pt x="198" y="1"/>
                  </a:moveTo>
                  <a:cubicBezTo>
                    <a:pt x="99" y="1"/>
                    <a:pt x="0" y="68"/>
                    <a:pt x="0" y="203"/>
                  </a:cubicBezTo>
                  <a:cubicBezTo>
                    <a:pt x="0" y="330"/>
                    <a:pt x="99" y="393"/>
                    <a:pt x="198" y="393"/>
                  </a:cubicBezTo>
                  <a:cubicBezTo>
                    <a:pt x="297" y="393"/>
                    <a:pt x="396" y="330"/>
                    <a:pt x="396" y="203"/>
                  </a:cubicBezTo>
                  <a:cubicBezTo>
                    <a:pt x="396" y="68"/>
                    <a:pt x="297" y="1"/>
                    <a:pt x="198"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31"/>
            <p:cNvSpPr/>
            <p:nvPr/>
          </p:nvSpPr>
          <p:spPr>
            <a:xfrm>
              <a:off x="1084375" y="2854750"/>
              <a:ext cx="16250" cy="13925"/>
            </a:xfrm>
            <a:custGeom>
              <a:avLst/>
              <a:gdLst/>
              <a:ahLst/>
              <a:cxnLst/>
              <a:rect l="l" t="t" r="r" b="b"/>
              <a:pathLst>
                <a:path w="650" h="557" extrusionOk="0">
                  <a:moveTo>
                    <a:pt x="365" y="1"/>
                  </a:moveTo>
                  <a:cubicBezTo>
                    <a:pt x="127" y="1"/>
                    <a:pt x="0" y="302"/>
                    <a:pt x="175" y="476"/>
                  </a:cubicBezTo>
                  <a:cubicBezTo>
                    <a:pt x="231" y="532"/>
                    <a:pt x="300" y="557"/>
                    <a:pt x="368" y="557"/>
                  </a:cubicBezTo>
                  <a:cubicBezTo>
                    <a:pt x="511" y="557"/>
                    <a:pt x="650" y="447"/>
                    <a:pt x="650" y="286"/>
                  </a:cubicBezTo>
                  <a:cubicBezTo>
                    <a:pt x="650" y="127"/>
                    <a:pt x="523" y="1"/>
                    <a:pt x="365"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31"/>
            <p:cNvSpPr/>
            <p:nvPr/>
          </p:nvSpPr>
          <p:spPr>
            <a:xfrm>
              <a:off x="1275575" y="3880375"/>
              <a:ext cx="11500" cy="9900"/>
            </a:xfrm>
            <a:custGeom>
              <a:avLst/>
              <a:gdLst/>
              <a:ahLst/>
              <a:cxnLst/>
              <a:rect l="l" t="t" r="r" b="b"/>
              <a:pathLst>
                <a:path w="460" h="396" extrusionOk="0">
                  <a:moveTo>
                    <a:pt x="253" y="1"/>
                  </a:moveTo>
                  <a:cubicBezTo>
                    <a:pt x="79" y="1"/>
                    <a:pt x="0" y="206"/>
                    <a:pt x="127" y="333"/>
                  </a:cubicBezTo>
                  <a:cubicBezTo>
                    <a:pt x="164" y="376"/>
                    <a:pt x="215" y="395"/>
                    <a:pt x="265" y="395"/>
                  </a:cubicBezTo>
                  <a:cubicBezTo>
                    <a:pt x="362" y="395"/>
                    <a:pt x="459" y="322"/>
                    <a:pt x="459" y="206"/>
                  </a:cubicBezTo>
                  <a:cubicBezTo>
                    <a:pt x="459" y="96"/>
                    <a:pt x="364" y="1"/>
                    <a:pt x="253"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31"/>
            <p:cNvSpPr/>
            <p:nvPr/>
          </p:nvSpPr>
          <p:spPr>
            <a:xfrm>
              <a:off x="1188475" y="3117600"/>
              <a:ext cx="10725" cy="8825"/>
            </a:xfrm>
            <a:custGeom>
              <a:avLst/>
              <a:gdLst/>
              <a:ahLst/>
              <a:cxnLst/>
              <a:rect l="l" t="t" r="r" b="b"/>
              <a:pathLst>
                <a:path w="429" h="353" extrusionOk="0">
                  <a:moveTo>
                    <a:pt x="254" y="0"/>
                  </a:moveTo>
                  <a:cubicBezTo>
                    <a:pt x="80" y="0"/>
                    <a:pt x="1" y="190"/>
                    <a:pt x="127" y="301"/>
                  </a:cubicBezTo>
                  <a:cubicBezTo>
                    <a:pt x="163" y="337"/>
                    <a:pt x="207" y="353"/>
                    <a:pt x="250" y="353"/>
                  </a:cubicBezTo>
                  <a:cubicBezTo>
                    <a:pt x="341" y="353"/>
                    <a:pt x="428" y="282"/>
                    <a:pt x="428" y="174"/>
                  </a:cubicBezTo>
                  <a:cubicBezTo>
                    <a:pt x="428" y="79"/>
                    <a:pt x="349" y="0"/>
                    <a:pt x="254"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31"/>
            <p:cNvSpPr/>
            <p:nvPr/>
          </p:nvSpPr>
          <p:spPr>
            <a:xfrm>
              <a:off x="845275" y="3203875"/>
              <a:ext cx="12300" cy="11900"/>
            </a:xfrm>
            <a:custGeom>
              <a:avLst/>
              <a:gdLst/>
              <a:ahLst/>
              <a:cxnLst/>
              <a:rect l="l" t="t" r="r" b="b"/>
              <a:pathLst>
                <a:path w="492" h="476" extrusionOk="0">
                  <a:moveTo>
                    <a:pt x="246" y="1"/>
                  </a:moveTo>
                  <a:cubicBezTo>
                    <a:pt x="124" y="1"/>
                    <a:pt x="1" y="80"/>
                    <a:pt x="1" y="238"/>
                  </a:cubicBezTo>
                  <a:cubicBezTo>
                    <a:pt x="1" y="397"/>
                    <a:pt x="124" y="476"/>
                    <a:pt x="246" y="476"/>
                  </a:cubicBezTo>
                  <a:cubicBezTo>
                    <a:pt x="369" y="476"/>
                    <a:pt x="492" y="397"/>
                    <a:pt x="492" y="238"/>
                  </a:cubicBezTo>
                  <a:cubicBezTo>
                    <a:pt x="492" y="80"/>
                    <a:pt x="369" y="1"/>
                    <a:pt x="246"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31"/>
            <p:cNvSpPr/>
            <p:nvPr/>
          </p:nvSpPr>
          <p:spPr>
            <a:xfrm>
              <a:off x="1105500" y="2659200"/>
              <a:ext cx="3450" cy="2375"/>
            </a:xfrm>
            <a:custGeom>
              <a:avLst/>
              <a:gdLst/>
              <a:ahLst/>
              <a:cxnLst/>
              <a:rect l="l" t="t" r="r" b="b"/>
              <a:pathLst>
                <a:path w="138" h="95" extrusionOk="0">
                  <a:moveTo>
                    <a:pt x="74" y="1"/>
                  </a:moveTo>
                  <a:cubicBezTo>
                    <a:pt x="1" y="1"/>
                    <a:pt x="78" y="95"/>
                    <a:pt x="117" y="95"/>
                  </a:cubicBezTo>
                  <a:cubicBezTo>
                    <a:pt x="129" y="95"/>
                    <a:pt x="137" y="86"/>
                    <a:pt x="137" y="64"/>
                  </a:cubicBezTo>
                  <a:cubicBezTo>
                    <a:pt x="137" y="33"/>
                    <a:pt x="105" y="1"/>
                    <a:pt x="74"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31"/>
            <p:cNvSpPr/>
            <p:nvPr/>
          </p:nvSpPr>
          <p:spPr>
            <a:xfrm>
              <a:off x="1053100" y="3589050"/>
              <a:ext cx="28525" cy="28525"/>
            </a:xfrm>
            <a:custGeom>
              <a:avLst/>
              <a:gdLst/>
              <a:ahLst/>
              <a:cxnLst/>
              <a:rect l="l" t="t" r="r" b="b"/>
              <a:pathLst>
                <a:path w="1141" h="1141" extrusionOk="0">
                  <a:moveTo>
                    <a:pt x="571" y="0"/>
                  </a:moveTo>
                  <a:cubicBezTo>
                    <a:pt x="254" y="0"/>
                    <a:pt x="1" y="253"/>
                    <a:pt x="1" y="570"/>
                  </a:cubicBezTo>
                  <a:cubicBezTo>
                    <a:pt x="1" y="887"/>
                    <a:pt x="254" y="1140"/>
                    <a:pt x="571" y="1140"/>
                  </a:cubicBezTo>
                  <a:cubicBezTo>
                    <a:pt x="887" y="1140"/>
                    <a:pt x="1141" y="887"/>
                    <a:pt x="1141" y="570"/>
                  </a:cubicBezTo>
                  <a:cubicBezTo>
                    <a:pt x="1141" y="253"/>
                    <a:pt x="887" y="0"/>
                    <a:pt x="571"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31"/>
            <p:cNvSpPr/>
            <p:nvPr/>
          </p:nvSpPr>
          <p:spPr>
            <a:xfrm>
              <a:off x="1727225" y="2752625"/>
              <a:ext cx="2400" cy="2000"/>
            </a:xfrm>
            <a:custGeom>
              <a:avLst/>
              <a:gdLst/>
              <a:ahLst/>
              <a:cxnLst/>
              <a:rect l="l" t="t" r="r" b="b"/>
              <a:pathLst>
                <a:path w="96" h="80" extrusionOk="0">
                  <a:moveTo>
                    <a:pt x="48" y="1"/>
                  </a:moveTo>
                  <a:cubicBezTo>
                    <a:pt x="16" y="1"/>
                    <a:pt x="0" y="17"/>
                    <a:pt x="0" y="48"/>
                  </a:cubicBezTo>
                  <a:cubicBezTo>
                    <a:pt x="0" y="64"/>
                    <a:pt x="16" y="80"/>
                    <a:pt x="48" y="80"/>
                  </a:cubicBezTo>
                  <a:cubicBezTo>
                    <a:pt x="64" y="80"/>
                    <a:pt x="95" y="64"/>
                    <a:pt x="95" y="48"/>
                  </a:cubicBezTo>
                  <a:cubicBezTo>
                    <a:pt x="95" y="17"/>
                    <a:pt x="64" y="1"/>
                    <a:pt x="48"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31"/>
            <p:cNvSpPr/>
            <p:nvPr/>
          </p:nvSpPr>
          <p:spPr>
            <a:xfrm>
              <a:off x="954925" y="3596550"/>
              <a:ext cx="9925" cy="8600"/>
            </a:xfrm>
            <a:custGeom>
              <a:avLst/>
              <a:gdLst/>
              <a:ahLst/>
              <a:cxnLst/>
              <a:rect l="l" t="t" r="r" b="b"/>
              <a:pathLst>
                <a:path w="397" h="344" extrusionOk="0">
                  <a:moveTo>
                    <a:pt x="222" y="1"/>
                  </a:moveTo>
                  <a:cubicBezTo>
                    <a:pt x="80" y="1"/>
                    <a:pt x="1" y="191"/>
                    <a:pt x="112" y="302"/>
                  </a:cubicBezTo>
                  <a:cubicBezTo>
                    <a:pt x="145" y="330"/>
                    <a:pt x="184" y="343"/>
                    <a:pt x="223" y="343"/>
                  </a:cubicBezTo>
                  <a:cubicBezTo>
                    <a:pt x="312" y="343"/>
                    <a:pt x="397" y="275"/>
                    <a:pt x="397" y="175"/>
                  </a:cubicBezTo>
                  <a:cubicBezTo>
                    <a:pt x="397" y="80"/>
                    <a:pt x="317" y="1"/>
                    <a:pt x="222"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31"/>
            <p:cNvSpPr/>
            <p:nvPr/>
          </p:nvSpPr>
          <p:spPr>
            <a:xfrm>
              <a:off x="1543950" y="2758175"/>
              <a:ext cx="5950" cy="4775"/>
            </a:xfrm>
            <a:custGeom>
              <a:avLst/>
              <a:gdLst/>
              <a:ahLst/>
              <a:cxnLst/>
              <a:rect l="l" t="t" r="r" b="b"/>
              <a:pathLst>
                <a:path w="238" h="191" extrusionOk="0">
                  <a:moveTo>
                    <a:pt x="127" y="0"/>
                  </a:moveTo>
                  <a:cubicBezTo>
                    <a:pt x="0" y="0"/>
                    <a:pt x="0" y="190"/>
                    <a:pt x="127" y="190"/>
                  </a:cubicBezTo>
                  <a:cubicBezTo>
                    <a:pt x="190" y="190"/>
                    <a:pt x="238" y="143"/>
                    <a:pt x="238" y="95"/>
                  </a:cubicBezTo>
                  <a:cubicBezTo>
                    <a:pt x="238" y="32"/>
                    <a:pt x="190" y="0"/>
                    <a:pt x="12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31"/>
            <p:cNvSpPr/>
            <p:nvPr/>
          </p:nvSpPr>
          <p:spPr>
            <a:xfrm>
              <a:off x="312875" y="3550650"/>
              <a:ext cx="6350" cy="5950"/>
            </a:xfrm>
            <a:custGeom>
              <a:avLst/>
              <a:gdLst/>
              <a:ahLst/>
              <a:cxnLst/>
              <a:rect l="l" t="t" r="r" b="b"/>
              <a:pathLst>
                <a:path w="254" h="238" extrusionOk="0">
                  <a:moveTo>
                    <a:pt x="127" y="0"/>
                  </a:moveTo>
                  <a:cubicBezTo>
                    <a:pt x="64" y="0"/>
                    <a:pt x="1" y="48"/>
                    <a:pt x="1" y="111"/>
                  </a:cubicBezTo>
                  <a:cubicBezTo>
                    <a:pt x="1" y="174"/>
                    <a:pt x="64" y="238"/>
                    <a:pt x="127" y="238"/>
                  </a:cubicBezTo>
                  <a:cubicBezTo>
                    <a:pt x="191" y="238"/>
                    <a:pt x="254" y="174"/>
                    <a:pt x="254" y="111"/>
                  </a:cubicBezTo>
                  <a:cubicBezTo>
                    <a:pt x="254" y="48"/>
                    <a:pt x="191" y="0"/>
                    <a:pt x="127"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31"/>
            <p:cNvSpPr/>
            <p:nvPr/>
          </p:nvSpPr>
          <p:spPr>
            <a:xfrm>
              <a:off x="850825" y="3880775"/>
              <a:ext cx="9525" cy="7875"/>
            </a:xfrm>
            <a:custGeom>
              <a:avLst/>
              <a:gdLst/>
              <a:ahLst/>
              <a:cxnLst/>
              <a:rect l="l" t="t" r="r" b="b"/>
              <a:pathLst>
                <a:path w="381" h="315" extrusionOk="0">
                  <a:moveTo>
                    <a:pt x="222" y="0"/>
                  </a:moveTo>
                  <a:cubicBezTo>
                    <a:pt x="80" y="0"/>
                    <a:pt x="1" y="175"/>
                    <a:pt x="96" y="270"/>
                  </a:cubicBezTo>
                  <a:cubicBezTo>
                    <a:pt x="132" y="301"/>
                    <a:pt x="175" y="315"/>
                    <a:pt x="216" y="315"/>
                  </a:cubicBezTo>
                  <a:cubicBezTo>
                    <a:pt x="302" y="315"/>
                    <a:pt x="381" y="255"/>
                    <a:pt x="381" y="159"/>
                  </a:cubicBezTo>
                  <a:cubicBezTo>
                    <a:pt x="381" y="64"/>
                    <a:pt x="301" y="0"/>
                    <a:pt x="222"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31"/>
            <p:cNvSpPr/>
            <p:nvPr/>
          </p:nvSpPr>
          <p:spPr>
            <a:xfrm>
              <a:off x="940675" y="3792475"/>
              <a:ext cx="24575" cy="21025"/>
            </a:xfrm>
            <a:custGeom>
              <a:avLst/>
              <a:gdLst/>
              <a:ahLst/>
              <a:cxnLst/>
              <a:rect l="l" t="t" r="r" b="b"/>
              <a:pathLst>
                <a:path w="983" h="841" extrusionOk="0">
                  <a:moveTo>
                    <a:pt x="595" y="1"/>
                  </a:moveTo>
                  <a:cubicBezTo>
                    <a:pt x="587" y="1"/>
                    <a:pt x="579" y="1"/>
                    <a:pt x="571" y="2"/>
                  </a:cubicBezTo>
                  <a:cubicBezTo>
                    <a:pt x="191" y="2"/>
                    <a:pt x="1" y="445"/>
                    <a:pt x="254" y="714"/>
                  </a:cubicBezTo>
                  <a:cubicBezTo>
                    <a:pt x="341" y="801"/>
                    <a:pt x="448" y="840"/>
                    <a:pt x="553" y="840"/>
                  </a:cubicBezTo>
                  <a:cubicBezTo>
                    <a:pt x="773" y="840"/>
                    <a:pt x="983" y="670"/>
                    <a:pt x="983" y="413"/>
                  </a:cubicBezTo>
                  <a:cubicBezTo>
                    <a:pt x="983" y="200"/>
                    <a:pt x="806" y="1"/>
                    <a:pt x="595"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31"/>
            <p:cNvSpPr/>
            <p:nvPr/>
          </p:nvSpPr>
          <p:spPr>
            <a:xfrm>
              <a:off x="1004025" y="3669400"/>
              <a:ext cx="24550" cy="21300"/>
            </a:xfrm>
            <a:custGeom>
              <a:avLst/>
              <a:gdLst/>
              <a:ahLst/>
              <a:cxnLst/>
              <a:rect l="l" t="t" r="r" b="b"/>
              <a:pathLst>
                <a:path w="982" h="852" extrusionOk="0">
                  <a:moveTo>
                    <a:pt x="570" y="0"/>
                  </a:moveTo>
                  <a:cubicBezTo>
                    <a:pt x="190" y="0"/>
                    <a:pt x="0" y="459"/>
                    <a:pt x="269" y="729"/>
                  </a:cubicBezTo>
                  <a:cubicBezTo>
                    <a:pt x="355" y="814"/>
                    <a:pt x="457" y="851"/>
                    <a:pt x="558" y="851"/>
                  </a:cubicBezTo>
                  <a:cubicBezTo>
                    <a:pt x="775" y="851"/>
                    <a:pt x="982" y="677"/>
                    <a:pt x="982" y="428"/>
                  </a:cubicBezTo>
                  <a:cubicBezTo>
                    <a:pt x="982" y="190"/>
                    <a:pt x="792" y="0"/>
                    <a:pt x="570"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31"/>
            <p:cNvSpPr/>
            <p:nvPr/>
          </p:nvSpPr>
          <p:spPr>
            <a:xfrm>
              <a:off x="1171450" y="3744175"/>
              <a:ext cx="11125" cy="9250"/>
            </a:xfrm>
            <a:custGeom>
              <a:avLst/>
              <a:gdLst/>
              <a:ahLst/>
              <a:cxnLst/>
              <a:rect l="l" t="t" r="r" b="b"/>
              <a:pathLst>
                <a:path w="445" h="370" extrusionOk="0">
                  <a:moveTo>
                    <a:pt x="278" y="0"/>
                  </a:moveTo>
                  <a:cubicBezTo>
                    <a:pt x="270" y="0"/>
                    <a:pt x="262" y="1"/>
                    <a:pt x="254" y="2"/>
                  </a:cubicBezTo>
                  <a:cubicBezTo>
                    <a:pt x="96" y="2"/>
                    <a:pt x="1" y="192"/>
                    <a:pt x="128" y="318"/>
                  </a:cubicBezTo>
                  <a:cubicBezTo>
                    <a:pt x="163" y="354"/>
                    <a:pt x="207" y="370"/>
                    <a:pt x="252" y="370"/>
                  </a:cubicBezTo>
                  <a:cubicBezTo>
                    <a:pt x="348" y="370"/>
                    <a:pt x="444" y="295"/>
                    <a:pt x="444" y="176"/>
                  </a:cubicBezTo>
                  <a:cubicBezTo>
                    <a:pt x="444" y="88"/>
                    <a:pt x="376" y="0"/>
                    <a:pt x="278"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31"/>
            <p:cNvSpPr/>
            <p:nvPr/>
          </p:nvSpPr>
          <p:spPr>
            <a:xfrm>
              <a:off x="1050325" y="3649200"/>
              <a:ext cx="13100" cy="13500"/>
            </a:xfrm>
            <a:custGeom>
              <a:avLst/>
              <a:gdLst/>
              <a:ahLst/>
              <a:cxnLst/>
              <a:rect l="l" t="t" r="r" b="b"/>
              <a:pathLst>
                <a:path w="524" h="540" extrusionOk="0">
                  <a:moveTo>
                    <a:pt x="254" y="1"/>
                  </a:moveTo>
                  <a:cubicBezTo>
                    <a:pt x="112" y="1"/>
                    <a:pt x="1" y="112"/>
                    <a:pt x="1" y="270"/>
                  </a:cubicBezTo>
                  <a:cubicBezTo>
                    <a:pt x="1" y="412"/>
                    <a:pt x="112" y="539"/>
                    <a:pt x="254" y="539"/>
                  </a:cubicBezTo>
                  <a:cubicBezTo>
                    <a:pt x="412" y="539"/>
                    <a:pt x="523" y="412"/>
                    <a:pt x="523" y="270"/>
                  </a:cubicBezTo>
                  <a:cubicBezTo>
                    <a:pt x="523" y="112"/>
                    <a:pt x="412" y="1"/>
                    <a:pt x="254"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31"/>
            <p:cNvSpPr/>
            <p:nvPr/>
          </p:nvSpPr>
          <p:spPr>
            <a:xfrm>
              <a:off x="1715950" y="3323225"/>
              <a:ext cx="4175" cy="3300"/>
            </a:xfrm>
            <a:custGeom>
              <a:avLst/>
              <a:gdLst/>
              <a:ahLst/>
              <a:cxnLst/>
              <a:rect l="l" t="t" r="r" b="b"/>
              <a:pathLst>
                <a:path w="167" h="132" extrusionOk="0">
                  <a:moveTo>
                    <a:pt x="81" y="1"/>
                  </a:moveTo>
                  <a:cubicBezTo>
                    <a:pt x="40" y="1"/>
                    <a:pt x="0" y="25"/>
                    <a:pt x="8" y="72"/>
                  </a:cubicBezTo>
                  <a:cubicBezTo>
                    <a:pt x="16" y="112"/>
                    <a:pt x="51" y="131"/>
                    <a:pt x="87" y="131"/>
                  </a:cubicBezTo>
                  <a:cubicBezTo>
                    <a:pt x="123" y="131"/>
                    <a:pt x="158" y="112"/>
                    <a:pt x="166" y="72"/>
                  </a:cubicBezTo>
                  <a:cubicBezTo>
                    <a:pt x="166" y="25"/>
                    <a:pt x="123" y="1"/>
                    <a:pt x="81"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31"/>
            <p:cNvSpPr/>
            <p:nvPr/>
          </p:nvSpPr>
          <p:spPr>
            <a:xfrm>
              <a:off x="1102575" y="3114825"/>
              <a:ext cx="8750" cy="8725"/>
            </a:xfrm>
            <a:custGeom>
              <a:avLst/>
              <a:gdLst/>
              <a:ahLst/>
              <a:cxnLst/>
              <a:rect l="l" t="t" r="r" b="b"/>
              <a:pathLst>
                <a:path w="350" h="349" extrusionOk="0">
                  <a:moveTo>
                    <a:pt x="175" y="0"/>
                  </a:moveTo>
                  <a:cubicBezTo>
                    <a:pt x="80" y="0"/>
                    <a:pt x="1" y="80"/>
                    <a:pt x="1" y="175"/>
                  </a:cubicBezTo>
                  <a:cubicBezTo>
                    <a:pt x="1" y="270"/>
                    <a:pt x="80" y="349"/>
                    <a:pt x="175" y="349"/>
                  </a:cubicBezTo>
                  <a:cubicBezTo>
                    <a:pt x="270" y="349"/>
                    <a:pt x="349" y="270"/>
                    <a:pt x="349" y="175"/>
                  </a:cubicBezTo>
                  <a:cubicBezTo>
                    <a:pt x="349" y="80"/>
                    <a:pt x="270" y="0"/>
                    <a:pt x="175"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31"/>
            <p:cNvSpPr/>
            <p:nvPr/>
          </p:nvSpPr>
          <p:spPr>
            <a:xfrm>
              <a:off x="938300" y="2947375"/>
              <a:ext cx="4375" cy="4375"/>
            </a:xfrm>
            <a:custGeom>
              <a:avLst/>
              <a:gdLst/>
              <a:ahLst/>
              <a:cxnLst/>
              <a:rect l="l" t="t" r="r" b="b"/>
              <a:pathLst>
                <a:path w="175" h="175" extrusionOk="0">
                  <a:moveTo>
                    <a:pt x="96" y="1"/>
                  </a:moveTo>
                  <a:cubicBezTo>
                    <a:pt x="32" y="1"/>
                    <a:pt x="1" y="32"/>
                    <a:pt x="1" y="80"/>
                  </a:cubicBezTo>
                  <a:cubicBezTo>
                    <a:pt x="1" y="127"/>
                    <a:pt x="32" y="175"/>
                    <a:pt x="96" y="175"/>
                  </a:cubicBezTo>
                  <a:cubicBezTo>
                    <a:pt x="143" y="175"/>
                    <a:pt x="175" y="127"/>
                    <a:pt x="175" y="80"/>
                  </a:cubicBezTo>
                  <a:cubicBezTo>
                    <a:pt x="175" y="32"/>
                    <a:pt x="143" y="1"/>
                    <a:pt x="96"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31"/>
            <p:cNvSpPr/>
            <p:nvPr/>
          </p:nvSpPr>
          <p:spPr>
            <a:xfrm>
              <a:off x="985800" y="3791700"/>
              <a:ext cx="23000" cy="19775"/>
            </a:xfrm>
            <a:custGeom>
              <a:avLst/>
              <a:gdLst/>
              <a:ahLst/>
              <a:cxnLst/>
              <a:rect l="l" t="t" r="r" b="b"/>
              <a:pathLst>
                <a:path w="920" h="791" extrusionOk="0">
                  <a:moveTo>
                    <a:pt x="523" y="1"/>
                  </a:moveTo>
                  <a:cubicBezTo>
                    <a:pt x="175" y="1"/>
                    <a:pt x="1" y="413"/>
                    <a:pt x="238" y="666"/>
                  </a:cubicBezTo>
                  <a:cubicBezTo>
                    <a:pt x="319" y="752"/>
                    <a:pt x="421" y="790"/>
                    <a:pt x="522" y="790"/>
                  </a:cubicBezTo>
                  <a:cubicBezTo>
                    <a:pt x="718" y="790"/>
                    <a:pt x="909" y="643"/>
                    <a:pt x="919" y="413"/>
                  </a:cubicBezTo>
                  <a:cubicBezTo>
                    <a:pt x="919" y="175"/>
                    <a:pt x="745" y="1"/>
                    <a:pt x="523"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31"/>
            <p:cNvSpPr/>
            <p:nvPr/>
          </p:nvSpPr>
          <p:spPr>
            <a:xfrm>
              <a:off x="1095850" y="3656725"/>
              <a:ext cx="12300" cy="10575"/>
            </a:xfrm>
            <a:custGeom>
              <a:avLst/>
              <a:gdLst/>
              <a:ahLst/>
              <a:cxnLst/>
              <a:rect l="l" t="t" r="r" b="b"/>
              <a:pathLst>
                <a:path w="492" h="423" extrusionOk="0">
                  <a:moveTo>
                    <a:pt x="286" y="1"/>
                  </a:moveTo>
                  <a:cubicBezTo>
                    <a:pt x="96" y="1"/>
                    <a:pt x="1" y="222"/>
                    <a:pt x="143" y="365"/>
                  </a:cubicBezTo>
                  <a:cubicBezTo>
                    <a:pt x="183" y="405"/>
                    <a:pt x="232" y="422"/>
                    <a:pt x="281" y="422"/>
                  </a:cubicBezTo>
                  <a:cubicBezTo>
                    <a:pt x="387" y="422"/>
                    <a:pt x="491" y="337"/>
                    <a:pt x="491" y="206"/>
                  </a:cubicBezTo>
                  <a:cubicBezTo>
                    <a:pt x="491" y="96"/>
                    <a:pt x="396" y="1"/>
                    <a:pt x="286"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31"/>
            <p:cNvSpPr/>
            <p:nvPr/>
          </p:nvSpPr>
          <p:spPr>
            <a:xfrm>
              <a:off x="654175" y="3038000"/>
              <a:ext cx="4300" cy="4425"/>
            </a:xfrm>
            <a:custGeom>
              <a:avLst/>
              <a:gdLst/>
              <a:ahLst/>
              <a:cxnLst/>
              <a:rect l="l" t="t" r="r" b="b"/>
              <a:pathLst>
                <a:path w="172" h="177" extrusionOk="0">
                  <a:moveTo>
                    <a:pt x="82" y="1"/>
                  </a:moveTo>
                  <a:cubicBezTo>
                    <a:pt x="1" y="1"/>
                    <a:pt x="1" y="177"/>
                    <a:pt x="82" y="177"/>
                  </a:cubicBezTo>
                  <a:cubicBezTo>
                    <a:pt x="85" y="177"/>
                    <a:pt x="89" y="176"/>
                    <a:pt x="92" y="176"/>
                  </a:cubicBezTo>
                  <a:cubicBezTo>
                    <a:pt x="140" y="176"/>
                    <a:pt x="171" y="128"/>
                    <a:pt x="171" y="81"/>
                  </a:cubicBezTo>
                  <a:cubicBezTo>
                    <a:pt x="171" y="33"/>
                    <a:pt x="140" y="2"/>
                    <a:pt x="92" y="2"/>
                  </a:cubicBezTo>
                  <a:cubicBezTo>
                    <a:pt x="89" y="1"/>
                    <a:pt x="85" y="1"/>
                    <a:pt x="82"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31"/>
            <p:cNvSpPr/>
            <p:nvPr/>
          </p:nvSpPr>
          <p:spPr>
            <a:xfrm>
              <a:off x="867450" y="3689175"/>
              <a:ext cx="23375" cy="20050"/>
            </a:xfrm>
            <a:custGeom>
              <a:avLst/>
              <a:gdLst/>
              <a:ahLst/>
              <a:cxnLst/>
              <a:rect l="l" t="t" r="r" b="b"/>
              <a:pathLst>
                <a:path w="935" h="802" extrusionOk="0">
                  <a:moveTo>
                    <a:pt x="539" y="1"/>
                  </a:moveTo>
                  <a:cubicBezTo>
                    <a:pt x="175" y="1"/>
                    <a:pt x="1" y="428"/>
                    <a:pt x="254" y="682"/>
                  </a:cubicBezTo>
                  <a:cubicBezTo>
                    <a:pt x="336" y="764"/>
                    <a:pt x="437" y="801"/>
                    <a:pt x="536" y="801"/>
                  </a:cubicBezTo>
                  <a:cubicBezTo>
                    <a:pt x="740" y="801"/>
                    <a:pt x="935" y="642"/>
                    <a:pt x="935" y="397"/>
                  </a:cubicBezTo>
                  <a:cubicBezTo>
                    <a:pt x="935" y="191"/>
                    <a:pt x="761" y="1"/>
                    <a:pt x="539"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31"/>
            <p:cNvSpPr/>
            <p:nvPr/>
          </p:nvSpPr>
          <p:spPr>
            <a:xfrm>
              <a:off x="452800" y="3261175"/>
              <a:ext cx="4975" cy="3900"/>
            </a:xfrm>
            <a:custGeom>
              <a:avLst/>
              <a:gdLst/>
              <a:ahLst/>
              <a:cxnLst/>
              <a:rect l="l" t="t" r="r" b="b"/>
              <a:pathLst>
                <a:path w="199" h="156" extrusionOk="0">
                  <a:moveTo>
                    <a:pt x="98" y="1"/>
                  </a:moveTo>
                  <a:cubicBezTo>
                    <a:pt x="48" y="1"/>
                    <a:pt x="1" y="29"/>
                    <a:pt x="9" y="84"/>
                  </a:cubicBezTo>
                  <a:cubicBezTo>
                    <a:pt x="17" y="132"/>
                    <a:pt x="60" y="155"/>
                    <a:pt x="104" y="155"/>
                  </a:cubicBezTo>
                  <a:cubicBezTo>
                    <a:pt x="147" y="155"/>
                    <a:pt x="191" y="132"/>
                    <a:pt x="199" y="84"/>
                  </a:cubicBezTo>
                  <a:cubicBezTo>
                    <a:pt x="199" y="29"/>
                    <a:pt x="147" y="1"/>
                    <a:pt x="98"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31"/>
            <p:cNvSpPr/>
            <p:nvPr/>
          </p:nvSpPr>
          <p:spPr>
            <a:xfrm>
              <a:off x="1289025" y="3696300"/>
              <a:ext cx="11900" cy="11525"/>
            </a:xfrm>
            <a:custGeom>
              <a:avLst/>
              <a:gdLst/>
              <a:ahLst/>
              <a:cxnLst/>
              <a:rect l="l" t="t" r="r" b="b"/>
              <a:pathLst>
                <a:path w="476" h="461" extrusionOk="0">
                  <a:moveTo>
                    <a:pt x="238" y="1"/>
                  </a:moveTo>
                  <a:cubicBezTo>
                    <a:pt x="111" y="1"/>
                    <a:pt x="0" y="96"/>
                    <a:pt x="0" y="223"/>
                  </a:cubicBezTo>
                  <a:cubicBezTo>
                    <a:pt x="0" y="349"/>
                    <a:pt x="111" y="460"/>
                    <a:pt x="238" y="460"/>
                  </a:cubicBezTo>
                  <a:cubicBezTo>
                    <a:pt x="365" y="460"/>
                    <a:pt x="475" y="349"/>
                    <a:pt x="475" y="223"/>
                  </a:cubicBezTo>
                  <a:cubicBezTo>
                    <a:pt x="475" y="96"/>
                    <a:pt x="365" y="1"/>
                    <a:pt x="238"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31"/>
            <p:cNvSpPr/>
            <p:nvPr/>
          </p:nvSpPr>
          <p:spPr>
            <a:xfrm>
              <a:off x="829050" y="3107300"/>
              <a:ext cx="21000" cy="18225"/>
            </a:xfrm>
            <a:custGeom>
              <a:avLst/>
              <a:gdLst/>
              <a:ahLst/>
              <a:cxnLst/>
              <a:rect l="l" t="t" r="r" b="b"/>
              <a:pathLst>
                <a:path w="840" h="729" extrusionOk="0">
                  <a:moveTo>
                    <a:pt x="492" y="1"/>
                  </a:moveTo>
                  <a:cubicBezTo>
                    <a:pt x="159" y="1"/>
                    <a:pt x="1" y="396"/>
                    <a:pt x="222" y="618"/>
                  </a:cubicBezTo>
                  <a:cubicBezTo>
                    <a:pt x="299" y="695"/>
                    <a:pt x="390" y="728"/>
                    <a:pt x="479" y="728"/>
                  </a:cubicBezTo>
                  <a:cubicBezTo>
                    <a:pt x="665" y="728"/>
                    <a:pt x="840" y="579"/>
                    <a:pt x="840" y="365"/>
                  </a:cubicBezTo>
                  <a:cubicBezTo>
                    <a:pt x="840" y="159"/>
                    <a:pt x="682" y="1"/>
                    <a:pt x="49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31"/>
            <p:cNvSpPr/>
            <p:nvPr/>
          </p:nvSpPr>
          <p:spPr>
            <a:xfrm>
              <a:off x="1186800" y="2901850"/>
              <a:ext cx="6450" cy="4725"/>
            </a:xfrm>
            <a:custGeom>
              <a:avLst/>
              <a:gdLst/>
              <a:ahLst/>
              <a:cxnLst/>
              <a:rect l="l" t="t" r="r" b="b"/>
              <a:pathLst>
                <a:path w="258" h="189" extrusionOk="0">
                  <a:moveTo>
                    <a:pt x="147" y="1"/>
                  </a:moveTo>
                  <a:cubicBezTo>
                    <a:pt x="1" y="1"/>
                    <a:pt x="145" y="188"/>
                    <a:pt x="219" y="188"/>
                  </a:cubicBezTo>
                  <a:cubicBezTo>
                    <a:pt x="242" y="188"/>
                    <a:pt x="258" y="171"/>
                    <a:pt x="258" y="128"/>
                  </a:cubicBezTo>
                  <a:cubicBezTo>
                    <a:pt x="258" y="48"/>
                    <a:pt x="210" y="1"/>
                    <a:pt x="147"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31"/>
            <p:cNvSpPr/>
            <p:nvPr/>
          </p:nvSpPr>
          <p:spPr>
            <a:xfrm>
              <a:off x="966425" y="3058625"/>
              <a:ext cx="5950" cy="5950"/>
            </a:xfrm>
            <a:custGeom>
              <a:avLst/>
              <a:gdLst/>
              <a:ahLst/>
              <a:cxnLst/>
              <a:rect l="l" t="t" r="r" b="b"/>
              <a:pathLst>
                <a:path w="238" h="238" extrusionOk="0">
                  <a:moveTo>
                    <a:pt x="111" y="0"/>
                  </a:moveTo>
                  <a:cubicBezTo>
                    <a:pt x="48" y="0"/>
                    <a:pt x="0" y="63"/>
                    <a:pt x="0" y="127"/>
                  </a:cubicBezTo>
                  <a:cubicBezTo>
                    <a:pt x="0" y="190"/>
                    <a:pt x="48" y="238"/>
                    <a:pt x="111" y="238"/>
                  </a:cubicBezTo>
                  <a:cubicBezTo>
                    <a:pt x="190" y="238"/>
                    <a:pt x="238" y="190"/>
                    <a:pt x="238" y="127"/>
                  </a:cubicBezTo>
                  <a:cubicBezTo>
                    <a:pt x="238" y="63"/>
                    <a:pt x="190" y="0"/>
                    <a:pt x="111"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31"/>
            <p:cNvSpPr/>
            <p:nvPr/>
          </p:nvSpPr>
          <p:spPr>
            <a:xfrm>
              <a:off x="1328600" y="3721250"/>
              <a:ext cx="7950" cy="7950"/>
            </a:xfrm>
            <a:custGeom>
              <a:avLst/>
              <a:gdLst/>
              <a:ahLst/>
              <a:cxnLst/>
              <a:rect l="l" t="t" r="r" b="b"/>
              <a:pathLst>
                <a:path w="318" h="318" extrusionOk="0">
                  <a:moveTo>
                    <a:pt x="159" y="0"/>
                  </a:moveTo>
                  <a:cubicBezTo>
                    <a:pt x="80" y="0"/>
                    <a:pt x="1" y="64"/>
                    <a:pt x="1" y="159"/>
                  </a:cubicBezTo>
                  <a:cubicBezTo>
                    <a:pt x="1" y="238"/>
                    <a:pt x="80" y="317"/>
                    <a:pt x="159" y="317"/>
                  </a:cubicBezTo>
                  <a:cubicBezTo>
                    <a:pt x="238" y="317"/>
                    <a:pt x="317" y="238"/>
                    <a:pt x="317" y="159"/>
                  </a:cubicBezTo>
                  <a:cubicBezTo>
                    <a:pt x="317" y="64"/>
                    <a:pt x="238" y="0"/>
                    <a:pt x="159"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31"/>
            <p:cNvSpPr/>
            <p:nvPr/>
          </p:nvSpPr>
          <p:spPr>
            <a:xfrm>
              <a:off x="1141775" y="3866125"/>
              <a:ext cx="20600" cy="17675"/>
            </a:xfrm>
            <a:custGeom>
              <a:avLst/>
              <a:gdLst/>
              <a:ahLst/>
              <a:cxnLst/>
              <a:rect l="l" t="t" r="r" b="b"/>
              <a:pathLst>
                <a:path w="824" h="707" extrusionOk="0">
                  <a:moveTo>
                    <a:pt x="475" y="1"/>
                  </a:moveTo>
                  <a:cubicBezTo>
                    <a:pt x="159" y="1"/>
                    <a:pt x="0" y="381"/>
                    <a:pt x="222" y="602"/>
                  </a:cubicBezTo>
                  <a:cubicBezTo>
                    <a:pt x="294" y="674"/>
                    <a:pt x="383" y="706"/>
                    <a:pt x="469" y="706"/>
                  </a:cubicBezTo>
                  <a:cubicBezTo>
                    <a:pt x="650" y="706"/>
                    <a:pt x="824" y="568"/>
                    <a:pt x="824" y="365"/>
                  </a:cubicBezTo>
                  <a:cubicBezTo>
                    <a:pt x="824" y="159"/>
                    <a:pt x="665" y="1"/>
                    <a:pt x="475"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31"/>
            <p:cNvSpPr/>
            <p:nvPr/>
          </p:nvSpPr>
          <p:spPr>
            <a:xfrm>
              <a:off x="1599375" y="2961250"/>
              <a:ext cx="11900" cy="9875"/>
            </a:xfrm>
            <a:custGeom>
              <a:avLst/>
              <a:gdLst/>
              <a:ahLst/>
              <a:cxnLst/>
              <a:rect l="l" t="t" r="r" b="b"/>
              <a:pathLst>
                <a:path w="476" h="395" extrusionOk="0">
                  <a:moveTo>
                    <a:pt x="269" y="0"/>
                  </a:moveTo>
                  <a:cubicBezTo>
                    <a:pt x="95" y="0"/>
                    <a:pt x="0" y="206"/>
                    <a:pt x="127" y="333"/>
                  </a:cubicBezTo>
                  <a:cubicBezTo>
                    <a:pt x="169" y="375"/>
                    <a:pt x="222" y="394"/>
                    <a:pt x="273" y="394"/>
                  </a:cubicBezTo>
                  <a:cubicBezTo>
                    <a:pt x="377" y="394"/>
                    <a:pt x="475" y="317"/>
                    <a:pt x="475" y="190"/>
                  </a:cubicBezTo>
                  <a:cubicBezTo>
                    <a:pt x="475" y="79"/>
                    <a:pt x="380" y="0"/>
                    <a:pt x="269"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31"/>
            <p:cNvSpPr/>
            <p:nvPr/>
          </p:nvSpPr>
          <p:spPr>
            <a:xfrm>
              <a:off x="835000" y="3407350"/>
              <a:ext cx="7925" cy="7150"/>
            </a:xfrm>
            <a:custGeom>
              <a:avLst/>
              <a:gdLst/>
              <a:ahLst/>
              <a:cxnLst/>
              <a:rect l="l" t="t" r="r" b="b"/>
              <a:pathLst>
                <a:path w="317" h="286" extrusionOk="0">
                  <a:moveTo>
                    <a:pt x="159" y="0"/>
                  </a:moveTo>
                  <a:cubicBezTo>
                    <a:pt x="83" y="0"/>
                    <a:pt x="8" y="48"/>
                    <a:pt x="0" y="143"/>
                  </a:cubicBezTo>
                  <a:cubicBezTo>
                    <a:pt x="8" y="238"/>
                    <a:pt x="83" y="285"/>
                    <a:pt x="159" y="285"/>
                  </a:cubicBezTo>
                  <a:cubicBezTo>
                    <a:pt x="234" y="285"/>
                    <a:pt x="309" y="238"/>
                    <a:pt x="317" y="143"/>
                  </a:cubicBezTo>
                  <a:cubicBezTo>
                    <a:pt x="309" y="48"/>
                    <a:pt x="234" y="0"/>
                    <a:pt x="159"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31"/>
            <p:cNvSpPr/>
            <p:nvPr/>
          </p:nvSpPr>
          <p:spPr>
            <a:xfrm>
              <a:off x="870625" y="3307200"/>
              <a:ext cx="6750" cy="6350"/>
            </a:xfrm>
            <a:custGeom>
              <a:avLst/>
              <a:gdLst/>
              <a:ahLst/>
              <a:cxnLst/>
              <a:rect l="l" t="t" r="r" b="b"/>
              <a:pathLst>
                <a:path w="270" h="254" extrusionOk="0">
                  <a:moveTo>
                    <a:pt x="127" y="1"/>
                  </a:moveTo>
                  <a:cubicBezTo>
                    <a:pt x="64" y="1"/>
                    <a:pt x="0" y="64"/>
                    <a:pt x="0" y="127"/>
                  </a:cubicBezTo>
                  <a:cubicBezTo>
                    <a:pt x="0" y="206"/>
                    <a:pt x="64" y="254"/>
                    <a:pt x="127" y="254"/>
                  </a:cubicBezTo>
                  <a:cubicBezTo>
                    <a:pt x="206" y="254"/>
                    <a:pt x="269" y="206"/>
                    <a:pt x="269" y="127"/>
                  </a:cubicBezTo>
                  <a:cubicBezTo>
                    <a:pt x="269" y="64"/>
                    <a:pt x="206" y="1"/>
                    <a:pt x="12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31"/>
            <p:cNvSpPr/>
            <p:nvPr/>
          </p:nvSpPr>
          <p:spPr>
            <a:xfrm>
              <a:off x="914950" y="3745800"/>
              <a:ext cx="9525" cy="8050"/>
            </a:xfrm>
            <a:custGeom>
              <a:avLst/>
              <a:gdLst/>
              <a:ahLst/>
              <a:cxnLst/>
              <a:rect l="l" t="t" r="r" b="b"/>
              <a:pathLst>
                <a:path w="381" h="322" extrusionOk="0">
                  <a:moveTo>
                    <a:pt x="206" y="0"/>
                  </a:moveTo>
                  <a:cubicBezTo>
                    <a:pt x="64" y="0"/>
                    <a:pt x="1" y="174"/>
                    <a:pt x="96" y="269"/>
                  </a:cubicBezTo>
                  <a:cubicBezTo>
                    <a:pt x="132" y="306"/>
                    <a:pt x="175" y="322"/>
                    <a:pt x="217" y="322"/>
                  </a:cubicBezTo>
                  <a:cubicBezTo>
                    <a:pt x="302" y="322"/>
                    <a:pt x="381" y="254"/>
                    <a:pt x="381" y="158"/>
                  </a:cubicBezTo>
                  <a:cubicBezTo>
                    <a:pt x="381" y="63"/>
                    <a:pt x="301" y="0"/>
                    <a:pt x="2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31"/>
            <p:cNvSpPr/>
            <p:nvPr/>
          </p:nvSpPr>
          <p:spPr>
            <a:xfrm>
              <a:off x="1364225" y="3632975"/>
              <a:ext cx="13875" cy="13475"/>
            </a:xfrm>
            <a:custGeom>
              <a:avLst/>
              <a:gdLst/>
              <a:ahLst/>
              <a:cxnLst/>
              <a:rect l="l" t="t" r="r" b="b"/>
              <a:pathLst>
                <a:path w="555" h="539" extrusionOk="0">
                  <a:moveTo>
                    <a:pt x="270" y="1"/>
                  </a:moveTo>
                  <a:cubicBezTo>
                    <a:pt x="127" y="1"/>
                    <a:pt x="1" y="127"/>
                    <a:pt x="1" y="270"/>
                  </a:cubicBezTo>
                  <a:cubicBezTo>
                    <a:pt x="1" y="428"/>
                    <a:pt x="127" y="539"/>
                    <a:pt x="270" y="539"/>
                  </a:cubicBezTo>
                  <a:cubicBezTo>
                    <a:pt x="428" y="539"/>
                    <a:pt x="555" y="428"/>
                    <a:pt x="555" y="270"/>
                  </a:cubicBezTo>
                  <a:cubicBezTo>
                    <a:pt x="555" y="127"/>
                    <a:pt x="428" y="1"/>
                    <a:pt x="270"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31"/>
            <p:cNvSpPr/>
            <p:nvPr/>
          </p:nvSpPr>
          <p:spPr>
            <a:xfrm>
              <a:off x="1583125" y="3408525"/>
              <a:ext cx="14675" cy="12575"/>
            </a:xfrm>
            <a:custGeom>
              <a:avLst/>
              <a:gdLst/>
              <a:ahLst/>
              <a:cxnLst/>
              <a:rect l="l" t="t" r="r" b="b"/>
              <a:pathLst>
                <a:path w="587" h="503" extrusionOk="0">
                  <a:moveTo>
                    <a:pt x="333" y="1"/>
                  </a:moveTo>
                  <a:cubicBezTo>
                    <a:pt x="112" y="1"/>
                    <a:pt x="1" y="270"/>
                    <a:pt x="159" y="428"/>
                  </a:cubicBezTo>
                  <a:cubicBezTo>
                    <a:pt x="211" y="480"/>
                    <a:pt x="274" y="503"/>
                    <a:pt x="336" y="503"/>
                  </a:cubicBezTo>
                  <a:cubicBezTo>
                    <a:pt x="464" y="503"/>
                    <a:pt x="587" y="404"/>
                    <a:pt x="587" y="254"/>
                  </a:cubicBezTo>
                  <a:cubicBezTo>
                    <a:pt x="587" y="112"/>
                    <a:pt x="476" y="1"/>
                    <a:pt x="333"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31"/>
            <p:cNvSpPr/>
            <p:nvPr/>
          </p:nvSpPr>
          <p:spPr>
            <a:xfrm>
              <a:off x="1042800" y="3457625"/>
              <a:ext cx="15075" cy="12950"/>
            </a:xfrm>
            <a:custGeom>
              <a:avLst/>
              <a:gdLst/>
              <a:ahLst/>
              <a:cxnLst/>
              <a:rect l="l" t="t" r="r" b="b"/>
              <a:pathLst>
                <a:path w="603" h="518" extrusionOk="0">
                  <a:moveTo>
                    <a:pt x="349" y="0"/>
                  </a:moveTo>
                  <a:cubicBezTo>
                    <a:pt x="112" y="0"/>
                    <a:pt x="1" y="269"/>
                    <a:pt x="159" y="444"/>
                  </a:cubicBezTo>
                  <a:cubicBezTo>
                    <a:pt x="210" y="495"/>
                    <a:pt x="274" y="518"/>
                    <a:pt x="338" y="518"/>
                  </a:cubicBezTo>
                  <a:cubicBezTo>
                    <a:pt x="471" y="518"/>
                    <a:pt x="603" y="415"/>
                    <a:pt x="603" y="254"/>
                  </a:cubicBezTo>
                  <a:cubicBezTo>
                    <a:pt x="603" y="111"/>
                    <a:pt x="492" y="0"/>
                    <a:pt x="34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31"/>
            <p:cNvSpPr/>
            <p:nvPr/>
          </p:nvSpPr>
          <p:spPr>
            <a:xfrm>
              <a:off x="489825" y="3396275"/>
              <a:ext cx="11900" cy="9775"/>
            </a:xfrm>
            <a:custGeom>
              <a:avLst/>
              <a:gdLst/>
              <a:ahLst/>
              <a:cxnLst/>
              <a:rect l="l" t="t" r="r" b="b"/>
              <a:pathLst>
                <a:path w="476" h="391" extrusionOk="0">
                  <a:moveTo>
                    <a:pt x="269" y="0"/>
                  </a:moveTo>
                  <a:cubicBezTo>
                    <a:pt x="95" y="0"/>
                    <a:pt x="0" y="206"/>
                    <a:pt x="127" y="333"/>
                  </a:cubicBezTo>
                  <a:cubicBezTo>
                    <a:pt x="167" y="373"/>
                    <a:pt x="217" y="391"/>
                    <a:pt x="267" y="391"/>
                  </a:cubicBezTo>
                  <a:cubicBezTo>
                    <a:pt x="372" y="391"/>
                    <a:pt x="475" y="309"/>
                    <a:pt x="475" y="190"/>
                  </a:cubicBezTo>
                  <a:cubicBezTo>
                    <a:pt x="475" y="79"/>
                    <a:pt x="380" y="0"/>
                    <a:pt x="269"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31"/>
            <p:cNvSpPr/>
            <p:nvPr/>
          </p:nvSpPr>
          <p:spPr>
            <a:xfrm>
              <a:off x="999675" y="3377650"/>
              <a:ext cx="15850" cy="15875"/>
            </a:xfrm>
            <a:custGeom>
              <a:avLst/>
              <a:gdLst/>
              <a:ahLst/>
              <a:cxnLst/>
              <a:rect l="l" t="t" r="r" b="b"/>
              <a:pathLst>
                <a:path w="634" h="635" extrusionOk="0">
                  <a:moveTo>
                    <a:pt x="317" y="1"/>
                  </a:moveTo>
                  <a:cubicBezTo>
                    <a:pt x="143" y="1"/>
                    <a:pt x="0" y="143"/>
                    <a:pt x="0" y="318"/>
                  </a:cubicBezTo>
                  <a:cubicBezTo>
                    <a:pt x="0" y="492"/>
                    <a:pt x="143" y="634"/>
                    <a:pt x="317" y="634"/>
                  </a:cubicBezTo>
                  <a:cubicBezTo>
                    <a:pt x="491" y="634"/>
                    <a:pt x="633" y="492"/>
                    <a:pt x="633" y="318"/>
                  </a:cubicBezTo>
                  <a:cubicBezTo>
                    <a:pt x="633" y="143"/>
                    <a:pt x="491" y="1"/>
                    <a:pt x="317"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31"/>
            <p:cNvSpPr/>
            <p:nvPr/>
          </p:nvSpPr>
          <p:spPr>
            <a:xfrm>
              <a:off x="1339025" y="3007950"/>
              <a:ext cx="5450" cy="3525"/>
            </a:xfrm>
            <a:custGeom>
              <a:avLst/>
              <a:gdLst/>
              <a:ahLst/>
              <a:cxnLst/>
              <a:rect l="l" t="t" r="r" b="b"/>
              <a:pathLst>
                <a:path w="218" h="141" extrusionOk="0">
                  <a:moveTo>
                    <a:pt x="122" y="0"/>
                  </a:moveTo>
                  <a:cubicBezTo>
                    <a:pt x="0" y="0"/>
                    <a:pt x="113" y="141"/>
                    <a:pt x="178" y="141"/>
                  </a:cubicBezTo>
                  <a:cubicBezTo>
                    <a:pt x="198" y="141"/>
                    <a:pt x="213" y="128"/>
                    <a:pt x="217" y="95"/>
                  </a:cubicBezTo>
                  <a:cubicBezTo>
                    <a:pt x="217" y="32"/>
                    <a:pt x="170" y="0"/>
                    <a:pt x="122"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31"/>
            <p:cNvSpPr/>
            <p:nvPr/>
          </p:nvSpPr>
          <p:spPr>
            <a:xfrm>
              <a:off x="1810750" y="3407450"/>
              <a:ext cx="4775" cy="5075"/>
            </a:xfrm>
            <a:custGeom>
              <a:avLst/>
              <a:gdLst/>
              <a:ahLst/>
              <a:cxnLst/>
              <a:rect l="l" t="t" r="r" b="b"/>
              <a:pathLst>
                <a:path w="191" h="203" extrusionOk="0">
                  <a:moveTo>
                    <a:pt x="95" y="0"/>
                  </a:moveTo>
                  <a:cubicBezTo>
                    <a:pt x="48" y="0"/>
                    <a:pt x="0" y="36"/>
                    <a:pt x="0" y="107"/>
                  </a:cubicBezTo>
                  <a:cubicBezTo>
                    <a:pt x="0" y="171"/>
                    <a:pt x="48" y="202"/>
                    <a:pt x="95" y="202"/>
                  </a:cubicBezTo>
                  <a:cubicBezTo>
                    <a:pt x="143" y="202"/>
                    <a:pt x="190" y="171"/>
                    <a:pt x="190" y="107"/>
                  </a:cubicBezTo>
                  <a:cubicBezTo>
                    <a:pt x="190" y="36"/>
                    <a:pt x="143" y="0"/>
                    <a:pt x="95"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31"/>
            <p:cNvSpPr/>
            <p:nvPr/>
          </p:nvSpPr>
          <p:spPr>
            <a:xfrm>
              <a:off x="1534850" y="3194775"/>
              <a:ext cx="9525" cy="9525"/>
            </a:xfrm>
            <a:custGeom>
              <a:avLst/>
              <a:gdLst/>
              <a:ahLst/>
              <a:cxnLst/>
              <a:rect l="l" t="t" r="r" b="b"/>
              <a:pathLst>
                <a:path w="381" h="381" extrusionOk="0">
                  <a:moveTo>
                    <a:pt x="190" y="1"/>
                  </a:moveTo>
                  <a:cubicBezTo>
                    <a:pt x="79" y="1"/>
                    <a:pt x="0" y="80"/>
                    <a:pt x="0" y="191"/>
                  </a:cubicBezTo>
                  <a:cubicBezTo>
                    <a:pt x="0" y="302"/>
                    <a:pt x="79" y="381"/>
                    <a:pt x="190" y="381"/>
                  </a:cubicBezTo>
                  <a:cubicBezTo>
                    <a:pt x="301" y="381"/>
                    <a:pt x="380" y="302"/>
                    <a:pt x="380" y="191"/>
                  </a:cubicBezTo>
                  <a:cubicBezTo>
                    <a:pt x="380" y="80"/>
                    <a:pt x="301" y="1"/>
                    <a:pt x="190"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31"/>
            <p:cNvSpPr/>
            <p:nvPr/>
          </p:nvSpPr>
          <p:spPr>
            <a:xfrm>
              <a:off x="432825" y="3437825"/>
              <a:ext cx="8725" cy="8725"/>
            </a:xfrm>
            <a:custGeom>
              <a:avLst/>
              <a:gdLst/>
              <a:ahLst/>
              <a:cxnLst/>
              <a:rect l="l" t="t" r="r" b="b"/>
              <a:pathLst>
                <a:path w="349" h="349" extrusionOk="0">
                  <a:moveTo>
                    <a:pt x="174" y="1"/>
                  </a:moveTo>
                  <a:cubicBezTo>
                    <a:pt x="79" y="1"/>
                    <a:pt x="0" y="80"/>
                    <a:pt x="0" y="175"/>
                  </a:cubicBezTo>
                  <a:cubicBezTo>
                    <a:pt x="0" y="270"/>
                    <a:pt x="79" y="349"/>
                    <a:pt x="174" y="349"/>
                  </a:cubicBezTo>
                  <a:cubicBezTo>
                    <a:pt x="269" y="349"/>
                    <a:pt x="349" y="270"/>
                    <a:pt x="349" y="175"/>
                  </a:cubicBezTo>
                  <a:cubicBezTo>
                    <a:pt x="349" y="80"/>
                    <a:pt x="269" y="1"/>
                    <a:pt x="174"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31"/>
            <p:cNvSpPr/>
            <p:nvPr/>
          </p:nvSpPr>
          <p:spPr>
            <a:xfrm>
              <a:off x="1180050" y="3948075"/>
              <a:ext cx="6875" cy="4550"/>
            </a:xfrm>
            <a:custGeom>
              <a:avLst/>
              <a:gdLst/>
              <a:ahLst/>
              <a:cxnLst/>
              <a:rect l="l" t="t" r="r" b="b"/>
              <a:pathLst>
                <a:path w="275" h="182" extrusionOk="0">
                  <a:moveTo>
                    <a:pt x="148" y="0"/>
                  </a:moveTo>
                  <a:cubicBezTo>
                    <a:pt x="0" y="0"/>
                    <a:pt x="158" y="181"/>
                    <a:pt x="236" y="181"/>
                  </a:cubicBezTo>
                  <a:cubicBezTo>
                    <a:pt x="258" y="181"/>
                    <a:pt x="274" y="166"/>
                    <a:pt x="274" y="127"/>
                  </a:cubicBezTo>
                  <a:cubicBezTo>
                    <a:pt x="274" y="48"/>
                    <a:pt x="211" y="0"/>
                    <a:pt x="148"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31"/>
            <p:cNvSpPr/>
            <p:nvPr/>
          </p:nvSpPr>
          <p:spPr>
            <a:xfrm>
              <a:off x="505250" y="3032875"/>
              <a:ext cx="7950" cy="7950"/>
            </a:xfrm>
            <a:custGeom>
              <a:avLst/>
              <a:gdLst/>
              <a:ahLst/>
              <a:cxnLst/>
              <a:rect l="l" t="t" r="r" b="b"/>
              <a:pathLst>
                <a:path w="318" h="318" extrusionOk="0">
                  <a:moveTo>
                    <a:pt x="159" y="1"/>
                  </a:moveTo>
                  <a:cubicBezTo>
                    <a:pt x="80" y="1"/>
                    <a:pt x="1" y="64"/>
                    <a:pt x="1" y="159"/>
                  </a:cubicBezTo>
                  <a:cubicBezTo>
                    <a:pt x="1" y="238"/>
                    <a:pt x="80" y="318"/>
                    <a:pt x="159" y="318"/>
                  </a:cubicBezTo>
                  <a:cubicBezTo>
                    <a:pt x="254" y="318"/>
                    <a:pt x="317" y="238"/>
                    <a:pt x="317" y="159"/>
                  </a:cubicBezTo>
                  <a:cubicBezTo>
                    <a:pt x="317" y="64"/>
                    <a:pt x="254" y="1"/>
                    <a:pt x="159"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31"/>
            <p:cNvSpPr/>
            <p:nvPr/>
          </p:nvSpPr>
          <p:spPr>
            <a:xfrm>
              <a:off x="650125" y="2956875"/>
              <a:ext cx="9150" cy="7550"/>
            </a:xfrm>
            <a:custGeom>
              <a:avLst/>
              <a:gdLst/>
              <a:ahLst/>
              <a:cxnLst/>
              <a:rect l="l" t="t" r="r" b="b"/>
              <a:pathLst>
                <a:path w="366" h="302" extrusionOk="0">
                  <a:moveTo>
                    <a:pt x="207" y="1"/>
                  </a:moveTo>
                  <a:cubicBezTo>
                    <a:pt x="1" y="1"/>
                    <a:pt x="1" y="302"/>
                    <a:pt x="207" y="302"/>
                  </a:cubicBezTo>
                  <a:cubicBezTo>
                    <a:pt x="302" y="302"/>
                    <a:pt x="365" y="238"/>
                    <a:pt x="365" y="159"/>
                  </a:cubicBezTo>
                  <a:cubicBezTo>
                    <a:pt x="365" y="64"/>
                    <a:pt x="302" y="1"/>
                    <a:pt x="207"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8" name="Google Shape;2348;p31"/>
            <p:cNvSpPr/>
            <p:nvPr/>
          </p:nvSpPr>
          <p:spPr>
            <a:xfrm>
              <a:off x="470450" y="2746300"/>
              <a:ext cx="4750" cy="3525"/>
            </a:xfrm>
            <a:custGeom>
              <a:avLst/>
              <a:gdLst/>
              <a:ahLst/>
              <a:cxnLst/>
              <a:rect l="l" t="t" r="r" b="b"/>
              <a:pathLst>
                <a:path w="190" h="141" extrusionOk="0">
                  <a:moveTo>
                    <a:pt x="110" y="0"/>
                  </a:moveTo>
                  <a:cubicBezTo>
                    <a:pt x="1" y="0"/>
                    <a:pt x="107" y="141"/>
                    <a:pt x="161" y="141"/>
                  </a:cubicBezTo>
                  <a:cubicBezTo>
                    <a:pt x="178" y="141"/>
                    <a:pt x="189" y="128"/>
                    <a:pt x="189" y="95"/>
                  </a:cubicBezTo>
                  <a:cubicBezTo>
                    <a:pt x="189" y="48"/>
                    <a:pt x="158" y="0"/>
                    <a:pt x="110"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9" name="Google Shape;2349;p31"/>
            <p:cNvSpPr/>
            <p:nvPr/>
          </p:nvSpPr>
          <p:spPr>
            <a:xfrm>
              <a:off x="679025" y="3225750"/>
              <a:ext cx="9925" cy="9825"/>
            </a:xfrm>
            <a:custGeom>
              <a:avLst/>
              <a:gdLst/>
              <a:ahLst/>
              <a:cxnLst/>
              <a:rect l="l" t="t" r="r" b="b"/>
              <a:pathLst>
                <a:path w="397" h="393" extrusionOk="0">
                  <a:moveTo>
                    <a:pt x="199" y="1"/>
                  </a:moveTo>
                  <a:cubicBezTo>
                    <a:pt x="100" y="1"/>
                    <a:pt x="1" y="68"/>
                    <a:pt x="1" y="203"/>
                  </a:cubicBezTo>
                  <a:cubicBezTo>
                    <a:pt x="1" y="329"/>
                    <a:pt x="100" y="393"/>
                    <a:pt x="199" y="393"/>
                  </a:cubicBezTo>
                  <a:cubicBezTo>
                    <a:pt x="298" y="393"/>
                    <a:pt x="397" y="329"/>
                    <a:pt x="397" y="203"/>
                  </a:cubicBezTo>
                  <a:cubicBezTo>
                    <a:pt x="397" y="68"/>
                    <a:pt x="298" y="1"/>
                    <a:pt x="199"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31"/>
            <p:cNvSpPr/>
            <p:nvPr/>
          </p:nvSpPr>
          <p:spPr>
            <a:xfrm>
              <a:off x="861900" y="2962425"/>
              <a:ext cx="14275" cy="12175"/>
            </a:xfrm>
            <a:custGeom>
              <a:avLst/>
              <a:gdLst/>
              <a:ahLst/>
              <a:cxnLst/>
              <a:rect l="l" t="t" r="r" b="b"/>
              <a:pathLst>
                <a:path w="571" h="487" extrusionOk="0">
                  <a:moveTo>
                    <a:pt x="333" y="1"/>
                  </a:moveTo>
                  <a:cubicBezTo>
                    <a:pt x="112" y="1"/>
                    <a:pt x="1" y="270"/>
                    <a:pt x="143" y="412"/>
                  </a:cubicBezTo>
                  <a:cubicBezTo>
                    <a:pt x="195" y="464"/>
                    <a:pt x="258" y="487"/>
                    <a:pt x="320" y="487"/>
                  </a:cubicBezTo>
                  <a:cubicBezTo>
                    <a:pt x="448" y="487"/>
                    <a:pt x="571" y="388"/>
                    <a:pt x="571" y="238"/>
                  </a:cubicBezTo>
                  <a:cubicBezTo>
                    <a:pt x="571" y="111"/>
                    <a:pt x="460" y="1"/>
                    <a:pt x="333"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31"/>
            <p:cNvSpPr/>
            <p:nvPr/>
          </p:nvSpPr>
          <p:spPr>
            <a:xfrm>
              <a:off x="1093075" y="3212600"/>
              <a:ext cx="27750" cy="23900"/>
            </a:xfrm>
            <a:custGeom>
              <a:avLst/>
              <a:gdLst/>
              <a:ahLst/>
              <a:cxnLst/>
              <a:rect l="l" t="t" r="r" b="b"/>
              <a:pathLst>
                <a:path w="1110" h="956" extrusionOk="0">
                  <a:moveTo>
                    <a:pt x="634" y="0"/>
                  </a:moveTo>
                  <a:cubicBezTo>
                    <a:pt x="222" y="0"/>
                    <a:pt x="1" y="523"/>
                    <a:pt x="302" y="824"/>
                  </a:cubicBezTo>
                  <a:cubicBezTo>
                    <a:pt x="397" y="914"/>
                    <a:pt x="514" y="955"/>
                    <a:pt x="628" y="955"/>
                  </a:cubicBezTo>
                  <a:cubicBezTo>
                    <a:pt x="874" y="955"/>
                    <a:pt x="1109" y="767"/>
                    <a:pt x="1109" y="475"/>
                  </a:cubicBezTo>
                  <a:cubicBezTo>
                    <a:pt x="1109" y="222"/>
                    <a:pt x="903" y="0"/>
                    <a:pt x="634"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31"/>
            <p:cNvSpPr/>
            <p:nvPr/>
          </p:nvSpPr>
          <p:spPr>
            <a:xfrm>
              <a:off x="1585900" y="3762825"/>
              <a:ext cx="10325" cy="10300"/>
            </a:xfrm>
            <a:custGeom>
              <a:avLst/>
              <a:gdLst/>
              <a:ahLst/>
              <a:cxnLst/>
              <a:rect l="l" t="t" r="r" b="b"/>
              <a:pathLst>
                <a:path w="413" h="412" extrusionOk="0">
                  <a:moveTo>
                    <a:pt x="207" y="0"/>
                  </a:moveTo>
                  <a:cubicBezTo>
                    <a:pt x="80" y="0"/>
                    <a:pt x="1" y="95"/>
                    <a:pt x="1" y="206"/>
                  </a:cubicBezTo>
                  <a:cubicBezTo>
                    <a:pt x="1" y="333"/>
                    <a:pt x="80" y="412"/>
                    <a:pt x="207" y="412"/>
                  </a:cubicBezTo>
                  <a:cubicBezTo>
                    <a:pt x="317" y="412"/>
                    <a:pt x="412" y="333"/>
                    <a:pt x="412" y="206"/>
                  </a:cubicBezTo>
                  <a:cubicBezTo>
                    <a:pt x="412" y="95"/>
                    <a:pt x="317" y="0"/>
                    <a:pt x="207"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31"/>
            <p:cNvSpPr/>
            <p:nvPr/>
          </p:nvSpPr>
          <p:spPr>
            <a:xfrm>
              <a:off x="377000" y="3650800"/>
              <a:ext cx="3600" cy="3575"/>
            </a:xfrm>
            <a:custGeom>
              <a:avLst/>
              <a:gdLst/>
              <a:ahLst/>
              <a:cxnLst/>
              <a:rect l="l" t="t" r="r" b="b"/>
              <a:pathLst>
                <a:path w="144" h="143" extrusionOk="0">
                  <a:moveTo>
                    <a:pt x="80" y="0"/>
                  </a:moveTo>
                  <a:cubicBezTo>
                    <a:pt x="32" y="0"/>
                    <a:pt x="1" y="32"/>
                    <a:pt x="1" y="63"/>
                  </a:cubicBezTo>
                  <a:cubicBezTo>
                    <a:pt x="1" y="111"/>
                    <a:pt x="32" y="143"/>
                    <a:pt x="80" y="143"/>
                  </a:cubicBezTo>
                  <a:cubicBezTo>
                    <a:pt x="112" y="143"/>
                    <a:pt x="143" y="111"/>
                    <a:pt x="143" y="63"/>
                  </a:cubicBezTo>
                  <a:cubicBezTo>
                    <a:pt x="143" y="32"/>
                    <a:pt x="112" y="0"/>
                    <a:pt x="80"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31"/>
            <p:cNvSpPr/>
            <p:nvPr/>
          </p:nvSpPr>
          <p:spPr>
            <a:xfrm>
              <a:off x="1484175" y="3236750"/>
              <a:ext cx="9925" cy="9925"/>
            </a:xfrm>
            <a:custGeom>
              <a:avLst/>
              <a:gdLst/>
              <a:ahLst/>
              <a:cxnLst/>
              <a:rect l="l" t="t" r="r" b="b"/>
              <a:pathLst>
                <a:path w="397" h="397" extrusionOk="0">
                  <a:moveTo>
                    <a:pt x="206" y="0"/>
                  </a:moveTo>
                  <a:cubicBezTo>
                    <a:pt x="95" y="0"/>
                    <a:pt x="0" y="95"/>
                    <a:pt x="0" y="206"/>
                  </a:cubicBezTo>
                  <a:cubicBezTo>
                    <a:pt x="0" y="317"/>
                    <a:pt x="95" y="396"/>
                    <a:pt x="206" y="396"/>
                  </a:cubicBezTo>
                  <a:cubicBezTo>
                    <a:pt x="317" y="396"/>
                    <a:pt x="396" y="317"/>
                    <a:pt x="396" y="206"/>
                  </a:cubicBezTo>
                  <a:cubicBezTo>
                    <a:pt x="396" y="95"/>
                    <a:pt x="317" y="0"/>
                    <a:pt x="206"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31"/>
            <p:cNvSpPr/>
            <p:nvPr/>
          </p:nvSpPr>
          <p:spPr>
            <a:xfrm>
              <a:off x="1078825" y="2913350"/>
              <a:ext cx="19025" cy="16300"/>
            </a:xfrm>
            <a:custGeom>
              <a:avLst/>
              <a:gdLst/>
              <a:ahLst/>
              <a:cxnLst/>
              <a:rect l="l" t="t" r="r" b="b"/>
              <a:pathLst>
                <a:path w="761" h="652" extrusionOk="0">
                  <a:moveTo>
                    <a:pt x="428" y="0"/>
                  </a:moveTo>
                  <a:cubicBezTo>
                    <a:pt x="143" y="0"/>
                    <a:pt x="1" y="348"/>
                    <a:pt x="207" y="554"/>
                  </a:cubicBezTo>
                  <a:cubicBezTo>
                    <a:pt x="273" y="621"/>
                    <a:pt x="355" y="651"/>
                    <a:pt x="435" y="651"/>
                  </a:cubicBezTo>
                  <a:cubicBezTo>
                    <a:pt x="602" y="651"/>
                    <a:pt x="761" y="520"/>
                    <a:pt x="761" y="317"/>
                  </a:cubicBezTo>
                  <a:cubicBezTo>
                    <a:pt x="761" y="143"/>
                    <a:pt x="618" y="0"/>
                    <a:pt x="428"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31"/>
            <p:cNvSpPr/>
            <p:nvPr/>
          </p:nvSpPr>
          <p:spPr>
            <a:xfrm>
              <a:off x="1273975" y="3539950"/>
              <a:ext cx="9525" cy="9525"/>
            </a:xfrm>
            <a:custGeom>
              <a:avLst/>
              <a:gdLst/>
              <a:ahLst/>
              <a:cxnLst/>
              <a:rect l="l" t="t" r="r" b="b"/>
              <a:pathLst>
                <a:path w="381" h="381" extrusionOk="0">
                  <a:moveTo>
                    <a:pt x="191" y="1"/>
                  </a:moveTo>
                  <a:cubicBezTo>
                    <a:pt x="80" y="1"/>
                    <a:pt x="1" y="80"/>
                    <a:pt x="1" y="191"/>
                  </a:cubicBezTo>
                  <a:cubicBezTo>
                    <a:pt x="1" y="286"/>
                    <a:pt x="80" y="381"/>
                    <a:pt x="191" y="381"/>
                  </a:cubicBezTo>
                  <a:cubicBezTo>
                    <a:pt x="286" y="381"/>
                    <a:pt x="381" y="286"/>
                    <a:pt x="381" y="191"/>
                  </a:cubicBezTo>
                  <a:cubicBezTo>
                    <a:pt x="381" y="80"/>
                    <a:pt x="286" y="1"/>
                    <a:pt x="19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31"/>
            <p:cNvSpPr/>
            <p:nvPr/>
          </p:nvSpPr>
          <p:spPr>
            <a:xfrm>
              <a:off x="1582350" y="2840100"/>
              <a:ext cx="8325" cy="7125"/>
            </a:xfrm>
            <a:custGeom>
              <a:avLst/>
              <a:gdLst/>
              <a:ahLst/>
              <a:cxnLst/>
              <a:rect l="l" t="t" r="r" b="b"/>
              <a:pathLst>
                <a:path w="333" h="285" extrusionOk="0">
                  <a:moveTo>
                    <a:pt x="190" y="1"/>
                  </a:moveTo>
                  <a:cubicBezTo>
                    <a:pt x="64" y="1"/>
                    <a:pt x="0" y="159"/>
                    <a:pt x="95" y="238"/>
                  </a:cubicBezTo>
                  <a:cubicBezTo>
                    <a:pt x="122" y="270"/>
                    <a:pt x="157" y="284"/>
                    <a:pt x="192" y="284"/>
                  </a:cubicBezTo>
                  <a:cubicBezTo>
                    <a:pt x="262" y="284"/>
                    <a:pt x="333" y="228"/>
                    <a:pt x="333" y="143"/>
                  </a:cubicBezTo>
                  <a:cubicBezTo>
                    <a:pt x="333" y="64"/>
                    <a:pt x="269" y="1"/>
                    <a:pt x="190"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31"/>
            <p:cNvSpPr/>
            <p:nvPr/>
          </p:nvSpPr>
          <p:spPr>
            <a:xfrm>
              <a:off x="909025" y="3104525"/>
              <a:ext cx="21775" cy="19000"/>
            </a:xfrm>
            <a:custGeom>
              <a:avLst/>
              <a:gdLst/>
              <a:ahLst/>
              <a:cxnLst/>
              <a:rect l="l" t="t" r="r" b="b"/>
              <a:pathLst>
                <a:path w="871" h="760" extrusionOk="0">
                  <a:moveTo>
                    <a:pt x="491" y="1"/>
                  </a:moveTo>
                  <a:cubicBezTo>
                    <a:pt x="158" y="1"/>
                    <a:pt x="0" y="412"/>
                    <a:pt x="238" y="650"/>
                  </a:cubicBezTo>
                  <a:cubicBezTo>
                    <a:pt x="314" y="726"/>
                    <a:pt x="406" y="760"/>
                    <a:pt x="496" y="760"/>
                  </a:cubicBezTo>
                  <a:cubicBezTo>
                    <a:pt x="688" y="760"/>
                    <a:pt x="871" y="607"/>
                    <a:pt x="871" y="381"/>
                  </a:cubicBezTo>
                  <a:cubicBezTo>
                    <a:pt x="871" y="175"/>
                    <a:pt x="697" y="1"/>
                    <a:pt x="491"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31"/>
            <p:cNvSpPr/>
            <p:nvPr/>
          </p:nvSpPr>
          <p:spPr>
            <a:xfrm>
              <a:off x="598675" y="3704625"/>
              <a:ext cx="19825" cy="17000"/>
            </a:xfrm>
            <a:custGeom>
              <a:avLst/>
              <a:gdLst/>
              <a:ahLst/>
              <a:cxnLst/>
              <a:rect l="l" t="t" r="r" b="b"/>
              <a:pathLst>
                <a:path w="793" h="680" extrusionOk="0">
                  <a:moveTo>
                    <a:pt x="444" y="0"/>
                  </a:moveTo>
                  <a:cubicBezTo>
                    <a:pt x="159" y="0"/>
                    <a:pt x="1" y="365"/>
                    <a:pt x="222" y="586"/>
                  </a:cubicBezTo>
                  <a:cubicBezTo>
                    <a:pt x="287" y="651"/>
                    <a:pt x="368" y="680"/>
                    <a:pt x="447" y="680"/>
                  </a:cubicBezTo>
                  <a:cubicBezTo>
                    <a:pt x="621" y="680"/>
                    <a:pt x="792" y="544"/>
                    <a:pt x="792" y="349"/>
                  </a:cubicBezTo>
                  <a:cubicBezTo>
                    <a:pt x="792" y="159"/>
                    <a:pt x="634" y="0"/>
                    <a:pt x="44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31"/>
            <p:cNvSpPr/>
            <p:nvPr/>
          </p:nvSpPr>
          <p:spPr>
            <a:xfrm>
              <a:off x="1402625" y="3840400"/>
              <a:ext cx="7150" cy="7550"/>
            </a:xfrm>
            <a:custGeom>
              <a:avLst/>
              <a:gdLst/>
              <a:ahLst/>
              <a:cxnLst/>
              <a:rect l="l" t="t" r="r" b="b"/>
              <a:pathLst>
                <a:path w="286" h="302" extrusionOk="0">
                  <a:moveTo>
                    <a:pt x="143" y="0"/>
                  </a:moveTo>
                  <a:cubicBezTo>
                    <a:pt x="64" y="0"/>
                    <a:pt x="1" y="64"/>
                    <a:pt x="1" y="143"/>
                  </a:cubicBezTo>
                  <a:cubicBezTo>
                    <a:pt x="1" y="222"/>
                    <a:pt x="64" y="301"/>
                    <a:pt x="143" y="301"/>
                  </a:cubicBezTo>
                  <a:cubicBezTo>
                    <a:pt x="222" y="285"/>
                    <a:pt x="286" y="222"/>
                    <a:pt x="286" y="143"/>
                  </a:cubicBezTo>
                  <a:cubicBezTo>
                    <a:pt x="286" y="64"/>
                    <a:pt x="222" y="0"/>
                    <a:pt x="143"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31"/>
            <p:cNvSpPr/>
            <p:nvPr/>
          </p:nvSpPr>
          <p:spPr>
            <a:xfrm>
              <a:off x="1184525" y="3534425"/>
              <a:ext cx="11500" cy="11100"/>
            </a:xfrm>
            <a:custGeom>
              <a:avLst/>
              <a:gdLst/>
              <a:ahLst/>
              <a:cxnLst/>
              <a:rect l="l" t="t" r="r" b="b"/>
              <a:pathLst>
                <a:path w="460" h="444" extrusionOk="0">
                  <a:moveTo>
                    <a:pt x="238" y="0"/>
                  </a:moveTo>
                  <a:cubicBezTo>
                    <a:pt x="111" y="0"/>
                    <a:pt x="0" y="95"/>
                    <a:pt x="0" y="222"/>
                  </a:cubicBezTo>
                  <a:cubicBezTo>
                    <a:pt x="0" y="348"/>
                    <a:pt x="111" y="443"/>
                    <a:pt x="238" y="443"/>
                  </a:cubicBezTo>
                  <a:cubicBezTo>
                    <a:pt x="349" y="443"/>
                    <a:pt x="460" y="348"/>
                    <a:pt x="460" y="222"/>
                  </a:cubicBezTo>
                  <a:cubicBezTo>
                    <a:pt x="460" y="95"/>
                    <a:pt x="349" y="0"/>
                    <a:pt x="238"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31"/>
            <p:cNvSpPr/>
            <p:nvPr/>
          </p:nvSpPr>
          <p:spPr>
            <a:xfrm>
              <a:off x="533750" y="3415650"/>
              <a:ext cx="11125" cy="9500"/>
            </a:xfrm>
            <a:custGeom>
              <a:avLst/>
              <a:gdLst/>
              <a:ahLst/>
              <a:cxnLst/>
              <a:rect l="l" t="t" r="r" b="b"/>
              <a:pathLst>
                <a:path w="445" h="380" extrusionOk="0">
                  <a:moveTo>
                    <a:pt x="254" y="1"/>
                  </a:moveTo>
                  <a:cubicBezTo>
                    <a:pt x="96" y="1"/>
                    <a:pt x="1" y="207"/>
                    <a:pt x="127" y="318"/>
                  </a:cubicBezTo>
                  <a:cubicBezTo>
                    <a:pt x="165" y="361"/>
                    <a:pt x="213" y="380"/>
                    <a:pt x="261" y="380"/>
                  </a:cubicBezTo>
                  <a:cubicBezTo>
                    <a:pt x="354" y="380"/>
                    <a:pt x="444" y="306"/>
                    <a:pt x="444" y="191"/>
                  </a:cubicBezTo>
                  <a:cubicBezTo>
                    <a:pt x="444" y="96"/>
                    <a:pt x="365" y="1"/>
                    <a:pt x="254"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31"/>
            <p:cNvSpPr/>
            <p:nvPr/>
          </p:nvSpPr>
          <p:spPr>
            <a:xfrm>
              <a:off x="1061425" y="3356675"/>
              <a:ext cx="24150" cy="20825"/>
            </a:xfrm>
            <a:custGeom>
              <a:avLst/>
              <a:gdLst/>
              <a:ahLst/>
              <a:cxnLst/>
              <a:rect l="l" t="t" r="r" b="b"/>
              <a:pathLst>
                <a:path w="966" h="833" extrusionOk="0">
                  <a:moveTo>
                    <a:pt x="554" y="1"/>
                  </a:moveTo>
                  <a:cubicBezTo>
                    <a:pt x="190" y="1"/>
                    <a:pt x="0" y="444"/>
                    <a:pt x="253" y="713"/>
                  </a:cubicBezTo>
                  <a:cubicBezTo>
                    <a:pt x="340" y="795"/>
                    <a:pt x="446" y="832"/>
                    <a:pt x="548" y="832"/>
                  </a:cubicBezTo>
                  <a:cubicBezTo>
                    <a:pt x="763" y="832"/>
                    <a:pt x="966" y="670"/>
                    <a:pt x="966" y="412"/>
                  </a:cubicBezTo>
                  <a:cubicBezTo>
                    <a:pt x="966" y="191"/>
                    <a:pt x="776" y="1"/>
                    <a:pt x="5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31"/>
            <p:cNvSpPr/>
            <p:nvPr/>
          </p:nvSpPr>
          <p:spPr>
            <a:xfrm>
              <a:off x="1219750" y="3343625"/>
              <a:ext cx="26550" cy="22425"/>
            </a:xfrm>
            <a:custGeom>
              <a:avLst/>
              <a:gdLst/>
              <a:ahLst/>
              <a:cxnLst/>
              <a:rect l="l" t="t" r="r" b="b"/>
              <a:pathLst>
                <a:path w="1062" h="897" extrusionOk="0">
                  <a:moveTo>
                    <a:pt x="602" y="0"/>
                  </a:moveTo>
                  <a:cubicBezTo>
                    <a:pt x="206" y="0"/>
                    <a:pt x="1" y="475"/>
                    <a:pt x="286" y="760"/>
                  </a:cubicBezTo>
                  <a:cubicBezTo>
                    <a:pt x="379" y="854"/>
                    <a:pt x="495" y="896"/>
                    <a:pt x="609" y="896"/>
                  </a:cubicBezTo>
                  <a:cubicBezTo>
                    <a:pt x="840" y="896"/>
                    <a:pt x="1061" y="720"/>
                    <a:pt x="1061" y="444"/>
                  </a:cubicBezTo>
                  <a:cubicBezTo>
                    <a:pt x="1061" y="206"/>
                    <a:pt x="856" y="0"/>
                    <a:pt x="602"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31"/>
            <p:cNvSpPr/>
            <p:nvPr/>
          </p:nvSpPr>
          <p:spPr>
            <a:xfrm>
              <a:off x="590375" y="3857425"/>
              <a:ext cx="9900" cy="9925"/>
            </a:xfrm>
            <a:custGeom>
              <a:avLst/>
              <a:gdLst/>
              <a:ahLst/>
              <a:cxnLst/>
              <a:rect l="l" t="t" r="r" b="b"/>
              <a:pathLst>
                <a:path w="396" h="397" extrusionOk="0">
                  <a:moveTo>
                    <a:pt x="206" y="0"/>
                  </a:moveTo>
                  <a:cubicBezTo>
                    <a:pt x="95" y="0"/>
                    <a:pt x="0" y="95"/>
                    <a:pt x="0" y="206"/>
                  </a:cubicBezTo>
                  <a:cubicBezTo>
                    <a:pt x="0" y="301"/>
                    <a:pt x="95" y="396"/>
                    <a:pt x="206" y="396"/>
                  </a:cubicBezTo>
                  <a:cubicBezTo>
                    <a:pt x="301" y="396"/>
                    <a:pt x="396" y="301"/>
                    <a:pt x="396" y="206"/>
                  </a:cubicBezTo>
                  <a:cubicBezTo>
                    <a:pt x="396" y="95"/>
                    <a:pt x="301" y="0"/>
                    <a:pt x="206"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31"/>
            <p:cNvSpPr/>
            <p:nvPr/>
          </p:nvSpPr>
          <p:spPr>
            <a:xfrm>
              <a:off x="733650" y="3299675"/>
              <a:ext cx="24175" cy="21000"/>
            </a:xfrm>
            <a:custGeom>
              <a:avLst/>
              <a:gdLst/>
              <a:ahLst/>
              <a:cxnLst/>
              <a:rect l="l" t="t" r="r" b="b"/>
              <a:pathLst>
                <a:path w="967" h="840" extrusionOk="0">
                  <a:moveTo>
                    <a:pt x="555" y="1"/>
                  </a:moveTo>
                  <a:cubicBezTo>
                    <a:pt x="175" y="17"/>
                    <a:pt x="1" y="460"/>
                    <a:pt x="254" y="713"/>
                  </a:cubicBezTo>
                  <a:cubicBezTo>
                    <a:pt x="342" y="801"/>
                    <a:pt x="448" y="840"/>
                    <a:pt x="552" y="840"/>
                  </a:cubicBezTo>
                  <a:cubicBezTo>
                    <a:pt x="765" y="840"/>
                    <a:pt x="967" y="674"/>
                    <a:pt x="967" y="428"/>
                  </a:cubicBezTo>
                  <a:cubicBezTo>
                    <a:pt x="967" y="191"/>
                    <a:pt x="777" y="1"/>
                    <a:pt x="555"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31"/>
            <p:cNvSpPr/>
            <p:nvPr/>
          </p:nvSpPr>
          <p:spPr>
            <a:xfrm>
              <a:off x="642225" y="3925200"/>
              <a:ext cx="9325" cy="8925"/>
            </a:xfrm>
            <a:custGeom>
              <a:avLst/>
              <a:gdLst/>
              <a:ahLst/>
              <a:cxnLst/>
              <a:rect l="l" t="t" r="r" b="b"/>
              <a:pathLst>
                <a:path w="373" h="357" extrusionOk="0">
                  <a:moveTo>
                    <a:pt x="184" y="1"/>
                  </a:moveTo>
                  <a:cubicBezTo>
                    <a:pt x="103" y="1"/>
                    <a:pt x="24" y="52"/>
                    <a:pt x="16" y="155"/>
                  </a:cubicBezTo>
                  <a:cubicBezTo>
                    <a:pt x="0" y="290"/>
                    <a:pt x="91" y="357"/>
                    <a:pt x="184" y="357"/>
                  </a:cubicBezTo>
                  <a:cubicBezTo>
                    <a:pt x="277" y="357"/>
                    <a:pt x="372" y="290"/>
                    <a:pt x="364" y="155"/>
                  </a:cubicBezTo>
                  <a:cubicBezTo>
                    <a:pt x="349" y="52"/>
                    <a:pt x="265" y="1"/>
                    <a:pt x="184"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31"/>
            <p:cNvSpPr/>
            <p:nvPr/>
          </p:nvSpPr>
          <p:spPr>
            <a:xfrm>
              <a:off x="1184125" y="2779550"/>
              <a:ext cx="6750" cy="7150"/>
            </a:xfrm>
            <a:custGeom>
              <a:avLst/>
              <a:gdLst/>
              <a:ahLst/>
              <a:cxnLst/>
              <a:rect l="l" t="t" r="r" b="b"/>
              <a:pathLst>
                <a:path w="270" h="286" extrusionOk="0">
                  <a:moveTo>
                    <a:pt x="127" y="0"/>
                  </a:moveTo>
                  <a:cubicBezTo>
                    <a:pt x="64" y="0"/>
                    <a:pt x="1" y="64"/>
                    <a:pt x="1" y="143"/>
                  </a:cubicBezTo>
                  <a:cubicBezTo>
                    <a:pt x="1" y="222"/>
                    <a:pt x="64" y="285"/>
                    <a:pt x="127" y="285"/>
                  </a:cubicBezTo>
                  <a:cubicBezTo>
                    <a:pt x="206" y="285"/>
                    <a:pt x="270" y="222"/>
                    <a:pt x="270" y="143"/>
                  </a:cubicBezTo>
                  <a:cubicBezTo>
                    <a:pt x="270" y="64"/>
                    <a:pt x="206" y="0"/>
                    <a:pt x="127"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31"/>
            <p:cNvSpPr/>
            <p:nvPr/>
          </p:nvSpPr>
          <p:spPr>
            <a:xfrm>
              <a:off x="647750" y="3121550"/>
              <a:ext cx="20625" cy="17650"/>
            </a:xfrm>
            <a:custGeom>
              <a:avLst/>
              <a:gdLst/>
              <a:ahLst/>
              <a:cxnLst/>
              <a:rect l="l" t="t" r="r" b="b"/>
              <a:pathLst>
                <a:path w="825" h="706" extrusionOk="0">
                  <a:moveTo>
                    <a:pt x="476" y="1"/>
                  </a:moveTo>
                  <a:cubicBezTo>
                    <a:pt x="159" y="1"/>
                    <a:pt x="1" y="381"/>
                    <a:pt x="223" y="602"/>
                  </a:cubicBezTo>
                  <a:cubicBezTo>
                    <a:pt x="294" y="674"/>
                    <a:pt x="382" y="706"/>
                    <a:pt x="468" y="706"/>
                  </a:cubicBezTo>
                  <a:cubicBezTo>
                    <a:pt x="650" y="706"/>
                    <a:pt x="824" y="564"/>
                    <a:pt x="824" y="349"/>
                  </a:cubicBezTo>
                  <a:cubicBezTo>
                    <a:pt x="824" y="159"/>
                    <a:pt x="666" y="1"/>
                    <a:pt x="476"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31"/>
            <p:cNvSpPr/>
            <p:nvPr/>
          </p:nvSpPr>
          <p:spPr>
            <a:xfrm>
              <a:off x="1249450" y="3503150"/>
              <a:ext cx="8725" cy="8725"/>
            </a:xfrm>
            <a:custGeom>
              <a:avLst/>
              <a:gdLst/>
              <a:ahLst/>
              <a:cxnLst/>
              <a:rect l="l" t="t" r="r" b="b"/>
              <a:pathLst>
                <a:path w="349" h="349" extrusionOk="0">
                  <a:moveTo>
                    <a:pt x="174" y="0"/>
                  </a:moveTo>
                  <a:cubicBezTo>
                    <a:pt x="79" y="0"/>
                    <a:pt x="0" y="79"/>
                    <a:pt x="0" y="174"/>
                  </a:cubicBezTo>
                  <a:cubicBezTo>
                    <a:pt x="0" y="269"/>
                    <a:pt x="79" y="349"/>
                    <a:pt x="174" y="349"/>
                  </a:cubicBezTo>
                  <a:cubicBezTo>
                    <a:pt x="269" y="349"/>
                    <a:pt x="348" y="269"/>
                    <a:pt x="348" y="174"/>
                  </a:cubicBezTo>
                  <a:cubicBezTo>
                    <a:pt x="348" y="79"/>
                    <a:pt x="269" y="0"/>
                    <a:pt x="174"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31"/>
            <p:cNvSpPr/>
            <p:nvPr/>
          </p:nvSpPr>
          <p:spPr>
            <a:xfrm>
              <a:off x="666375" y="3342825"/>
              <a:ext cx="8325" cy="8350"/>
            </a:xfrm>
            <a:custGeom>
              <a:avLst/>
              <a:gdLst/>
              <a:ahLst/>
              <a:cxnLst/>
              <a:rect l="l" t="t" r="r" b="b"/>
              <a:pathLst>
                <a:path w="333" h="334" extrusionOk="0">
                  <a:moveTo>
                    <a:pt x="174" y="1"/>
                  </a:moveTo>
                  <a:cubicBezTo>
                    <a:pt x="79" y="1"/>
                    <a:pt x="0" y="80"/>
                    <a:pt x="0" y="175"/>
                  </a:cubicBezTo>
                  <a:cubicBezTo>
                    <a:pt x="0" y="254"/>
                    <a:pt x="79" y="333"/>
                    <a:pt x="174" y="333"/>
                  </a:cubicBezTo>
                  <a:cubicBezTo>
                    <a:pt x="253" y="333"/>
                    <a:pt x="333" y="254"/>
                    <a:pt x="333" y="175"/>
                  </a:cubicBezTo>
                  <a:cubicBezTo>
                    <a:pt x="333" y="80"/>
                    <a:pt x="253" y="1"/>
                    <a:pt x="174"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31"/>
            <p:cNvSpPr/>
            <p:nvPr/>
          </p:nvSpPr>
          <p:spPr>
            <a:xfrm>
              <a:off x="764150" y="3195175"/>
              <a:ext cx="21775" cy="18700"/>
            </a:xfrm>
            <a:custGeom>
              <a:avLst/>
              <a:gdLst/>
              <a:ahLst/>
              <a:cxnLst/>
              <a:rect l="l" t="t" r="r" b="b"/>
              <a:pathLst>
                <a:path w="871" h="748" extrusionOk="0">
                  <a:moveTo>
                    <a:pt x="507" y="1"/>
                  </a:moveTo>
                  <a:cubicBezTo>
                    <a:pt x="174" y="1"/>
                    <a:pt x="0" y="412"/>
                    <a:pt x="238" y="634"/>
                  </a:cubicBezTo>
                  <a:cubicBezTo>
                    <a:pt x="316" y="713"/>
                    <a:pt x="412" y="748"/>
                    <a:pt x="505" y="748"/>
                  </a:cubicBezTo>
                  <a:cubicBezTo>
                    <a:pt x="693" y="748"/>
                    <a:pt x="871" y="603"/>
                    <a:pt x="871" y="381"/>
                  </a:cubicBezTo>
                  <a:cubicBezTo>
                    <a:pt x="871" y="175"/>
                    <a:pt x="713" y="1"/>
                    <a:pt x="507"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31"/>
            <p:cNvSpPr/>
            <p:nvPr/>
          </p:nvSpPr>
          <p:spPr>
            <a:xfrm>
              <a:off x="772150" y="3948075"/>
              <a:ext cx="5475" cy="4025"/>
            </a:xfrm>
            <a:custGeom>
              <a:avLst/>
              <a:gdLst/>
              <a:ahLst/>
              <a:cxnLst/>
              <a:rect l="l" t="t" r="r" b="b"/>
              <a:pathLst>
                <a:path w="219" h="161" extrusionOk="0">
                  <a:moveTo>
                    <a:pt x="123" y="0"/>
                  </a:moveTo>
                  <a:cubicBezTo>
                    <a:pt x="1" y="0"/>
                    <a:pt x="124" y="161"/>
                    <a:pt x="187" y="161"/>
                  </a:cubicBezTo>
                  <a:cubicBezTo>
                    <a:pt x="205" y="161"/>
                    <a:pt x="218" y="147"/>
                    <a:pt x="218" y="111"/>
                  </a:cubicBezTo>
                  <a:cubicBezTo>
                    <a:pt x="218" y="48"/>
                    <a:pt x="171" y="0"/>
                    <a:pt x="123"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31"/>
            <p:cNvSpPr/>
            <p:nvPr/>
          </p:nvSpPr>
          <p:spPr>
            <a:xfrm>
              <a:off x="697250" y="3092650"/>
              <a:ext cx="12275" cy="10450"/>
            </a:xfrm>
            <a:custGeom>
              <a:avLst/>
              <a:gdLst/>
              <a:ahLst/>
              <a:cxnLst/>
              <a:rect l="l" t="t" r="r" b="b"/>
              <a:pathLst>
                <a:path w="491" h="418" extrusionOk="0">
                  <a:moveTo>
                    <a:pt x="285" y="1"/>
                  </a:moveTo>
                  <a:cubicBezTo>
                    <a:pt x="111" y="1"/>
                    <a:pt x="0" y="222"/>
                    <a:pt x="127" y="349"/>
                  </a:cubicBezTo>
                  <a:cubicBezTo>
                    <a:pt x="169" y="397"/>
                    <a:pt x="224" y="418"/>
                    <a:pt x="277" y="418"/>
                  </a:cubicBezTo>
                  <a:cubicBezTo>
                    <a:pt x="385" y="418"/>
                    <a:pt x="491" y="333"/>
                    <a:pt x="491" y="207"/>
                  </a:cubicBezTo>
                  <a:cubicBezTo>
                    <a:pt x="491" y="96"/>
                    <a:pt x="412" y="1"/>
                    <a:pt x="285"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31"/>
            <p:cNvSpPr/>
            <p:nvPr/>
          </p:nvSpPr>
          <p:spPr>
            <a:xfrm>
              <a:off x="1128300" y="3061375"/>
              <a:ext cx="14675" cy="12575"/>
            </a:xfrm>
            <a:custGeom>
              <a:avLst/>
              <a:gdLst/>
              <a:ahLst/>
              <a:cxnLst/>
              <a:rect l="l" t="t" r="r" b="b"/>
              <a:pathLst>
                <a:path w="587" h="503" extrusionOk="0">
                  <a:moveTo>
                    <a:pt x="333" y="1"/>
                  </a:moveTo>
                  <a:cubicBezTo>
                    <a:pt x="112" y="1"/>
                    <a:pt x="1" y="270"/>
                    <a:pt x="159" y="428"/>
                  </a:cubicBezTo>
                  <a:cubicBezTo>
                    <a:pt x="211" y="480"/>
                    <a:pt x="274" y="503"/>
                    <a:pt x="336" y="503"/>
                  </a:cubicBezTo>
                  <a:cubicBezTo>
                    <a:pt x="464" y="503"/>
                    <a:pt x="587" y="404"/>
                    <a:pt x="587" y="254"/>
                  </a:cubicBezTo>
                  <a:cubicBezTo>
                    <a:pt x="587" y="112"/>
                    <a:pt x="476" y="1"/>
                    <a:pt x="333"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31"/>
            <p:cNvSpPr/>
            <p:nvPr/>
          </p:nvSpPr>
          <p:spPr>
            <a:xfrm>
              <a:off x="1270025" y="3739450"/>
              <a:ext cx="29700" cy="25700"/>
            </a:xfrm>
            <a:custGeom>
              <a:avLst/>
              <a:gdLst/>
              <a:ahLst/>
              <a:cxnLst/>
              <a:rect l="l" t="t" r="r" b="b"/>
              <a:pathLst>
                <a:path w="1188" h="1028" extrusionOk="0">
                  <a:moveTo>
                    <a:pt x="681" y="1"/>
                  </a:moveTo>
                  <a:cubicBezTo>
                    <a:pt x="222" y="1"/>
                    <a:pt x="0" y="555"/>
                    <a:pt x="317" y="872"/>
                  </a:cubicBezTo>
                  <a:cubicBezTo>
                    <a:pt x="420" y="980"/>
                    <a:pt x="548" y="1028"/>
                    <a:pt x="675" y="1028"/>
                  </a:cubicBezTo>
                  <a:cubicBezTo>
                    <a:pt x="936" y="1028"/>
                    <a:pt x="1188" y="822"/>
                    <a:pt x="1188" y="523"/>
                  </a:cubicBezTo>
                  <a:cubicBezTo>
                    <a:pt x="1188" y="238"/>
                    <a:pt x="966" y="1"/>
                    <a:pt x="681"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31"/>
            <p:cNvSpPr/>
            <p:nvPr/>
          </p:nvSpPr>
          <p:spPr>
            <a:xfrm>
              <a:off x="1602125" y="3197550"/>
              <a:ext cx="5575" cy="5575"/>
            </a:xfrm>
            <a:custGeom>
              <a:avLst/>
              <a:gdLst/>
              <a:ahLst/>
              <a:cxnLst/>
              <a:rect l="l" t="t" r="r" b="b"/>
              <a:pathLst>
                <a:path w="223" h="223" extrusionOk="0">
                  <a:moveTo>
                    <a:pt x="112" y="1"/>
                  </a:moveTo>
                  <a:cubicBezTo>
                    <a:pt x="48" y="1"/>
                    <a:pt x="1" y="64"/>
                    <a:pt x="1" y="111"/>
                  </a:cubicBezTo>
                  <a:cubicBezTo>
                    <a:pt x="1" y="175"/>
                    <a:pt x="48" y="222"/>
                    <a:pt x="112" y="222"/>
                  </a:cubicBezTo>
                  <a:cubicBezTo>
                    <a:pt x="159" y="222"/>
                    <a:pt x="223" y="175"/>
                    <a:pt x="223" y="111"/>
                  </a:cubicBezTo>
                  <a:cubicBezTo>
                    <a:pt x="223" y="64"/>
                    <a:pt x="159" y="1"/>
                    <a:pt x="112"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31"/>
            <p:cNvSpPr/>
            <p:nvPr/>
          </p:nvSpPr>
          <p:spPr>
            <a:xfrm>
              <a:off x="967600" y="3456425"/>
              <a:ext cx="8325" cy="8350"/>
            </a:xfrm>
            <a:custGeom>
              <a:avLst/>
              <a:gdLst/>
              <a:ahLst/>
              <a:cxnLst/>
              <a:rect l="l" t="t" r="r" b="b"/>
              <a:pathLst>
                <a:path w="333" h="334" extrusionOk="0">
                  <a:moveTo>
                    <a:pt x="159" y="1"/>
                  </a:moveTo>
                  <a:cubicBezTo>
                    <a:pt x="64" y="1"/>
                    <a:pt x="1" y="80"/>
                    <a:pt x="1" y="175"/>
                  </a:cubicBezTo>
                  <a:cubicBezTo>
                    <a:pt x="1" y="270"/>
                    <a:pt x="64" y="333"/>
                    <a:pt x="159" y="333"/>
                  </a:cubicBezTo>
                  <a:cubicBezTo>
                    <a:pt x="254" y="333"/>
                    <a:pt x="333" y="270"/>
                    <a:pt x="333" y="175"/>
                  </a:cubicBezTo>
                  <a:cubicBezTo>
                    <a:pt x="333" y="80"/>
                    <a:pt x="254" y="1"/>
                    <a:pt x="159"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31"/>
            <p:cNvSpPr/>
            <p:nvPr/>
          </p:nvSpPr>
          <p:spPr>
            <a:xfrm>
              <a:off x="569000" y="3438625"/>
              <a:ext cx="8325" cy="7100"/>
            </a:xfrm>
            <a:custGeom>
              <a:avLst/>
              <a:gdLst/>
              <a:ahLst/>
              <a:cxnLst/>
              <a:rect l="l" t="t" r="r" b="b"/>
              <a:pathLst>
                <a:path w="333" h="284" extrusionOk="0">
                  <a:moveTo>
                    <a:pt x="190" y="0"/>
                  </a:moveTo>
                  <a:cubicBezTo>
                    <a:pt x="63" y="0"/>
                    <a:pt x="0" y="159"/>
                    <a:pt x="95" y="238"/>
                  </a:cubicBezTo>
                  <a:cubicBezTo>
                    <a:pt x="121" y="269"/>
                    <a:pt x="157" y="284"/>
                    <a:pt x="192" y="284"/>
                  </a:cubicBezTo>
                  <a:cubicBezTo>
                    <a:pt x="262" y="284"/>
                    <a:pt x="333" y="227"/>
                    <a:pt x="333" y="143"/>
                  </a:cubicBezTo>
                  <a:cubicBezTo>
                    <a:pt x="333" y="64"/>
                    <a:pt x="269" y="0"/>
                    <a:pt x="190"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31"/>
            <p:cNvSpPr/>
            <p:nvPr/>
          </p:nvSpPr>
          <p:spPr>
            <a:xfrm>
              <a:off x="1003225" y="3739850"/>
              <a:ext cx="24575" cy="20625"/>
            </a:xfrm>
            <a:custGeom>
              <a:avLst/>
              <a:gdLst/>
              <a:ahLst/>
              <a:cxnLst/>
              <a:rect l="l" t="t" r="r" b="b"/>
              <a:pathLst>
                <a:path w="983" h="825" extrusionOk="0">
                  <a:moveTo>
                    <a:pt x="555" y="1"/>
                  </a:moveTo>
                  <a:cubicBezTo>
                    <a:pt x="191" y="1"/>
                    <a:pt x="1" y="444"/>
                    <a:pt x="270" y="697"/>
                  </a:cubicBezTo>
                  <a:cubicBezTo>
                    <a:pt x="352" y="785"/>
                    <a:pt x="457" y="824"/>
                    <a:pt x="560" y="824"/>
                  </a:cubicBezTo>
                  <a:cubicBezTo>
                    <a:pt x="774" y="824"/>
                    <a:pt x="982" y="658"/>
                    <a:pt x="982" y="412"/>
                  </a:cubicBezTo>
                  <a:cubicBezTo>
                    <a:pt x="982" y="175"/>
                    <a:pt x="792" y="1"/>
                    <a:pt x="555"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31"/>
            <p:cNvSpPr/>
            <p:nvPr/>
          </p:nvSpPr>
          <p:spPr>
            <a:xfrm>
              <a:off x="766525" y="2803300"/>
              <a:ext cx="10300" cy="8450"/>
            </a:xfrm>
            <a:custGeom>
              <a:avLst/>
              <a:gdLst/>
              <a:ahLst/>
              <a:cxnLst/>
              <a:rect l="l" t="t" r="r" b="b"/>
              <a:pathLst>
                <a:path w="412" h="338" extrusionOk="0">
                  <a:moveTo>
                    <a:pt x="238" y="0"/>
                  </a:moveTo>
                  <a:cubicBezTo>
                    <a:pt x="79" y="0"/>
                    <a:pt x="0" y="175"/>
                    <a:pt x="111" y="285"/>
                  </a:cubicBezTo>
                  <a:cubicBezTo>
                    <a:pt x="147" y="322"/>
                    <a:pt x="192" y="338"/>
                    <a:pt x="236" y="338"/>
                  </a:cubicBezTo>
                  <a:cubicBezTo>
                    <a:pt x="326" y="338"/>
                    <a:pt x="412" y="270"/>
                    <a:pt x="412" y="175"/>
                  </a:cubicBezTo>
                  <a:cubicBezTo>
                    <a:pt x="412" y="80"/>
                    <a:pt x="333" y="0"/>
                    <a:pt x="238"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31"/>
            <p:cNvSpPr/>
            <p:nvPr/>
          </p:nvSpPr>
          <p:spPr>
            <a:xfrm>
              <a:off x="1408175" y="2755400"/>
              <a:ext cx="6350" cy="6350"/>
            </a:xfrm>
            <a:custGeom>
              <a:avLst/>
              <a:gdLst/>
              <a:ahLst/>
              <a:cxnLst/>
              <a:rect l="l" t="t" r="r" b="b"/>
              <a:pathLst>
                <a:path w="254" h="254" extrusionOk="0">
                  <a:moveTo>
                    <a:pt x="127" y="1"/>
                  </a:moveTo>
                  <a:cubicBezTo>
                    <a:pt x="64" y="1"/>
                    <a:pt x="0" y="48"/>
                    <a:pt x="0" y="127"/>
                  </a:cubicBezTo>
                  <a:cubicBezTo>
                    <a:pt x="0" y="191"/>
                    <a:pt x="64" y="254"/>
                    <a:pt x="127" y="254"/>
                  </a:cubicBezTo>
                  <a:cubicBezTo>
                    <a:pt x="206" y="254"/>
                    <a:pt x="254" y="191"/>
                    <a:pt x="254" y="127"/>
                  </a:cubicBezTo>
                  <a:cubicBezTo>
                    <a:pt x="254" y="48"/>
                    <a:pt x="206" y="1"/>
                    <a:pt x="127"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31"/>
            <p:cNvSpPr/>
            <p:nvPr/>
          </p:nvSpPr>
          <p:spPr>
            <a:xfrm>
              <a:off x="1555025" y="2666325"/>
              <a:ext cx="1600" cy="1225"/>
            </a:xfrm>
            <a:custGeom>
              <a:avLst/>
              <a:gdLst/>
              <a:ahLst/>
              <a:cxnLst/>
              <a:rect l="l" t="t" r="r" b="b"/>
              <a:pathLst>
                <a:path w="64" h="49" extrusionOk="0">
                  <a:moveTo>
                    <a:pt x="32" y="1"/>
                  </a:moveTo>
                  <a:cubicBezTo>
                    <a:pt x="16" y="1"/>
                    <a:pt x="1" y="17"/>
                    <a:pt x="1" y="17"/>
                  </a:cubicBezTo>
                  <a:cubicBezTo>
                    <a:pt x="1" y="33"/>
                    <a:pt x="16" y="48"/>
                    <a:pt x="32" y="48"/>
                  </a:cubicBezTo>
                  <a:cubicBezTo>
                    <a:pt x="48" y="48"/>
                    <a:pt x="64" y="33"/>
                    <a:pt x="64" y="17"/>
                  </a:cubicBezTo>
                  <a:cubicBezTo>
                    <a:pt x="64" y="17"/>
                    <a:pt x="48" y="1"/>
                    <a:pt x="32"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31"/>
            <p:cNvSpPr/>
            <p:nvPr/>
          </p:nvSpPr>
          <p:spPr>
            <a:xfrm>
              <a:off x="902275" y="3326600"/>
              <a:ext cx="18650" cy="19025"/>
            </a:xfrm>
            <a:custGeom>
              <a:avLst/>
              <a:gdLst/>
              <a:ahLst/>
              <a:cxnLst/>
              <a:rect l="l" t="t" r="r" b="b"/>
              <a:pathLst>
                <a:path w="746" h="761" extrusionOk="0">
                  <a:moveTo>
                    <a:pt x="381" y="0"/>
                  </a:moveTo>
                  <a:cubicBezTo>
                    <a:pt x="159" y="0"/>
                    <a:pt x="1" y="175"/>
                    <a:pt x="1" y="380"/>
                  </a:cubicBezTo>
                  <a:cubicBezTo>
                    <a:pt x="1" y="586"/>
                    <a:pt x="159" y="760"/>
                    <a:pt x="381" y="760"/>
                  </a:cubicBezTo>
                  <a:cubicBezTo>
                    <a:pt x="587" y="760"/>
                    <a:pt x="745" y="586"/>
                    <a:pt x="745" y="380"/>
                  </a:cubicBezTo>
                  <a:cubicBezTo>
                    <a:pt x="745" y="175"/>
                    <a:pt x="587" y="0"/>
                    <a:pt x="38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31"/>
            <p:cNvSpPr/>
            <p:nvPr/>
          </p:nvSpPr>
          <p:spPr>
            <a:xfrm>
              <a:off x="958100" y="3495625"/>
              <a:ext cx="9525" cy="9925"/>
            </a:xfrm>
            <a:custGeom>
              <a:avLst/>
              <a:gdLst/>
              <a:ahLst/>
              <a:cxnLst/>
              <a:rect l="l" t="t" r="r" b="b"/>
              <a:pathLst>
                <a:path w="381" h="397" extrusionOk="0">
                  <a:moveTo>
                    <a:pt x="190" y="0"/>
                  </a:moveTo>
                  <a:cubicBezTo>
                    <a:pt x="80" y="0"/>
                    <a:pt x="0" y="95"/>
                    <a:pt x="0" y="190"/>
                  </a:cubicBezTo>
                  <a:cubicBezTo>
                    <a:pt x="0" y="301"/>
                    <a:pt x="80" y="396"/>
                    <a:pt x="190" y="396"/>
                  </a:cubicBezTo>
                  <a:cubicBezTo>
                    <a:pt x="301" y="396"/>
                    <a:pt x="381" y="301"/>
                    <a:pt x="381" y="190"/>
                  </a:cubicBezTo>
                  <a:cubicBezTo>
                    <a:pt x="381" y="95"/>
                    <a:pt x="301" y="0"/>
                    <a:pt x="190"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31"/>
            <p:cNvSpPr/>
            <p:nvPr/>
          </p:nvSpPr>
          <p:spPr>
            <a:xfrm>
              <a:off x="1296150" y="2721750"/>
              <a:ext cx="2800" cy="2050"/>
            </a:xfrm>
            <a:custGeom>
              <a:avLst/>
              <a:gdLst/>
              <a:ahLst/>
              <a:cxnLst/>
              <a:rect l="l" t="t" r="r" b="b"/>
              <a:pathLst>
                <a:path w="112" h="82" extrusionOk="0">
                  <a:moveTo>
                    <a:pt x="64" y="1"/>
                  </a:moveTo>
                  <a:cubicBezTo>
                    <a:pt x="0" y="1"/>
                    <a:pt x="69" y="82"/>
                    <a:pt x="99" y="82"/>
                  </a:cubicBezTo>
                  <a:cubicBezTo>
                    <a:pt x="106" y="82"/>
                    <a:pt x="111" y="77"/>
                    <a:pt x="111" y="64"/>
                  </a:cubicBezTo>
                  <a:cubicBezTo>
                    <a:pt x="111" y="32"/>
                    <a:pt x="80" y="1"/>
                    <a:pt x="64"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31"/>
            <p:cNvSpPr/>
            <p:nvPr/>
          </p:nvSpPr>
          <p:spPr>
            <a:xfrm>
              <a:off x="1016675" y="2722550"/>
              <a:ext cx="3600" cy="3300"/>
            </a:xfrm>
            <a:custGeom>
              <a:avLst/>
              <a:gdLst/>
              <a:ahLst/>
              <a:cxnLst/>
              <a:rect l="l" t="t" r="r" b="b"/>
              <a:pathLst>
                <a:path w="144" h="132" extrusionOk="0">
                  <a:moveTo>
                    <a:pt x="80" y="0"/>
                  </a:moveTo>
                  <a:cubicBezTo>
                    <a:pt x="1" y="0"/>
                    <a:pt x="1" y="127"/>
                    <a:pt x="80" y="127"/>
                  </a:cubicBezTo>
                  <a:cubicBezTo>
                    <a:pt x="88" y="130"/>
                    <a:pt x="96" y="131"/>
                    <a:pt x="102" y="131"/>
                  </a:cubicBezTo>
                  <a:cubicBezTo>
                    <a:pt x="133" y="131"/>
                    <a:pt x="143" y="103"/>
                    <a:pt x="143" y="64"/>
                  </a:cubicBezTo>
                  <a:cubicBezTo>
                    <a:pt x="143" y="32"/>
                    <a:pt x="128" y="0"/>
                    <a:pt x="8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31"/>
            <p:cNvSpPr/>
            <p:nvPr/>
          </p:nvSpPr>
          <p:spPr>
            <a:xfrm>
              <a:off x="1730775" y="2933525"/>
              <a:ext cx="4775" cy="4775"/>
            </a:xfrm>
            <a:custGeom>
              <a:avLst/>
              <a:gdLst/>
              <a:ahLst/>
              <a:cxnLst/>
              <a:rect l="l" t="t" r="r" b="b"/>
              <a:pathLst>
                <a:path w="191" h="191" extrusionOk="0">
                  <a:moveTo>
                    <a:pt x="96" y="1"/>
                  </a:moveTo>
                  <a:cubicBezTo>
                    <a:pt x="48" y="1"/>
                    <a:pt x="1" y="48"/>
                    <a:pt x="1" y="96"/>
                  </a:cubicBezTo>
                  <a:cubicBezTo>
                    <a:pt x="1" y="143"/>
                    <a:pt x="48" y="191"/>
                    <a:pt x="96" y="191"/>
                  </a:cubicBezTo>
                  <a:cubicBezTo>
                    <a:pt x="143" y="191"/>
                    <a:pt x="191" y="143"/>
                    <a:pt x="191" y="96"/>
                  </a:cubicBezTo>
                  <a:cubicBezTo>
                    <a:pt x="191" y="48"/>
                    <a:pt x="143" y="1"/>
                    <a:pt x="96"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31"/>
            <p:cNvSpPr/>
            <p:nvPr/>
          </p:nvSpPr>
          <p:spPr>
            <a:xfrm>
              <a:off x="1373975" y="2675450"/>
              <a:ext cx="4125" cy="2875"/>
            </a:xfrm>
            <a:custGeom>
              <a:avLst/>
              <a:gdLst/>
              <a:ahLst/>
              <a:cxnLst/>
              <a:rect l="l" t="t" r="r" b="b"/>
              <a:pathLst>
                <a:path w="165" h="115" extrusionOk="0">
                  <a:moveTo>
                    <a:pt x="86" y="0"/>
                  </a:moveTo>
                  <a:cubicBezTo>
                    <a:pt x="0" y="0"/>
                    <a:pt x="95" y="114"/>
                    <a:pt x="142" y="114"/>
                  </a:cubicBezTo>
                  <a:cubicBezTo>
                    <a:pt x="155" y="114"/>
                    <a:pt x="165" y="104"/>
                    <a:pt x="165" y="79"/>
                  </a:cubicBezTo>
                  <a:cubicBezTo>
                    <a:pt x="165" y="32"/>
                    <a:pt x="133" y="0"/>
                    <a:pt x="86"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31"/>
            <p:cNvSpPr/>
            <p:nvPr/>
          </p:nvSpPr>
          <p:spPr>
            <a:xfrm>
              <a:off x="859925" y="3642875"/>
              <a:ext cx="21400" cy="18425"/>
            </a:xfrm>
            <a:custGeom>
              <a:avLst/>
              <a:gdLst/>
              <a:ahLst/>
              <a:cxnLst/>
              <a:rect l="l" t="t" r="r" b="b"/>
              <a:pathLst>
                <a:path w="856" h="737" extrusionOk="0">
                  <a:moveTo>
                    <a:pt x="492" y="0"/>
                  </a:moveTo>
                  <a:cubicBezTo>
                    <a:pt x="175" y="0"/>
                    <a:pt x="1" y="396"/>
                    <a:pt x="238" y="634"/>
                  </a:cubicBezTo>
                  <a:cubicBezTo>
                    <a:pt x="309" y="705"/>
                    <a:pt x="398" y="737"/>
                    <a:pt x="485" y="737"/>
                  </a:cubicBezTo>
                  <a:cubicBezTo>
                    <a:pt x="672" y="737"/>
                    <a:pt x="856" y="591"/>
                    <a:pt x="856" y="365"/>
                  </a:cubicBezTo>
                  <a:cubicBezTo>
                    <a:pt x="856" y="175"/>
                    <a:pt x="697" y="0"/>
                    <a:pt x="492"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31"/>
            <p:cNvSpPr/>
            <p:nvPr/>
          </p:nvSpPr>
          <p:spPr>
            <a:xfrm>
              <a:off x="1014700" y="3243475"/>
              <a:ext cx="9925" cy="9925"/>
            </a:xfrm>
            <a:custGeom>
              <a:avLst/>
              <a:gdLst/>
              <a:ahLst/>
              <a:cxnLst/>
              <a:rect l="l" t="t" r="r" b="b"/>
              <a:pathLst>
                <a:path w="397" h="397" extrusionOk="0">
                  <a:moveTo>
                    <a:pt x="207" y="0"/>
                  </a:moveTo>
                  <a:cubicBezTo>
                    <a:pt x="96" y="0"/>
                    <a:pt x="1" y="95"/>
                    <a:pt x="1" y="206"/>
                  </a:cubicBezTo>
                  <a:cubicBezTo>
                    <a:pt x="1" y="301"/>
                    <a:pt x="96" y="396"/>
                    <a:pt x="207" y="396"/>
                  </a:cubicBezTo>
                  <a:cubicBezTo>
                    <a:pt x="317" y="396"/>
                    <a:pt x="397" y="301"/>
                    <a:pt x="397" y="206"/>
                  </a:cubicBezTo>
                  <a:cubicBezTo>
                    <a:pt x="397" y="95"/>
                    <a:pt x="317" y="0"/>
                    <a:pt x="207"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31"/>
            <p:cNvSpPr/>
            <p:nvPr/>
          </p:nvSpPr>
          <p:spPr>
            <a:xfrm>
              <a:off x="1217775" y="3858200"/>
              <a:ext cx="10325" cy="10725"/>
            </a:xfrm>
            <a:custGeom>
              <a:avLst/>
              <a:gdLst/>
              <a:ahLst/>
              <a:cxnLst/>
              <a:rect l="l" t="t" r="r" b="b"/>
              <a:pathLst>
                <a:path w="413" h="429" extrusionOk="0">
                  <a:moveTo>
                    <a:pt x="206" y="1"/>
                  </a:moveTo>
                  <a:cubicBezTo>
                    <a:pt x="95" y="1"/>
                    <a:pt x="0" y="96"/>
                    <a:pt x="0" y="223"/>
                  </a:cubicBezTo>
                  <a:cubicBezTo>
                    <a:pt x="0" y="333"/>
                    <a:pt x="95" y="428"/>
                    <a:pt x="206" y="428"/>
                  </a:cubicBezTo>
                  <a:cubicBezTo>
                    <a:pt x="333" y="428"/>
                    <a:pt x="412" y="333"/>
                    <a:pt x="412" y="223"/>
                  </a:cubicBezTo>
                  <a:cubicBezTo>
                    <a:pt x="412" y="96"/>
                    <a:pt x="333" y="1"/>
                    <a:pt x="206"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31"/>
            <p:cNvSpPr/>
            <p:nvPr/>
          </p:nvSpPr>
          <p:spPr>
            <a:xfrm>
              <a:off x="504475" y="3324625"/>
              <a:ext cx="10700" cy="9225"/>
            </a:xfrm>
            <a:custGeom>
              <a:avLst/>
              <a:gdLst/>
              <a:ahLst/>
              <a:cxnLst/>
              <a:rect l="l" t="t" r="r" b="b"/>
              <a:pathLst>
                <a:path w="428" h="369" extrusionOk="0">
                  <a:moveTo>
                    <a:pt x="238" y="0"/>
                  </a:moveTo>
                  <a:cubicBezTo>
                    <a:pt x="79" y="0"/>
                    <a:pt x="0" y="190"/>
                    <a:pt x="111" y="317"/>
                  </a:cubicBezTo>
                  <a:cubicBezTo>
                    <a:pt x="147" y="353"/>
                    <a:pt x="192" y="369"/>
                    <a:pt x="237" y="369"/>
                  </a:cubicBezTo>
                  <a:cubicBezTo>
                    <a:pt x="333" y="369"/>
                    <a:pt x="428" y="298"/>
                    <a:pt x="428" y="190"/>
                  </a:cubicBezTo>
                  <a:cubicBezTo>
                    <a:pt x="428" y="79"/>
                    <a:pt x="348" y="0"/>
                    <a:pt x="238"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31"/>
            <p:cNvSpPr/>
            <p:nvPr/>
          </p:nvSpPr>
          <p:spPr>
            <a:xfrm>
              <a:off x="1657350" y="2901175"/>
              <a:ext cx="3800" cy="3000"/>
            </a:xfrm>
            <a:custGeom>
              <a:avLst/>
              <a:gdLst/>
              <a:ahLst/>
              <a:cxnLst/>
              <a:rect l="l" t="t" r="r" b="b"/>
              <a:pathLst>
                <a:path w="152" h="120" extrusionOk="0">
                  <a:moveTo>
                    <a:pt x="80" y="0"/>
                  </a:moveTo>
                  <a:cubicBezTo>
                    <a:pt x="48" y="0"/>
                    <a:pt x="16" y="20"/>
                    <a:pt x="9" y="60"/>
                  </a:cubicBezTo>
                  <a:cubicBezTo>
                    <a:pt x="1" y="99"/>
                    <a:pt x="36" y="119"/>
                    <a:pt x="74" y="119"/>
                  </a:cubicBezTo>
                  <a:cubicBezTo>
                    <a:pt x="111" y="119"/>
                    <a:pt x="151" y="99"/>
                    <a:pt x="151" y="60"/>
                  </a:cubicBezTo>
                  <a:cubicBezTo>
                    <a:pt x="143" y="20"/>
                    <a:pt x="111" y="0"/>
                    <a:pt x="80"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31"/>
            <p:cNvSpPr/>
            <p:nvPr/>
          </p:nvSpPr>
          <p:spPr>
            <a:xfrm>
              <a:off x="1635775" y="3244650"/>
              <a:ext cx="10725" cy="10725"/>
            </a:xfrm>
            <a:custGeom>
              <a:avLst/>
              <a:gdLst/>
              <a:ahLst/>
              <a:cxnLst/>
              <a:rect l="l" t="t" r="r" b="b"/>
              <a:pathLst>
                <a:path w="429" h="429" extrusionOk="0">
                  <a:moveTo>
                    <a:pt x="207" y="1"/>
                  </a:moveTo>
                  <a:cubicBezTo>
                    <a:pt x="96" y="1"/>
                    <a:pt x="1" y="96"/>
                    <a:pt x="1" y="207"/>
                  </a:cubicBezTo>
                  <a:cubicBezTo>
                    <a:pt x="1" y="333"/>
                    <a:pt x="96" y="428"/>
                    <a:pt x="207" y="428"/>
                  </a:cubicBezTo>
                  <a:cubicBezTo>
                    <a:pt x="333" y="428"/>
                    <a:pt x="428" y="333"/>
                    <a:pt x="428" y="207"/>
                  </a:cubicBezTo>
                  <a:cubicBezTo>
                    <a:pt x="428" y="96"/>
                    <a:pt x="333" y="1"/>
                    <a:pt x="207"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31"/>
            <p:cNvSpPr/>
            <p:nvPr/>
          </p:nvSpPr>
          <p:spPr>
            <a:xfrm>
              <a:off x="896350" y="3800825"/>
              <a:ext cx="22575" cy="19075"/>
            </a:xfrm>
            <a:custGeom>
              <a:avLst/>
              <a:gdLst/>
              <a:ahLst/>
              <a:cxnLst/>
              <a:rect l="l" t="t" r="r" b="b"/>
              <a:pathLst>
                <a:path w="903" h="763" extrusionOk="0">
                  <a:moveTo>
                    <a:pt x="507" y="0"/>
                  </a:moveTo>
                  <a:cubicBezTo>
                    <a:pt x="175" y="0"/>
                    <a:pt x="0" y="412"/>
                    <a:pt x="238" y="649"/>
                  </a:cubicBezTo>
                  <a:cubicBezTo>
                    <a:pt x="316" y="727"/>
                    <a:pt x="414" y="762"/>
                    <a:pt x="511" y="762"/>
                  </a:cubicBezTo>
                  <a:cubicBezTo>
                    <a:pt x="710" y="762"/>
                    <a:pt x="903" y="614"/>
                    <a:pt x="903" y="380"/>
                  </a:cubicBezTo>
                  <a:cubicBezTo>
                    <a:pt x="903" y="174"/>
                    <a:pt x="729" y="0"/>
                    <a:pt x="507"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31"/>
            <p:cNvSpPr/>
            <p:nvPr/>
          </p:nvSpPr>
          <p:spPr>
            <a:xfrm>
              <a:off x="793025" y="3294925"/>
              <a:ext cx="16650" cy="14200"/>
            </a:xfrm>
            <a:custGeom>
              <a:avLst/>
              <a:gdLst/>
              <a:ahLst/>
              <a:cxnLst/>
              <a:rect l="l" t="t" r="r" b="b"/>
              <a:pathLst>
                <a:path w="666" h="568" extrusionOk="0">
                  <a:moveTo>
                    <a:pt x="381" y="1"/>
                  </a:moveTo>
                  <a:cubicBezTo>
                    <a:pt x="128" y="1"/>
                    <a:pt x="1" y="302"/>
                    <a:pt x="191" y="476"/>
                  </a:cubicBezTo>
                  <a:cubicBezTo>
                    <a:pt x="249" y="539"/>
                    <a:pt x="321" y="567"/>
                    <a:pt x="391" y="567"/>
                  </a:cubicBezTo>
                  <a:cubicBezTo>
                    <a:pt x="532" y="567"/>
                    <a:pt x="666" y="455"/>
                    <a:pt x="666" y="286"/>
                  </a:cubicBezTo>
                  <a:cubicBezTo>
                    <a:pt x="666" y="127"/>
                    <a:pt x="539" y="1"/>
                    <a:pt x="381"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31"/>
            <p:cNvSpPr/>
            <p:nvPr/>
          </p:nvSpPr>
          <p:spPr>
            <a:xfrm>
              <a:off x="1169475" y="3498400"/>
              <a:ext cx="14675" cy="14675"/>
            </a:xfrm>
            <a:custGeom>
              <a:avLst/>
              <a:gdLst/>
              <a:ahLst/>
              <a:cxnLst/>
              <a:rect l="l" t="t" r="r" b="b"/>
              <a:pathLst>
                <a:path w="587" h="587" extrusionOk="0">
                  <a:moveTo>
                    <a:pt x="302" y="0"/>
                  </a:moveTo>
                  <a:cubicBezTo>
                    <a:pt x="127" y="0"/>
                    <a:pt x="1" y="127"/>
                    <a:pt x="1" y="285"/>
                  </a:cubicBezTo>
                  <a:cubicBezTo>
                    <a:pt x="1" y="444"/>
                    <a:pt x="127" y="586"/>
                    <a:pt x="302" y="586"/>
                  </a:cubicBezTo>
                  <a:cubicBezTo>
                    <a:pt x="460" y="586"/>
                    <a:pt x="587" y="444"/>
                    <a:pt x="587" y="285"/>
                  </a:cubicBezTo>
                  <a:cubicBezTo>
                    <a:pt x="587" y="127"/>
                    <a:pt x="460" y="0"/>
                    <a:pt x="302"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9" name="Google Shape;2399;p31"/>
            <p:cNvSpPr/>
            <p:nvPr/>
          </p:nvSpPr>
          <p:spPr>
            <a:xfrm>
              <a:off x="1233725" y="3708175"/>
              <a:ext cx="26825" cy="23000"/>
            </a:xfrm>
            <a:custGeom>
              <a:avLst/>
              <a:gdLst/>
              <a:ahLst/>
              <a:cxnLst/>
              <a:rect l="l" t="t" r="r" b="b"/>
              <a:pathLst>
                <a:path w="1073" h="920" extrusionOk="0">
                  <a:moveTo>
                    <a:pt x="639" y="0"/>
                  </a:moveTo>
                  <a:cubicBezTo>
                    <a:pt x="630" y="0"/>
                    <a:pt x="622" y="0"/>
                    <a:pt x="613" y="1"/>
                  </a:cubicBezTo>
                  <a:cubicBezTo>
                    <a:pt x="607" y="1"/>
                    <a:pt x="601" y="1"/>
                    <a:pt x="594" y="1"/>
                  </a:cubicBezTo>
                  <a:cubicBezTo>
                    <a:pt x="195" y="1"/>
                    <a:pt x="0" y="496"/>
                    <a:pt x="281" y="777"/>
                  </a:cubicBezTo>
                  <a:cubicBezTo>
                    <a:pt x="380" y="876"/>
                    <a:pt x="499" y="920"/>
                    <a:pt x="615" y="920"/>
                  </a:cubicBezTo>
                  <a:cubicBezTo>
                    <a:pt x="851" y="920"/>
                    <a:pt x="1072" y="736"/>
                    <a:pt x="1072" y="460"/>
                  </a:cubicBezTo>
                  <a:cubicBezTo>
                    <a:pt x="1072" y="215"/>
                    <a:pt x="880" y="0"/>
                    <a:pt x="639"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0" name="Google Shape;2400;p31"/>
            <p:cNvSpPr/>
            <p:nvPr/>
          </p:nvSpPr>
          <p:spPr>
            <a:xfrm>
              <a:off x="381750" y="3213100"/>
              <a:ext cx="12700" cy="11600"/>
            </a:xfrm>
            <a:custGeom>
              <a:avLst/>
              <a:gdLst/>
              <a:ahLst/>
              <a:cxnLst/>
              <a:rect l="l" t="t" r="r" b="b"/>
              <a:pathLst>
                <a:path w="508" h="464" extrusionOk="0">
                  <a:moveTo>
                    <a:pt x="254" y="0"/>
                  </a:moveTo>
                  <a:cubicBezTo>
                    <a:pt x="127" y="0"/>
                    <a:pt x="1" y="83"/>
                    <a:pt x="17" y="249"/>
                  </a:cubicBezTo>
                  <a:cubicBezTo>
                    <a:pt x="32" y="392"/>
                    <a:pt x="143" y="463"/>
                    <a:pt x="254" y="463"/>
                  </a:cubicBezTo>
                  <a:cubicBezTo>
                    <a:pt x="365" y="463"/>
                    <a:pt x="476" y="392"/>
                    <a:pt x="492" y="249"/>
                  </a:cubicBezTo>
                  <a:cubicBezTo>
                    <a:pt x="507" y="83"/>
                    <a:pt x="381" y="0"/>
                    <a:pt x="254"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1" name="Google Shape;2401;p31"/>
            <p:cNvSpPr/>
            <p:nvPr/>
          </p:nvSpPr>
          <p:spPr>
            <a:xfrm>
              <a:off x="1180175" y="3820200"/>
              <a:ext cx="10700" cy="9250"/>
            </a:xfrm>
            <a:custGeom>
              <a:avLst/>
              <a:gdLst/>
              <a:ahLst/>
              <a:cxnLst/>
              <a:rect l="l" t="t" r="r" b="b"/>
              <a:pathLst>
                <a:path w="428" h="370" extrusionOk="0">
                  <a:moveTo>
                    <a:pt x="238" y="1"/>
                  </a:moveTo>
                  <a:cubicBezTo>
                    <a:pt x="79" y="1"/>
                    <a:pt x="0" y="207"/>
                    <a:pt x="111" y="318"/>
                  </a:cubicBezTo>
                  <a:cubicBezTo>
                    <a:pt x="147" y="353"/>
                    <a:pt x="192" y="369"/>
                    <a:pt x="238" y="369"/>
                  </a:cubicBezTo>
                  <a:cubicBezTo>
                    <a:pt x="333" y="369"/>
                    <a:pt x="428" y="298"/>
                    <a:pt x="428" y="191"/>
                  </a:cubicBezTo>
                  <a:cubicBezTo>
                    <a:pt x="428" y="80"/>
                    <a:pt x="349" y="1"/>
                    <a:pt x="238"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2" name="Google Shape;2402;p31"/>
            <p:cNvSpPr/>
            <p:nvPr/>
          </p:nvSpPr>
          <p:spPr>
            <a:xfrm>
              <a:off x="580875" y="3082750"/>
              <a:ext cx="12675" cy="10975"/>
            </a:xfrm>
            <a:custGeom>
              <a:avLst/>
              <a:gdLst/>
              <a:ahLst/>
              <a:cxnLst/>
              <a:rect l="l" t="t" r="r" b="b"/>
              <a:pathLst>
                <a:path w="507" h="439" extrusionOk="0">
                  <a:moveTo>
                    <a:pt x="285" y="1"/>
                  </a:moveTo>
                  <a:cubicBezTo>
                    <a:pt x="95" y="1"/>
                    <a:pt x="0" y="238"/>
                    <a:pt x="127" y="381"/>
                  </a:cubicBezTo>
                  <a:cubicBezTo>
                    <a:pt x="171" y="421"/>
                    <a:pt x="225" y="439"/>
                    <a:pt x="279" y="439"/>
                  </a:cubicBezTo>
                  <a:cubicBezTo>
                    <a:pt x="395" y="439"/>
                    <a:pt x="507" y="353"/>
                    <a:pt x="507" y="223"/>
                  </a:cubicBezTo>
                  <a:cubicBezTo>
                    <a:pt x="507" y="96"/>
                    <a:pt x="412" y="1"/>
                    <a:pt x="285"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3" name="Google Shape;2403;p31"/>
            <p:cNvSpPr/>
            <p:nvPr/>
          </p:nvSpPr>
          <p:spPr>
            <a:xfrm>
              <a:off x="935525" y="3373300"/>
              <a:ext cx="26950" cy="23125"/>
            </a:xfrm>
            <a:custGeom>
              <a:avLst/>
              <a:gdLst/>
              <a:ahLst/>
              <a:cxnLst/>
              <a:rect l="l" t="t" r="r" b="b"/>
              <a:pathLst>
                <a:path w="1078" h="925" extrusionOk="0">
                  <a:moveTo>
                    <a:pt x="618" y="1"/>
                  </a:moveTo>
                  <a:cubicBezTo>
                    <a:pt x="207" y="1"/>
                    <a:pt x="1" y="492"/>
                    <a:pt x="302" y="792"/>
                  </a:cubicBezTo>
                  <a:cubicBezTo>
                    <a:pt x="393" y="884"/>
                    <a:pt x="505" y="925"/>
                    <a:pt x="616" y="925"/>
                  </a:cubicBezTo>
                  <a:cubicBezTo>
                    <a:pt x="851" y="925"/>
                    <a:pt x="1078" y="740"/>
                    <a:pt x="1078" y="460"/>
                  </a:cubicBezTo>
                  <a:cubicBezTo>
                    <a:pt x="1078" y="207"/>
                    <a:pt x="872" y="1"/>
                    <a:pt x="618"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31"/>
            <p:cNvSpPr/>
            <p:nvPr/>
          </p:nvSpPr>
          <p:spPr>
            <a:xfrm>
              <a:off x="953350" y="3643275"/>
              <a:ext cx="9525" cy="9525"/>
            </a:xfrm>
            <a:custGeom>
              <a:avLst/>
              <a:gdLst/>
              <a:ahLst/>
              <a:cxnLst/>
              <a:rect l="l" t="t" r="r" b="b"/>
              <a:pathLst>
                <a:path w="381" h="381" extrusionOk="0">
                  <a:moveTo>
                    <a:pt x="190" y="0"/>
                  </a:moveTo>
                  <a:cubicBezTo>
                    <a:pt x="80" y="0"/>
                    <a:pt x="0" y="95"/>
                    <a:pt x="0" y="190"/>
                  </a:cubicBezTo>
                  <a:cubicBezTo>
                    <a:pt x="0" y="301"/>
                    <a:pt x="80" y="380"/>
                    <a:pt x="190" y="380"/>
                  </a:cubicBezTo>
                  <a:cubicBezTo>
                    <a:pt x="301" y="380"/>
                    <a:pt x="380" y="301"/>
                    <a:pt x="380" y="190"/>
                  </a:cubicBezTo>
                  <a:cubicBezTo>
                    <a:pt x="380" y="95"/>
                    <a:pt x="301" y="0"/>
                    <a:pt x="190"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31"/>
            <p:cNvSpPr/>
            <p:nvPr/>
          </p:nvSpPr>
          <p:spPr>
            <a:xfrm>
              <a:off x="748700" y="3100575"/>
              <a:ext cx="7550" cy="7150"/>
            </a:xfrm>
            <a:custGeom>
              <a:avLst/>
              <a:gdLst/>
              <a:ahLst/>
              <a:cxnLst/>
              <a:rect l="l" t="t" r="r" b="b"/>
              <a:pathLst>
                <a:path w="302" h="286" extrusionOk="0">
                  <a:moveTo>
                    <a:pt x="143" y="0"/>
                  </a:moveTo>
                  <a:cubicBezTo>
                    <a:pt x="64" y="0"/>
                    <a:pt x="0" y="64"/>
                    <a:pt x="0" y="143"/>
                  </a:cubicBezTo>
                  <a:cubicBezTo>
                    <a:pt x="0" y="222"/>
                    <a:pt x="80" y="285"/>
                    <a:pt x="143" y="285"/>
                  </a:cubicBezTo>
                  <a:cubicBezTo>
                    <a:pt x="222" y="285"/>
                    <a:pt x="285" y="222"/>
                    <a:pt x="285" y="143"/>
                  </a:cubicBezTo>
                  <a:cubicBezTo>
                    <a:pt x="301" y="64"/>
                    <a:pt x="222" y="0"/>
                    <a:pt x="143"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31"/>
            <p:cNvSpPr/>
            <p:nvPr/>
          </p:nvSpPr>
          <p:spPr>
            <a:xfrm>
              <a:off x="863500" y="3366175"/>
              <a:ext cx="8325" cy="8350"/>
            </a:xfrm>
            <a:custGeom>
              <a:avLst/>
              <a:gdLst/>
              <a:ahLst/>
              <a:cxnLst/>
              <a:rect l="l" t="t" r="r" b="b"/>
              <a:pathLst>
                <a:path w="333" h="334" extrusionOk="0">
                  <a:moveTo>
                    <a:pt x="174" y="1"/>
                  </a:moveTo>
                  <a:cubicBezTo>
                    <a:pt x="79" y="1"/>
                    <a:pt x="0" y="80"/>
                    <a:pt x="0" y="175"/>
                  </a:cubicBezTo>
                  <a:cubicBezTo>
                    <a:pt x="0" y="270"/>
                    <a:pt x="79" y="333"/>
                    <a:pt x="174" y="333"/>
                  </a:cubicBezTo>
                  <a:cubicBezTo>
                    <a:pt x="254" y="333"/>
                    <a:pt x="333" y="270"/>
                    <a:pt x="333" y="175"/>
                  </a:cubicBezTo>
                  <a:cubicBezTo>
                    <a:pt x="333" y="80"/>
                    <a:pt x="254" y="1"/>
                    <a:pt x="174"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31"/>
            <p:cNvSpPr/>
            <p:nvPr/>
          </p:nvSpPr>
          <p:spPr>
            <a:xfrm>
              <a:off x="1293775" y="3337275"/>
              <a:ext cx="11100" cy="9250"/>
            </a:xfrm>
            <a:custGeom>
              <a:avLst/>
              <a:gdLst/>
              <a:ahLst/>
              <a:cxnLst/>
              <a:rect l="l" t="t" r="r" b="b"/>
              <a:pathLst>
                <a:path w="444" h="370" extrusionOk="0">
                  <a:moveTo>
                    <a:pt x="254" y="1"/>
                  </a:moveTo>
                  <a:cubicBezTo>
                    <a:pt x="95" y="1"/>
                    <a:pt x="0" y="207"/>
                    <a:pt x="127" y="318"/>
                  </a:cubicBezTo>
                  <a:cubicBezTo>
                    <a:pt x="163" y="353"/>
                    <a:pt x="208" y="369"/>
                    <a:pt x="254" y="369"/>
                  </a:cubicBezTo>
                  <a:cubicBezTo>
                    <a:pt x="349" y="369"/>
                    <a:pt x="444" y="298"/>
                    <a:pt x="444" y="191"/>
                  </a:cubicBezTo>
                  <a:cubicBezTo>
                    <a:pt x="428" y="80"/>
                    <a:pt x="349" y="1"/>
                    <a:pt x="254"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31"/>
            <p:cNvSpPr/>
            <p:nvPr/>
          </p:nvSpPr>
          <p:spPr>
            <a:xfrm>
              <a:off x="1074075" y="3763200"/>
              <a:ext cx="13100" cy="11225"/>
            </a:xfrm>
            <a:custGeom>
              <a:avLst/>
              <a:gdLst/>
              <a:ahLst/>
              <a:cxnLst/>
              <a:rect l="l" t="t" r="r" b="b"/>
              <a:pathLst>
                <a:path w="524" h="449" extrusionOk="0">
                  <a:moveTo>
                    <a:pt x="302" y="1"/>
                  </a:moveTo>
                  <a:cubicBezTo>
                    <a:pt x="96" y="1"/>
                    <a:pt x="1" y="238"/>
                    <a:pt x="143" y="381"/>
                  </a:cubicBezTo>
                  <a:cubicBezTo>
                    <a:pt x="190" y="428"/>
                    <a:pt x="247" y="449"/>
                    <a:pt x="303" y="449"/>
                  </a:cubicBezTo>
                  <a:cubicBezTo>
                    <a:pt x="416" y="449"/>
                    <a:pt x="523" y="361"/>
                    <a:pt x="523" y="223"/>
                  </a:cubicBezTo>
                  <a:cubicBezTo>
                    <a:pt x="523" y="112"/>
                    <a:pt x="412" y="1"/>
                    <a:pt x="302"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31"/>
            <p:cNvSpPr/>
            <p:nvPr/>
          </p:nvSpPr>
          <p:spPr>
            <a:xfrm>
              <a:off x="802925" y="3041600"/>
              <a:ext cx="13100" cy="11125"/>
            </a:xfrm>
            <a:custGeom>
              <a:avLst/>
              <a:gdLst/>
              <a:ahLst/>
              <a:cxnLst/>
              <a:rect l="l" t="t" r="r" b="b"/>
              <a:pathLst>
                <a:path w="524" h="445" extrusionOk="0">
                  <a:moveTo>
                    <a:pt x="302" y="0"/>
                  </a:moveTo>
                  <a:cubicBezTo>
                    <a:pt x="96" y="0"/>
                    <a:pt x="1" y="238"/>
                    <a:pt x="143" y="380"/>
                  </a:cubicBezTo>
                  <a:cubicBezTo>
                    <a:pt x="188" y="425"/>
                    <a:pt x="243" y="445"/>
                    <a:pt x="296" y="445"/>
                  </a:cubicBezTo>
                  <a:cubicBezTo>
                    <a:pt x="412" y="445"/>
                    <a:pt x="523" y="352"/>
                    <a:pt x="523" y="222"/>
                  </a:cubicBezTo>
                  <a:cubicBezTo>
                    <a:pt x="523" y="95"/>
                    <a:pt x="412" y="0"/>
                    <a:pt x="302"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31"/>
            <p:cNvSpPr/>
            <p:nvPr/>
          </p:nvSpPr>
          <p:spPr>
            <a:xfrm>
              <a:off x="1158000" y="3555800"/>
              <a:ext cx="31300" cy="26850"/>
            </a:xfrm>
            <a:custGeom>
              <a:avLst/>
              <a:gdLst/>
              <a:ahLst/>
              <a:cxnLst/>
              <a:rect l="l" t="t" r="r" b="b"/>
              <a:pathLst>
                <a:path w="1252" h="1074" extrusionOk="0">
                  <a:moveTo>
                    <a:pt x="713" y="0"/>
                  </a:moveTo>
                  <a:cubicBezTo>
                    <a:pt x="238" y="0"/>
                    <a:pt x="0" y="586"/>
                    <a:pt x="349" y="918"/>
                  </a:cubicBezTo>
                  <a:cubicBezTo>
                    <a:pt x="456" y="1025"/>
                    <a:pt x="587" y="1073"/>
                    <a:pt x="717" y="1073"/>
                  </a:cubicBezTo>
                  <a:cubicBezTo>
                    <a:pt x="989" y="1073"/>
                    <a:pt x="1251" y="860"/>
                    <a:pt x="1251" y="538"/>
                  </a:cubicBezTo>
                  <a:cubicBezTo>
                    <a:pt x="1251" y="238"/>
                    <a:pt x="1014" y="0"/>
                    <a:pt x="713"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31"/>
            <p:cNvSpPr/>
            <p:nvPr/>
          </p:nvSpPr>
          <p:spPr>
            <a:xfrm>
              <a:off x="837375" y="3065750"/>
              <a:ext cx="10300" cy="9100"/>
            </a:xfrm>
            <a:custGeom>
              <a:avLst/>
              <a:gdLst/>
              <a:ahLst/>
              <a:cxnLst/>
              <a:rect l="l" t="t" r="r" b="b"/>
              <a:pathLst>
                <a:path w="412" h="364" extrusionOk="0">
                  <a:moveTo>
                    <a:pt x="238" y="0"/>
                  </a:moveTo>
                  <a:cubicBezTo>
                    <a:pt x="79" y="0"/>
                    <a:pt x="0" y="190"/>
                    <a:pt x="111" y="301"/>
                  </a:cubicBezTo>
                  <a:cubicBezTo>
                    <a:pt x="149" y="344"/>
                    <a:pt x="197" y="364"/>
                    <a:pt x="243" y="364"/>
                  </a:cubicBezTo>
                  <a:cubicBezTo>
                    <a:pt x="330" y="364"/>
                    <a:pt x="412" y="294"/>
                    <a:pt x="412" y="190"/>
                  </a:cubicBezTo>
                  <a:cubicBezTo>
                    <a:pt x="412" y="79"/>
                    <a:pt x="333" y="0"/>
                    <a:pt x="238"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31"/>
            <p:cNvSpPr/>
            <p:nvPr/>
          </p:nvSpPr>
          <p:spPr>
            <a:xfrm>
              <a:off x="1659725" y="3643950"/>
              <a:ext cx="6950" cy="6875"/>
            </a:xfrm>
            <a:custGeom>
              <a:avLst/>
              <a:gdLst/>
              <a:ahLst/>
              <a:cxnLst/>
              <a:rect l="l" t="t" r="r" b="b"/>
              <a:pathLst>
                <a:path w="278" h="275" extrusionOk="0">
                  <a:moveTo>
                    <a:pt x="137" y="1"/>
                  </a:moveTo>
                  <a:cubicBezTo>
                    <a:pt x="68" y="1"/>
                    <a:pt x="1" y="45"/>
                    <a:pt x="9" y="132"/>
                  </a:cubicBezTo>
                  <a:cubicBezTo>
                    <a:pt x="1" y="227"/>
                    <a:pt x="68" y="274"/>
                    <a:pt x="137" y="274"/>
                  </a:cubicBezTo>
                  <a:cubicBezTo>
                    <a:pt x="206" y="274"/>
                    <a:pt x="278" y="227"/>
                    <a:pt x="278" y="132"/>
                  </a:cubicBezTo>
                  <a:cubicBezTo>
                    <a:pt x="278" y="45"/>
                    <a:pt x="206" y="1"/>
                    <a:pt x="137"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31"/>
            <p:cNvSpPr/>
            <p:nvPr/>
          </p:nvSpPr>
          <p:spPr>
            <a:xfrm>
              <a:off x="847650" y="3725200"/>
              <a:ext cx="27750" cy="23775"/>
            </a:xfrm>
            <a:custGeom>
              <a:avLst/>
              <a:gdLst/>
              <a:ahLst/>
              <a:cxnLst/>
              <a:rect l="l" t="t" r="r" b="b"/>
              <a:pathLst>
                <a:path w="1110" h="951" extrusionOk="0">
                  <a:moveTo>
                    <a:pt x="634" y="1"/>
                  </a:moveTo>
                  <a:cubicBezTo>
                    <a:pt x="223" y="1"/>
                    <a:pt x="1" y="523"/>
                    <a:pt x="302" y="808"/>
                  </a:cubicBezTo>
                  <a:cubicBezTo>
                    <a:pt x="400" y="907"/>
                    <a:pt x="520" y="951"/>
                    <a:pt x="638" y="951"/>
                  </a:cubicBezTo>
                  <a:cubicBezTo>
                    <a:pt x="880" y="951"/>
                    <a:pt x="1109" y="764"/>
                    <a:pt x="1109" y="476"/>
                  </a:cubicBezTo>
                  <a:cubicBezTo>
                    <a:pt x="1109" y="222"/>
                    <a:pt x="903" y="1"/>
                    <a:pt x="634"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31"/>
            <p:cNvSpPr/>
            <p:nvPr/>
          </p:nvSpPr>
          <p:spPr>
            <a:xfrm>
              <a:off x="1637900" y="3569250"/>
              <a:ext cx="5825" cy="4200"/>
            </a:xfrm>
            <a:custGeom>
              <a:avLst/>
              <a:gdLst/>
              <a:ahLst/>
              <a:cxnLst/>
              <a:rect l="l" t="t" r="r" b="b"/>
              <a:pathLst>
                <a:path w="233" h="168" extrusionOk="0">
                  <a:moveTo>
                    <a:pt x="122" y="0"/>
                  </a:moveTo>
                  <a:cubicBezTo>
                    <a:pt x="0" y="0"/>
                    <a:pt x="130" y="168"/>
                    <a:pt x="197" y="168"/>
                  </a:cubicBezTo>
                  <a:cubicBezTo>
                    <a:pt x="218" y="168"/>
                    <a:pt x="232" y="152"/>
                    <a:pt x="232" y="111"/>
                  </a:cubicBezTo>
                  <a:cubicBezTo>
                    <a:pt x="232" y="48"/>
                    <a:pt x="185" y="0"/>
                    <a:pt x="122"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31"/>
            <p:cNvSpPr/>
            <p:nvPr/>
          </p:nvSpPr>
          <p:spPr>
            <a:xfrm>
              <a:off x="388475" y="3807550"/>
              <a:ext cx="5575" cy="5175"/>
            </a:xfrm>
            <a:custGeom>
              <a:avLst/>
              <a:gdLst/>
              <a:ahLst/>
              <a:cxnLst/>
              <a:rect l="l" t="t" r="r" b="b"/>
              <a:pathLst>
                <a:path w="223" h="207" extrusionOk="0">
                  <a:moveTo>
                    <a:pt x="112" y="0"/>
                  </a:moveTo>
                  <a:cubicBezTo>
                    <a:pt x="48" y="0"/>
                    <a:pt x="1" y="48"/>
                    <a:pt x="1" y="111"/>
                  </a:cubicBezTo>
                  <a:cubicBezTo>
                    <a:pt x="1" y="159"/>
                    <a:pt x="48" y="206"/>
                    <a:pt x="112" y="206"/>
                  </a:cubicBezTo>
                  <a:cubicBezTo>
                    <a:pt x="175" y="206"/>
                    <a:pt x="223" y="159"/>
                    <a:pt x="223" y="111"/>
                  </a:cubicBezTo>
                  <a:cubicBezTo>
                    <a:pt x="223" y="48"/>
                    <a:pt x="175" y="0"/>
                    <a:pt x="112"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31"/>
            <p:cNvSpPr/>
            <p:nvPr/>
          </p:nvSpPr>
          <p:spPr>
            <a:xfrm>
              <a:off x="431925" y="2902650"/>
              <a:ext cx="6850" cy="4725"/>
            </a:xfrm>
            <a:custGeom>
              <a:avLst/>
              <a:gdLst/>
              <a:ahLst/>
              <a:cxnLst/>
              <a:rect l="l" t="t" r="r" b="b"/>
              <a:pathLst>
                <a:path w="274" h="189" extrusionOk="0">
                  <a:moveTo>
                    <a:pt x="147" y="1"/>
                  </a:moveTo>
                  <a:cubicBezTo>
                    <a:pt x="1" y="1"/>
                    <a:pt x="155" y="188"/>
                    <a:pt x="233" y="188"/>
                  </a:cubicBezTo>
                  <a:cubicBezTo>
                    <a:pt x="257" y="188"/>
                    <a:pt x="274" y="171"/>
                    <a:pt x="274" y="127"/>
                  </a:cubicBezTo>
                  <a:cubicBezTo>
                    <a:pt x="274" y="64"/>
                    <a:pt x="210" y="1"/>
                    <a:pt x="14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31"/>
            <p:cNvSpPr/>
            <p:nvPr/>
          </p:nvSpPr>
          <p:spPr>
            <a:xfrm>
              <a:off x="800150" y="3718475"/>
              <a:ext cx="9150" cy="8275"/>
            </a:xfrm>
            <a:custGeom>
              <a:avLst/>
              <a:gdLst/>
              <a:ahLst/>
              <a:cxnLst/>
              <a:rect l="l" t="t" r="r" b="b"/>
              <a:pathLst>
                <a:path w="366" h="331" extrusionOk="0">
                  <a:moveTo>
                    <a:pt x="207" y="1"/>
                  </a:moveTo>
                  <a:cubicBezTo>
                    <a:pt x="64" y="1"/>
                    <a:pt x="1" y="175"/>
                    <a:pt x="96" y="286"/>
                  </a:cubicBezTo>
                  <a:cubicBezTo>
                    <a:pt x="127" y="317"/>
                    <a:pt x="166" y="331"/>
                    <a:pt x="205" y="331"/>
                  </a:cubicBezTo>
                  <a:cubicBezTo>
                    <a:pt x="286" y="331"/>
                    <a:pt x="365" y="271"/>
                    <a:pt x="365" y="175"/>
                  </a:cubicBezTo>
                  <a:cubicBezTo>
                    <a:pt x="365" y="80"/>
                    <a:pt x="302" y="1"/>
                    <a:pt x="207"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31"/>
            <p:cNvSpPr/>
            <p:nvPr/>
          </p:nvSpPr>
          <p:spPr>
            <a:xfrm>
              <a:off x="1436675" y="3437825"/>
              <a:ext cx="13475" cy="13875"/>
            </a:xfrm>
            <a:custGeom>
              <a:avLst/>
              <a:gdLst/>
              <a:ahLst/>
              <a:cxnLst/>
              <a:rect l="l" t="t" r="r" b="b"/>
              <a:pathLst>
                <a:path w="539" h="555" extrusionOk="0">
                  <a:moveTo>
                    <a:pt x="270" y="1"/>
                  </a:moveTo>
                  <a:cubicBezTo>
                    <a:pt x="127" y="1"/>
                    <a:pt x="0" y="127"/>
                    <a:pt x="0" y="270"/>
                  </a:cubicBezTo>
                  <a:cubicBezTo>
                    <a:pt x="0" y="428"/>
                    <a:pt x="127" y="555"/>
                    <a:pt x="270" y="555"/>
                  </a:cubicBezTo>
                  <a:cubicBezTo>
                    <a:pt x="428" y="555"/>
                    <a:pt x="539" y="428"/>
                    <a:pt x="539" y="270"/>
                  </a:cubicBezTo>
                  <a:cubicBezTo>
                    <a:pt x="539" y="127"/>
                    <a:pt x="428" y="1"/>
                    <a:pt x="270"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31"/>
            <p:cNvSpPr/>
            <p:nvPr/>
          </p:nvSpPr>
          <p:spPr>
            <a:xfrm>
              <a:off x="604625" y="2996875"/>
              <a:ext cx="12675" cy="10825"/>
            </a:xfrm>
            <a:custGeom>
              <a:avLst/>
              <a:gdLst/>
              <a:ahLst/>
              <a:cxnLst/>
              <a:rect l="l" t="t" r="r" b="b"/>
              <a:pathLst>
                <a:path w="507" h="433" extrusionOk="0">
                  <a:moveTo>
                    <a:pt x="285" y="0"/>
                  </a:moveTo>
                  <a:cubicBezTo>
                    <a:pt x="95" y="0"/>
                    <a:pt x="0" y="238"/>
                    <a:pt x="143" y="364"/>
                  </a:cubicBezTo>
                  <a:cubicBezTo>
                    <a:pt x="185" y="412"/>
                    <a:pt x="239" y="433"/>
                    <a:pt x="293" y="433"/>
                  </a:cubicBezTo>
                  <a:cubicBezTo>
                    <a:pt x="401" y="433"/>
                    <a:pt x="507" y="348"/>
                    <a:pt x="507" y="222"/>
                  </a:cubicBezTo>
                  <a:cubicBezTo>
                    <a:pt x="507" y="95"/>
                    <a:pt x="412" y="0"/>
                    <a:pt x="285"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31"/>
            <p:cNvSpPr/>
            <p:nvPr/>
          </p:nvSpPr>
          <p:spPr>
            <a:xfrm>
              <a:off x="475175" y="3663450"/>
              <a:ext cx="14275" cy="14275"/>
            </a:xfrm>
            <a:custGeom>
              <a:avLst/>
              <a:gdLst/>
              <a:ahLst/>
              <a:cxnLst/>
              <a:rect l="l" t="t" r="r" b="b"/>
              <a:pathLst>
                <a:path w="571" h="571" extrusionOk="0">
                  <a:moveTo>
                    <a:pt x="285" y="1"/>
                  </a:moveTo>
                  <a:cubicBezTo>
                    <a:pt x="127" y="1"/>
                    <a:pt x="0" y="127"/>
                    <a:pt x="0" y="286"/>
                  </a:cubicBezTo>
                  <a:cubicBezTo>
                    <a:pt x="0" y="444"/>
                    <a:pt x="127" y="571"/>
                    <a:pt x="285" y="571"/>
                  </a:cubicBezTo>
                  <a:cubicBezTo>
                    <a:pt x="444" y="571"/>
                    <a:pt x="570" y="444"/>
                    <a:pt x="570" y="286"/>
                  </a:cubicBezTo>
                  <a:cubicBezTo>
                    <a:pt x="570" y="127"/>
                    <a:pt x="444" y="1"/>
                    <a:pt x="285"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31"/>
            <p:cNvSpPr/>
            <p:nvPr/>
          </p:nvSpPr>
          <p:spPr>
            <a:xfrm>
              <a:off x="1901950" y="3442975"/>
              <a:ext cx="3425" cy="2375"/>
            </a:xfrm>
            <a:custGeom>
              <a:avLst/>
              <a:gdLst/>
              <a:ahLst/>
              <a:cxnLst/>
              <a:rect l="l" t="t" r="r" b="b"/>
              <a:pathLst>
                <a:path w="137" h="95" extrusionOk="0">
                  <a:moveTo>
                    <a:pt x="73" y="0"/>
                  </a:moveTo>
                  <a:cubicBezTo>
                    <a:pt x="0" y="0"/>
                    <a:pt x="77" y="94"/>
                    <a:pt x="116" y="94"/>
                  </a:cubicBezTo>
                  <a:cubicBezTo>
                    <a:pt x="128" y="94"/>
                    <a:pt x="136" y="86"/>
                    <a:pt x="136" y="64"/>
                  </a:cubicBezTo>
                  <a:cubicBezTo>
                    <a:pt x="136" y="32"/>
                    <a:pt x="105" y="0"/>
                    <a:pt x="73"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31"/>
            <p:cNvSpPr/>
            <p:nvPr/>
          </p:nvSpPr>
          <p:spPr>
            <a:xfrm>
              <a:off x="757400" y="3611600"/>
              <a:ext cx="20625" cy="17650"/>
            </a:xfrm>
            <a:custGeom>
              <a:avLst/>
              <a:gdLst/>
              <a:ahLst/>
              <a:cxnLst/>
              <a:rect l="l" t="t" r="r" b="b"/>
              <a:pathLst>
                <a:path w="825" h="706" extrusionOk="0">
                  <a:moveTo>
                    <a:pt x="476" y="1"/>
                  </a:moveTo>
                  <a:cubicBezTo>
                    <a:pt x="159" y="1"/>
                    <a:pt x="1" y="381"/>
                    <a:pt x="223" y="602"/>
                  </a:cubicBezTo>
                  <a:cubicBezTo>
                    <a:pt x="294" y="674"/>
                    <a:pt x="382" y="706"/>
                    <a:pt x="468" y="706"/>
                  </a:cubicBezTo>
                  <a:cubicBezTo>
                    <a:pt x="649" y="706"/>
                    <a:pt x="824" y="564"/>
                    <a:pt x="824" y="349"/>
                  </a:cubicBezTo>
                  <a:cubicBezTo>
                    <a:pt x="824" y="159"/>
                    <a:pt x="666" y="1"/>
                    <a:pt x="476"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31"/>
            <p:cNvSpPr/>
            <p:nvPr/>
          </p:nvSpPr>
          <p:spPr>
            <a:xfrm>
              <a:off x="895950" y="3071675"/>
              <a:ext cx="8350" cy="7500"/>
            </a:xfrm>
            <a:custGeom>
              <a:avLst/>
              <a:gdLst/>
              <a:ahLst/>
              <a:cxnLst/>
              <a:rect l="l" t="t" r="r" b="b"/>
              <a:pathLst>
                <a:path w="334" h="300" extrusionOk="0">
                  <a:moveTo>
                    <a:pt x="191" y="1"/>
                  </a:moveTo>
                  <a:cubicBezTo>
                    <a:pt x="64" y="1"/>
                    <a:pt x="1" y="159"/>
                    <a:pt x="96" y="254"/>
                  </a:cubicBezTo>
                  <a:cubicBezTo>
                    <a:pt x="127" y="285"/>
                    <a:pt x="163" y="299"/>
                    <a:pt x="197" y="299"/>
                  </a:cubicBezTo>
                  <a:cubicBezTo>
                    <a:pt x="269" y="299"/>
                    <a:pt x="333" y="239"/>
                    <a:pt x="333" y="143"/>
                  </a:cubicBezTo>
                  <a:cubicBezTo>
                    <a:pt x="333" y="80"/>
                    <a:pt x="270" y="1"/>
                    <a:pt x="191"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31"/>
            <p:cNvSpPr/>
            <p:nvPr/>
          </p:nvSpPr>
          <p:spPr>
            <a:xfrm>
              <a:off x="768700" y="2989050"/>
              <a:ext cx="5750" cy="5650"/>
            </a:xfrm>
            <a:custGeom>
              <a:avLst/>
              <a:gdLst/>
              <a:ahLst/>
              <a:cxnLst/>
              <a:rect l="l" t="t" r="r" b="b"/>
              <a:pathLst>
                <a:path w="230" h="226" extrusionOk="0">
                  <a:moveTo>
                    <a:pt x="107" y="0"/>
                  </a:moveTo>
                  <a:cubicBezTo>
                    <a:pt x="52" y="0"/>
                    <a:pt x="0" y="36"/>
                    <a:pt x="8" y="107"/>
                  </a:cubicBezTo>
                  <a:cubicBezTo>
                    <a:pt x="8" y="186"/>
                    <a:pt x="63" y="226"/>
                    <a:pt x="119" y="226"/>
                  </a:cubicBezTo>
                  <a:cubicBezTo>
                    <a:pt x="174" y="226"/>
                    <a:pt x="230" y="186"/>
                    <a:pt x="230" y="107"/>
                  </a:cubicBezTo>
                  <a:cubicBezTo>
                    <a:pt x="222" y="36"/>
                    <a:pt x="162" y="0"/>
                    <a:pt x="107"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31"/>
            <p:cNvSpPr/>
            <p:nvPr/>
          </p:nvSpPr>
          <p:spPr>
            <a:xfrm>
              <a:off x="515975" y="3276725"/>
              <a:ext cx="5150" cy="3525"/>
            </a:xfrm>
            <a:custGeom>
              <a:avLst/>
              <a:gdLst/>
              <a:ahLst/>
              <a:cxnLst/>
              <a:rect l="l" t="t" r="r" b="b"/>
              <a:pathLst>
                <a:path w="206" h="141" extrusionOk="0">
                  <a:moveTo>
                    <a:pt x="110" y="0"/>
                  </a:moveTo>
                  <a:cubicBezTo>
                    <a:pt x="1" y="0"/>
                    <a:pt x="116" y="141"/>
                    <a:pt x="175" y="141"/>
                  </a:cubicBezTo>
                  <a:cubicBezTo>
                    <a:pt x="192" y="141"/>
                    <a:pt x="205" y="128"/>
                    <a:pt x="205" y="95"/>
                  </a:cubicBezTo>
                  <a:cubicBezTo>
                    <a:pt x="205" y="48"/>
                    <a:pt x="158" y="0"/>
                    <a:pt x="11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31"/>
            <p:cNvSpPr/>
            <p:nvPr/>
          </p:nvSpPr>
          <p:spPr>
            <a:xfrm>
              <a:off x="1348000" y="3667425"/>
              <a:ext cx="26950" cy="22825"/>
            </a:xfrm>
            <a:custGeom>
              <a:avLst/>
              <a:gdLst/>
              <a:ahLst/>
              <a:cxnLst/>
              <a:rect l="l" t="t" r="r" b="b"/>
              <a:pathLst>
                <a:path w="1078" h="913" extrusionOk="0">
                  <a:moveTo>
                    <a:pt x="618" y="0"/>
                  </a:moveTo>
                  <a:cubicBezTo>
                    <a:pt x="206" y="0"/>
                    <a:pt x="1" y="491"/>
                    <a:pt x="301" y="776"/>
                  </a:cubicBezTo>
                  <a:cubicBezTo>
                    <a:pt x="395" y="870"/>
                    <a:pt x="511" y="912"/>
                    <a:pt x="625" y="912"/>
                  </a:cubicBezTo>
                  <a:cubicBezTo>
                    <a:pt x="856" y="912"/>
                    <a:pt x="1077" y="736"/>
                    <a:pt x="1077" y="459"/>
                  </a:cubicBezTo>
                  <a:cubicBezTo>
                    <a:pt x="1077" y="206"/>
                    <a:pt x="871" y="0"/>
                    <a:pt x="61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31"/>
            <p:cNvSpPr/>
            <p:nvPr/>
          </p:nvSpPr>
          <p:spPr>
            <a:xfrm>
              <a:off x="1488925" y="3633375"/>
              <a:ext cx="9525" cy="9525"/>
            </a:xfrm>
            <a:custGeom>
              <a:avLst/>
              <a:gdLst/>
              <a:ahLst/>
              <a:cxnLst/>
              <a:rect l="l" t="t" r="r" b="b"/>
              <a:pathLst>
                <a:path w="381" h="381" extrusionOk="0">
                  <a:moveTo>
                    <a:pt x="190" y="0"/>
                  </a:moveTo>
                  <a:cubicBezTo>
                    <a:pt x="80" y="0"/>
                    <a:pt x="0" y="80"/>
                    <a:pt x="0" y="190"/>
                  </a:cubicBezTo>
                  <a:cubicBezTo>
                    <a:pt x="0" y="301"/>
                    <a:pt x="80" y="380"/>
                    <a:pt x="190" y="380"/>
                  </a:cubicBezTo>
                  <a:cubicBezTo>
                    <a:pt x="301" y="380"/>
                    <a:pt x="380" y="301"/>
                    <a:pt x="380" y="190"/>
                  </a:cubicBezTo>
                  <a:cubicBezTo>
                    <a:pt x="380" y="80"/>
                    <a:pt x="301" y="0"/>
                    <a:pt x="190"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31"/>
            <p:cNvSpPr/>
            <p:nvPr/>
          </p:nvSpPr>
          <p:spPr>
            <a:xfrm>
              <a:off x="872600" y="3013500"/>
              <a:ext cx="18625" cy="15725"/>
            </a:xfrm>
            <a:custGeom>
              <a:avLst/>
              <a:gdLst/>
              <a:ahLst/>
              <a:cxnLst/>
              <a:rect l="l" t="t" r="r" b="b"/>
              <a:pathLst>
                <a:path w="745" h="629" extrusionOk="0">
                  <a:moveTo>
                    <a:pt x="428" y="0"/>
                  </a:moveTo>
                  <a:cubicBezTo>
                    <a:pt x="143" y="0"/>
                    <a:pt x="0" y="333"/>
                    <a:pt x="206" y="538"/>
                  </a:cubicBezTo>
                  <a:cubicBezTo>
                    <a:pt x="274" y="600"/>
                    <a:pt x="354" y="629"/>
                    <a:pt x="433" y="629"/>
                  </a:cubicBezTo>
                  <a:cubicBezTo>
                    <a:pt x="594" y="629"/>
                    <a:pt x="745" y="509"/>
                    <a:pt x="745" y="317"/>
                  </a:cubicBezTo>
                  <a:cubicBezTo>
                    <a:pt x="745" y="143"/>
                    <a:pt x="602" y="0"/>
                    <a:pt x="42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31"/>
            <p:cNvSpPr/>
            <p:nvPr/>
          </p:nvSpPr>
          <p:spPr>
            <a:xfrm>
              <a:off x="1014700" y="3617150"/>
              <a:ext cx="18625" cy="18625"/>
            </a:xfrm>
            <a:custGeom>
              <a:avLst/>
              <a:gdLst/>
              <a:ahLst/>
              <a:cxnLst/>
              <a:rect l="l" t="t" r="r" b="b"/>
              <a:pathLst>
                <a:path w="745" h="745" extrusionOk="0">
                  <a:moveTo>
                    <a:pt x="381" y="0"/>
                  </a:moveTo>
                  <a:cubicBezTo>
                    <a:pt x="175" y="0"/>
                    <a:pt x="1" y="159"/>
                    <a:pt x="1" y="364"/>
                  </a:cubicBezTo>
                  <a:cubicBezTo>
                    <a:pt x="1" y="586"/>
                    <a:pt x="175" y="744"/>
                    <a:pt x="381" y="744"/>
                  </a:cubicBezTo>
                  <a:cubicBezTo>
                    <a:pt x="587" y="744"/>
                    <a:pt x="745" y="586"/>
                    <a:pt x="745" y="364"/>
                  </a:cubicBezTo>
                  <a:cubicBezTo>
                    <a:pt x="745" y="159"/>
                    <a:pt x="587" y="0"/>
                    <a:pt x="381"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31"/>
            <p:cNvSpPr/>
            <p:nvPr/>
          </p:nvSpPr>
          <p:spPr>
            <a:xfrm>
              <a:off x="1539200" y="3070100"/>
              <a:ext cx="9925" cy="9525"/>
            </a:xfrm>
            <a:custGeom>
              <a:avLst/>
              <a:gdLst/>
              <a:ahLst/>
              <a:cxnLst/>
              <a:rect l="l" t="t" r="r" b="b"/>
              <a:pathLst>
                <a:path w="397" h="381" extrusionOk="0">
                  <a:moveTo>
                    <a:pt x="206" y="0"/>
                  </a:moveTo>
                  <a:cubicBezTo>
                    <a:pt x="95" y="0"/>
                    <a:pt x="0" y="79"/>
                    <a:pt x="0" y="190"/>
                  </a:cubicBezTo>
                  <a:cubicBezTo>
                    <a:pt x="0" y="301"/>
                    <a:pt x="95" y="380"/>
                    <a:pt x="206" y="380"/>
                  </a:cubicBezTo>
                  <a:cubicBezTo>
                    <a:pt x="301" y="380"/>
                    <a:pt x="396" y="301"/>
                    <a:pt x="396" y="190"/>
                  </a:cubicBezTo>
                  <a:cubicBezTo>
                    <a:pt x="396" y="79"/>
                    <a:pt x="301" y="0"/>
                    <a:pt x="206"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31"/>
            <p:cNvSpPr/>
            <p:nvPr/>
          </p:nvSpPr>
          <p:spPr>
            <a:xfrm>
              <a:off x="1657150" y="2676625"/>
              <a:ext cx="1625" cy="1600"/>
            </a:xfrm>
            <a:custGeom>
              <a:avLst/>
              <a:gdLst/>
              <a:ahLst/>
              <a:cxnLst/>
              <a:rect l="l" t="t" r="r" b="b"/>
              <a:pathLst>
                <a:path w="65" h="64" extrusionOk="0">
                  <a:moveTo>
                    <a:pt x="32" y="1"/>
                  </a:moveTo>
                  <a:cubicBezTo>
                    <a:pt x="17" y="1"/>
                    <a:pt x="1" y="16"/>
                    <a:pt x="1" y="32"/>
                  </a:cubicBezTo>
                  <a:cubicBezTo>
                    <a:pt x="1" y="48"/>
                    <a:pt x="17" y="64"/>
                    <a:pt x="32" y="64"/>
                  </a:cubicBezTo>
                  <a:cubicBezTo>
                    <a:pt x="48" y="64"/>
                    <a:pt x="64" y="48"/>
                    <a:pt x="64" y="32"/>
                  </a:cubicBezTo>
                  <a:cubicBezTo>
                    <a:pt x="64" y="16"/>
                    <a:pt x="48" y="1"/>
                    <a:pt x="32"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31"/>
            <p:cNvSpPr/>
            <p:nvPr/>
          </p:nvSpPr>
          <p:spPr>
            <a:xfrm>
              <a:off x="1382450" y="3316300"/>
              <a:ext cx="11500" cy="11500"/>
            </a:xfrm>
            <a:custGeom>
              <a:avLst/>
              <a:gdLst/>
              <a:ahLst/>
              <a:cxnLst/>
              <a:rect l="l" t="t" r="r" b="b"/>
              <a:pathLst>
                <a:path w="460" h="460" extrusionOk="0">
                  <a:moveTo>
                    <a:pt x="222" y="1"/>
                  </a:moveTo>
                  <a:cubicBezTo>
                    <a:pt x="95" y="1"/>
                    <a:pt x="0" y="96"/>
                    <a:pt x="0" y="222"/>
                  </a:cubicBezTo>
                  <a:cubicBezTo>
                    <a:pt x="0" y="349"/>
                    <a:pt x="95" y="460"/>
                    <a:pt x="222" y="460"/>
                  </a:cubicBezTo>
                  <a:cubicBezTo>
                    <a:pt x="349" y="460"/>
                    <a:pt x="459" y="349"/>
                    <a:pt x="459" y="222"/>
                  </a:cubicBezTo>
                  <a:cubicBezTo>
                    <a:pt x="459" y="96"/>
                    <a:pt x="349" y="1"/>
                    <a:pt x="22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31"/>
            <p:cNvSpPr/>
            <p:nvPr/>
          </p:nvSpPr>
          <p:spPr>
            <a:xfrm>
              <a:off x="562250" y="3550250"/>
              <a:ext cx="21800" cy="18425"/>
            </a:xfrm>
            <a:custGeom>
              <a:avLst/>
              <a:gdLst/>
              <a:ahLst/>
              <a:cxnLst/>
              <a:rect l="l" t="t" r="r" b="b"/>
              <a:pathLst>
                <a:path w="872" h="737" extrusionOk="0">
                  <a:moveTo>
                    <a:pt x="508" y="0"/>
                  </a:moveTo>
                  <a:cubicBezTo>
                    <a:pt x="175" y="0"/>
                    <a:pt x="1" y="396"/>
                    <a:pt x="238" y="634"/>
                  </a:cubicBezTo>
                  <a:cubicBezTo>
                    <a:pt x="314" y="704"/>
                    <a:pt x="406" y="737"/>
                    <a:pt x="496" y="737"/>
                  </a:cubicBezTo>
                  <a:cubicBezTo>
                    <a:pt x="688" y="737"/>
                    <a:pt x="872" y="591"/>
                    <a:pt x="872" y="365"/>
                  </a:cubicBezTo>
                  <a:cubicBezTo>
                    <a:pt x="872" y="159"/>
                    <a:pt x="713" y="0"/>
                    <a:pt x="508"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31"/>
            <p:cNvSpPr/>
            <p:nvPr/>
          </p:nvSpPr>
          <p:spPr>
            <a:xfrm>
              <a:off x="1129900" y="3498800"/>
              <a:ext cx="14675" cy="14650"/>
            </a:xfrm>
            <a:custGeom>
              <a:avLst/>
              <a:gdLst/>
              <a:ahLst/>
              <a:cxnLst/>
              <a:rect l="l" t="t" r="r" b="b"/>
              <a:pathLst>
                <a:path w="587" h="586" extrusionOk="0">
                  <a:moveTo>
                    <a:pt x="301" y="0"/>
                  </a:moveTo>
                  <a:cubicBezTo>
                    <a:pt x="143" y="0"/>
                    <a:pt x="0" y="143"/>
                    <a:pt x="0" y="301"/>
                  </a:cubicBezTo>
                  <a:cubicBezTo>
                    <a:pt x="0" y="459"/>
                    <a:pt x="143" y="586"/>
                    <a:pt x="301" y="586"/>
                  </a:cubicBezTo>
                  <a:cubicBezTo>
                    <a:pt x="459" y="586"/>
                    <a:pt x="586" y="459"/>
                    <a:pt x="586" y="301"/>
                  </a:cubicBezTo>
                  <a:cubicBezTo>
                    <a:pt x="586" y="143"/>
                    <a:pt x="459" y="0"/>
                    <a:pt x="301"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31"/>
            <p:cNvSpPr/>
            <p:nvPr/>
          </p:nvSpPr>
          <p:spPr>
            <a:xfrm>
              <a:off x="814025" y="3641675"/>
              <a:ext cx="11100" cy="9250"/>
            </a:xfrm>
            <a:custGeom>
              <a:avLst/>
              <a:gdLst/>
              <a:ahLst/>
              <a:cxnLst/>
              <a:rect l="l" t="t" r="r" b="b"/>
              <a:pathLst>
                <a:path w="444" h="370" extrusionOk="0">
                  <a:moveTo>
                    <a:pt x="253" y="1"/>
                  </a:moveTo>
                  <a:cubicBezTo>
                    <a:pt x="95" y="1"/>
                    <a:pt x="0" y="191"/>
                    <a:pt x="127" y="318"/>
                  </a:cubicBezTo>
                  <a:cubicBezTo>
                    <a:pt x="162" y="353"/>
                    <a:pt x="208" y="369"/>
                    <a:pt x="253" y="369"/>
                  </a:cubicBezTo>
                  <a:cubicBezTo>
                    <a:pt x="349" y="369"/>
                    <a:pt x="443" y="298"/>
                    <a:pt x="443" y="191"/>
                  </a:cubicBezTo>
                  <a:cubicBezTo>
                    <a:pt x="443" y="80"/>
                    <a:pt x="364" y="1"/>
                    <a:pt x="253"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31"/>
            <p:cNvSpPr/>
            <p:nvPr/>
          </p:nvSpPr>
          <p:spPr>
            <a:xfrm>
              <a:off x="693275" y="2890375"/>
              <a:ext cx="9925" cy="8850"/>
            </a:xfrm>
            <a:custGeom>
              <a:avLst/>
              <a:gdLst/>
              <a:ahLst/>
              <a:cxnLst/>
              <a:rect l="l" t="t" r="r" b="b"/>
              <a:pathLst>
                <a:path w="397" h="354" extrusionOk="0">
                  <a:moveTo>
                    <a:pt x="238" y="1"/>
                  </a:moveTo>
                  <a:cubicBezTo>
                    <a:pt x="80" y="1"/>
                    <a:pt x="1" y="191"/>
                    <a:pt x="112" y="302"/>
                  </a:cubicBezTo>
                  <a:cubicBezTo>
                    <a:pt x="147" y="337"/>
                    <a:pt x="190" y="353"/>
                    <a:pt x="230" y="353"/>
                  </a:cubicBezTo>
                  <a:cubicBezTo>
                    <a:pt x="317" y="353"/>
                    <a:pt x="397" y="282"/>
                    <a:pt x="397" y="175"/>
                  </a:cubicBezTo>
                  <a:cubicBezTo>
                    <a:pt x="397" y="80"/>
                    <a:pt x="333" y="1"/>
                    <a:pt x="238"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31"/>
            <p:cNvSpPr/>
            <p:nvPr/>
          </p:nvSpPr>
          <p:spPr>
            <a:xfrm>
              <a:off x="1501050" y="2845250"/>
              <a:ext cx="3725" cy="2375"/>
            </a:xfrm>
            <a:custGeom>
              <a:avLst/>
              <a:gdLst/>
              <a:ahLst/>
              <a:cxnLst/>
              <a:rect l="l" t="t" r="r" b="b"/>
              <a:pathLst>
                <a:path w="149" h="95" extrusionOk="0">
                  <a:moveTo>
                    <a:pt x="85" y="1"/>
                  </a:moveTo>
                  <a:cubicBezTo>
                    <a:pt x="0" y="1"/>
                    <a:pt x="84" y="94"/>
                    <a:pt x="127" y="94"/>
                  </a:cubicBezTo>
                  <a:cubicBezTo>
                    <a:pt x="140" y="94"/>
                    <a:pt x="149" y="86"/>
                    <a:pt x="149" y="64"/>
                  </a:cubicBezTo>
                  <a:cubicBezTo>
                    <a:pt x="149" y="32"/>
                    <a:pt x="117" y="1"/>
                    <a:pt x="85"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31"/>
            <p:cNvSpPr/>
            <p:nvPr/>
          </p:nvSpPr>
          <p:spPr>
            <a:xfrm>
              <a:off x="1285450" y="3368850"/>
              <a:ext cx="8750" cy="8650"/>
            </a:xfrm>
            <a:custGeom>
              <a:avLst/>
              <a:gdLst/>
              <a:ahLst/>
              <a:cxnLst/>
              <a:rect l="l" t="t" r="r" b="b"/>
              <a:pathLst>
                <a:path w="350" h="346" extrusionOk="0">
                  <a:moveTo>
                    <a:pt x="175" y="1"/>
                  </a:moveTo>
                  <a:cubicBezTo>
                    <a:pt x="88" y="1"/>
                    <a:pt x="1" y="60"/>
                    <a:pt x="1" y="179"/>
                  </a:cubicBezTo>
                  <a:cubicBezTo>
                    <a:pt x="1" y="290"/>
                    <a:pt x="88" y="345"/>
                    <a:pt x="175" y="345"/>
                  </a:cubicBezTo>
                  <a:cubicBezTo>
                    <a:pt x="262" y="345"/>
                    <a:pt x="349" y="290"/>
                    <a:pt x="349" y="179"/>
                  </a:cubicBezTo>
                  <a:cubicBezTo>
                    <a:pt x="349" y="60"/>
                    <a:pt x="262" y="1"/>
                    <a:pt x="175"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31"/>
            <p:cNvSpPr/>
            <p:nvPr/>
          </p:nvSpPr>
          <p:spPr>
            <a:xfrm>
              <a:off x="871800" y="3497600"/>
              <a:ext cx="11900" cy="10200"/>
            </a:xfrm>
            <a:custGeom>
              <a:avLst/>
              <a:gdLst/>
              <a:ahLst/>
              <a:cxnLst/>
              <a:rect l="l" t="t" r="r" b="b"/>
              <a:pathLst>
                <a:path w="476" h="408" extrusionOk="0">
                  <a:moveTo>
                    <a:pt x="270" y="1"/>
                  </a:moveTo>
                  <a:cubicBezTo>
                    <a:pt x="96" y="1"/>
                    <a:pt x="1" y="222"/>
                    <a:pt x="127" y="349"/>
                  </a:cubicBezTo>
                  <a:cubicBezTo>
                    <a:pt x="168" y="389"/>
                    <a:pt x="218" y="407"/>
                    <a:pt x="267" y="407"/>
                  </a:cubicBezTo>
                  <a:cubicBezTo>
                    <a:pt x="373" y="407"/>
                    <a:pt x="476" y="325"/>
                    <a:pt x="476" y="206"/>
                  </a:cubicBezTo>
                  <a:cubicBezTo>
                    <a:pt x="476" y="96"/>
                    <a:pt x="381" y="1"/>
                    <a:pt x="270"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31"/>
            <p:cNvSpPr/>
            <p:nvPr/>
          </p:nvSpPr>
          <p:spPr>
            <a:xfrm>
              <a:off x="1338225" y="2819525"/>
              <a:ext cx="5850" cy="4050"/>
            </a:xfrm>
            <a:custGeom>
              <a:avLst/>
              <a:gdLst/>
              <a:ahLst/>
              <a:cxnLst/>
              <a:rect l="l" t="t" r="r" b="b"/>
              <a:pathLst>
                <a:path w="234" h="162" extrusionOk="0">
                  <a:moveTo>
                    <a:pt x="122" y="1"/>
                  </a:moveTo>
                  <a:cubicBezTo>
                    <a:pt x="0" y="1"/>
                    <a:pt x="133" y="161"/>
                    <a:pt x="200" y="161"/>
                  </a:cubicBezTo>
                  <a:cubicBezTo>
                    <a:pt x="219" y="161"/>
                    <a:pt x="233" y="147"/>
                    <a:pt x="233" y="111"/>
                  </a:cubicBezTo>
                  <a:cubicBezTo>
                    <a:pt x="233" y="48"/>
                    <a:pt x="186" y="1"/>
                    <a:pt x="12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31"/>
            <p:cNvSpPr/>
            <p:nvPr/>
          </p:nvSpPr>
          <p:spPr>
            <a:xfrm>
              <a:off x="1266450" y="3291375"/>
              <a:ext cx="18650" cy="15525"/>
            </a:xfrm>
            <a:custGeom>
              <a:avLst/>
              <a:gdLst/>
              <a:ahLst/>
              <a:cxnLst/>
              <a:rect l="l" t="t" r="r" b="b"/>
              <a:pathLst>
                <a:path w="746" h="621" extrusionOk="0">
                  <a:moveTo>
                    <a:pt x="428" y="0"/>
                  </a:moveTo>
                  <a:cubicBezTo>
                    <a:pt x="143" y="0"/>
                    <a:pt x="1" y="333"/>
                    <a:pt x="207" y="523"/>
                  </a:cubicBezTo>
                  <a:cubicBezTo>
                    <a:pt x="269" y="591"/>
                    <a:pt x="349" y="621"/>
                    <a:pt x="428" y="621"/>
                  </a:cubicBezTo>
                  <a:cubicBezTo>
                    <a:pt x="589" y="621"/>
                    <a:pt x="745" y="497"/>
                    <a:pt x="745" y="317"/>
                  </a:cubicBezTo>
                  <a:cubicBezTo>
                    <a:pt x="745" y="143"/>
                    <a:pt x="603" y="0"/>
                    <a:pt x="428"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31"/>
            <p:cNvSpPr/>
            <p:nvPr/>
          </p:nvSpPr>
          <p:spPr>
            <a:xfrm>
              <a:off x="893175" y="2875350"/>
              <a:ext cx="11500" cy="11100"/>
            </a:xfrm>
            <a:custGeom>
              <a:avLst/>
              <a:gdLst/>
              <a:ahLst/>
              <a:cxnLst/>
              <a:rect l="l" t="t" r="r" b="b"/>
              <a:pathLst>
                <a:path w="460" h="444" extrusionOk="0">
                  <a:moveTo>
                    <a:pt x="222" y="0"/>
                  </a:moveTo>
                  <a:cubicBezTo>
                    <a:pt x="96" y="0"/>
                    <a:pt x="1" y="95"/>
                    <a:pt x="1" y="222"/>
                  </a:cubicBezTo>
                  <a:cubicBezTo>
                    <a:pt x="1" y="348"/>
                    <a:pt x="96" y="443"/>
                    <a:pt x="222" y="443"/>
                  </a:cubicBezTo>
                  <a:cubicBezTo>
                    <a:pt x="349" y="443"/>
                    <a:pt x="460" y="348"/>
                    <a:pt x="460" y="222"/>
                  </a:cubicBezTo>
                  <a:cubicBezTo>
                    <a:pt x="460" y="95"/>
                    <a:pt x="349" y="0"/>
                    <a:pt x="222"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31"/>
            <p:cNvSpPr/>
            <p:nvPr/>
          </p:nvSpPr>
          <p:spPr>
            <a:xfrm>
              <a:off x="282800" y="3310950"/>
              <a:ext cx="3575" cy="3300"/>
            </a:xfrm>
            <a:custGeom>
              <a:avLst/>
              <a:gdLst/>
              <a:ahLst/>
              <a:cxnLst/>
              <a:rect l="l" t="t" r="r" b="b"/>
              <a:pathLst>
                <a:path w="143" h="132" extrusionOk="0">
                  <a:moveTo>
                    <a:pt x="72" y="1"/>
                  </a:moveTo>
                  <a:cubicBezTo>
                    <a:pt x="36" y="1"/>
                    <a:pt x="0" y="25"/>
                    <a:pt x="0" y="72"/>
                  </a:cubicBezTo>
                  <a:cubicBezTo>
                    <a:pt x="0" y="112"/>
                    <a:pt x="36" y="132"/>
                    <a:pt x="72" y="132"/>
                  </a:cubicBezTo>
                  <a:cubicBezTo>
                    <a:pt x="107" y="132"/>
                    <a:pt x="143" y="112"/>
                    <a:pt x="143" y="72"/>
                  </a:cubicBezTo>
                  <a:cubicBezTo>
                    <a:pt x="143" y="25"/>
                    <a:pt x="107" y="1"/>
                    <a:pt x="72"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31"/>
            <p:cNvSpPr/>
            <p:nvPr/>
          </p:nvSpPr>
          <p:spPr>
            <a:xfrm>
              <a:off x="993325" y="3477025"/>
              <a:ext cx="18625" cy="16300"/>
            </a:xfrm>
            <a:custGeom>
              <a:avLst/>
              <a:gdLst/>
              <a:ahLst/>
              <a:cxnLst/>
              <a:rect l="l" t="t" r="r" b="b"/>
              <a:pathLst>
                <a:path w="745" h="652" extrusionOk="0">
                  <a:moveTo>
                    <a:pt x="428" y="0"/>
                  </a:moveTo>
                  <a:cubicBezTo>
                    <a:pt x="143" y="0"/>
                    <a:pt x="1" y="348"/>
                    <a:pt x="207" y="554"/>
                  </a:cubicBezTo>
                  <a:cubicBezTo>
                    <a:pt x="269" y="622"/>
                    <a:pt x="348" y="652"/>
                    <a:pt x="426" y="652"/>
                  </a:cubicBezTo>
                  <a:cubicBezTo>
                    <a:pt x="587" y="652"/>
                    <a:pt x="745" y="524"/>
                    <a:pt x="745" y="333"/>
                  </a:cubicBezTo>
                  <a:cubicBezTo>
                    <a:pt x="745" y="143"/>
                    <a:pt x="602" y="0"/>
                    <a:pt x="428"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31"/>
            <p:cNvSpPr/>
            <p:nvPr/>
          </p:nvSpPr>
          <p:spPr>
            <a:xfrm>
              <a:off x="1755325" y="3227650"/>
              <a:ext cx="8325" cy="7100"/>
            </a:xfrm>
            <a:custGeom>
              <a:avLst/>
              <a:gdLst/>
              <a:ahLst/>
              <a:cxnLst/>
              <a:rect l="l" t="t" r="r" b="b"/>
              <a:pathLst>
                <a:path w="333" h="284" extrusionOk="0">
                  <a:moveTo>
                    <a:pt x="190" y="0"/>
                  </a:moveTo>
                  <a:cubicBezTo>
                    <a:pt x="64" y="0"/>
                    <a:pt x="0" y="158"/>
                    <a:pt x="95" y="238"/>
                  </a:cubicBezTo>
                  <a:cubicBezTo>
                    <a:pt x="122" y="269"/>
                    <a:pt x="157" y="283"/>
                    <a:pt x="192" y="283"/>
                  </a:cubicBezTo>
                  <a:cubicBezTo>
                    <a:pt x="263" y="283"/>
                    <a:pt x="333" y="227"/>
                    <a:pt x="333" y="143"/>
                  </a:cubicBezTo>
                  <a:cubicBezTo>
                    <a:pt x="333" y="63"/>
                    <a:pt x="270" y="0"/>
                    <a:pt x="190"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31"/>
            <p:cNvSpPr/>
            <p:nvPr/>
          </p:nvSpPr>
          <p:spPr>
            <a:xfrm>
              <a:off x="1135825" y="3740250"/>
              <a:ext cx="12700" cy="12700"/>
            </a:xfrm>
            <a:custGeom>
              <a:avLst/>
              <a:gdLst/>
              <a:ahLst/>
              <a:cxnLst/>
              <a:rect l="l" t="t" r="r" b="b"/>
              <a:pathLst>
                <a:path w="508" h="508" extrusionOk="0">
                  <a:moveTo>
                    <a:pt x="254" y="0"/>
                  </a:moveTo>
                  <a:cubicBezTo>
                    <a:pt x="112" y="0"/>
                    <a:pt x="1" y="111"/>
                    <a:pt x="1" y="254"/>
                  </a:cubicBezTo>
                  <a:cubicBezTo>
                    <a:pt x="1" y="396"/>
                    <a:pt x="112" y="507"/>
                    <a:pt x="254" y="507"/>
                  </a:cubicBezTo>
                  <a:cubicBezTo>
                    <a:pt x="397" y="507"/>
                    <a:pt x="507" y="396"/>
                    <a:pt x="507" y="254"/>
                  </a:cubicBezTo>
                  <a:cubicBezTo>
                    <a:pt x="507" y="111"/>
                    <a:pt x="397" y="0"/>
                    <a:pt x="254"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31"/>
            <p:cNvSpPr/>
            <p:nvPr/>
          </p:nvSpPr>
          <p:spPr>
            <a:xfrm>
              <a:off x="750275" y="3657525"/>
              <a:ext cx="19025" cy="19425"/>
            </a:xfrm>
            <a:custGeom>
              <a:avLst/>
              <a:gdLst/>
              <a:ahLst/>
              <a:cxnLst/>
              <a:rect l="l" t="t" r="r" b="b"/>
              <a:pathLst>
                <a:path w="761" h="777" extrusionOk="0">
                  <a:moveTo>
                    <a:pt x="381" y="0"/>
                  </a:moveTo>
                  <a:cubicBezTo>
                    <a:pt x="175" y="0"/>
                    <a:pt x="1" y="174"/>
                    <a:pt x="1" y="380"/>
                  </a:cubicBezTo>
                  <a:cubicBezTo>
                    <a:pt x="1" y="602"/>
                    <a:pt x="175" y="776"/>
                    <a:pt x="381" y="776"/>
                  </a:cubicBezTo>
                  <a:cubicBezTo>
                    <a:pt x="587" y="776"/>
                    <a:pt x="761" y="602"/>
                    <a:pt x="761" y="380"/>
                  </a:cubicBezTo>
                  <a:cubicBezTo>
                    <a:pt x="761" y="174"/>
                    <a:pt x="587" y="0"/>
                    <a:pt x="381"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31"/>
            <p:cNvSpPr/>
            <p:nvPr/>
          </p:nvSpPr>
          <p:spPr>
            <a:xfrm>
              <a:off x="1249825" y="3396650"/>
              <a:ext cx="11525" cy="9900"/>
            </a:xfrm>
            <a:custGeom>
              <a:avLst/>
              <a:gdLst/>
              <a:ahLst/>
              <a:cxnLst/>
              <a:rect l="l" t="t" r="r" b="b"/>
              <a:pathLst>
                <a:path w="461" h="396" extrusionOk="0">
                  <a:moveTo>
                    <a:pt x="270" y="1"/>
                  </a:moveTo>
                  <a:cubicBezTo>
                    <a:pt x="96"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31"/>
            <p:cNvSpPr/>
            <p:nvPr/>
          </p:nvSpPr>
          <p:spPr>
            <a:xfrm>
              <a:off x="838550" y="3292950"/>
              <a:ext cx="20625" cy="20600"/>
            </a:xfrm>
            <a:custGeom>
              <a:avLst/>
              <a:gdLst/>
              <a:ahLst/>
              <a:cxnLst/>
              <a:rect l="l" t="t" r="r" b="b"/>
              <a:pathLst>
                <a:path w="825" h="824" extrusionOk="0">
                  <a:moveTo>
                    <a:pt x="412" y="1"/>
                  </a:moveTo>
                  <a:cubicBezTo>
                    <a:pt x="191" y="1"/>
                    <a:pt x="1" y="175"/>
                    <a:pt x="1" y="412"/>
                  </a:cubicBezTo>
                  <a:cubicBezTo>
                    <a:pt x="1" y="634"/>
                    <a:pt x="191" y="824"/>
                    <a:pt x="412" y="824"/>
                  </a:cubicBezTo>
                  <a:cubicBezTo>
                    <a:pt x="650" y="824"/>
                    <a:pt x="824" y="634"/>
                    <a:pt x="824" y="412"/>
                  </a:cubicBezTo>
                  <a:cubicBezTo>
                    <a:pt x="824" y="175"/>
                    <a:pt x="650" y="1"/>
                    <a:pt x="41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31"/>
            <p:cNvSpPr/>
            <p:nvPr/>
          </p:nvSpPr>
          <p:spPr>
            <a:xfrm>
              <a:off x="901500" y="3437425"/>
              <a:ext cx="11900" cy="11900"/>
            </a:xfrm>
            <a:custGeom>
              <a:avLst/>
              <a:gdLst/>
              <a:ahLst/>
              <a:cxnLst/>
              <a:rect l="l" t="t" r="r" b="b"/>
              <a:pathLst>
                <a:path w="476" h="476" extrusionOk="0">
                  <a:moveTo>
                    <a:pt x="238" y="1"/>
                  </a:moveTo>
                  <a:cubicBezTo>
                    <a:pt x="111" y="1"/>
                    <a:pt x="0" y="96"/>
                    <a:pt x="0" y="238"/>
                  </a:cubicBezTo>
                  <a:cubicBezTo>
                    <a:pt x="0" y="365"/>
                    <a:pt x="111" y="476"/>
                    <a:pt x="238" y="476"/>
                  </a:cubicBezTo>
                  <a:cubicBezTo>
                    <a:pt x="380" y="476"/>
                    <a:pt x="475" y="365"/>
                    <a:pt x="475" y="238"/>
                  </a:cubicBezTo>
                  <a:cubicBezTo>
                    <a:pt x="475" y="96"/>
                    <a:pt x="380" y="1"/>
                    <a:pt x="238"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31"/>
            <p:cNvSpPr/>
            <p:nvPr/>
          </p:nvSpPr>
          <p:spPr>
            <a:xfrm>
              <a:off x="678625" y="3462775"/>
              <a:ext cx="8750" cy="7525"/>
            </a:xfrm>
            <a:custGeom>
              <a:avLst/>
              <a:gdLst/>
              <a:ahLst/>
              <a:cxnLst/>
              <a:rect l="l" t="t" r="r" b="b"/>
              <a:pathLst>
                <a:path w="350" h="301" extrusionOk="0">
                  <a:moveTo>
                    <a:pt x="207" y="0"/>
                  </a:moveTo>
                  <a:cubicBezTo>
                    <a:pt x="1" y="0"/>
                    <a:pt x="1" y="301"/>
                    <a:pt x="207" y="301"/>
                  </a:cubicBezTo>
                  <a:cubicBezTo>
                    <a:pt x="286" y="301"/>
                    <a:pt x="349" y="222"/>
                    <a:pt x="349" y="143"/>
                  </a:cubicBezTo>
                  <a:cubicBezTo>
                    <a:pt x="349" y="63"/>
                    <a:pt x="286" y="0"/>
                    <a:pt x="207"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31"/>
            <p:cNvSpPr/>
            <p:nvPr/>
          </p:nvSpPr>
          <p:spPr>
            <a:xfrm>
              <a:off x="565825" y="2902650"/>
              <a:ext cx="10700" cy="10725"/>
            </a:xfrm>
            <a:custGeom>
              <a:avLst/>
              <a:gdLst/>
              <a:ahLst/>
              <a:cxnLst/>
              <a:rect l="l" t="t" r="r" b="b"/>
              <a:pathLst>
                <a:path w="428" h="429" extrusionOk="0">
                  <a:moveTo>
                    <a:pt x="222" y="1"/>
                  </a:moveTo>
                  <a:cubicBezTo>
                    <a:pt x="95" y="1"/>
                    <a:pt x="0" y="96"/>
                    <a:pt x="0" y="222"/>
                  </a:cubicBezTo>
                  <a:cubicBezTo>
                    <a:pt x="0" y="333"/>
                    <a:pt x="95" y="428"/>
                    <a:pt x="222" y="428"/>
                  </a:cubicBezTo>
                  <a:cubicBezTo>
                    <a:pt x="333" y="428"/>
                    <a:pt x="428" y="333"/>
                    <a:pt x="428" y="222"/>
                  </a:cubicBezTo>
                  <a:cubicBezTo>
                    <a:pt x="428" y="96"/>
                    <a:pt x="333" y="1"/>
                    <a:pt x="222" y="1"/>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31"/>
            <p:cNvSpPr/>
            <p:nvPr/>
          </p:nvSpPr>
          <p:spPr>
            <a:xfrm>
              <a:off x="1133450" y="3781025"/>
              <a:ext cx="9125" cy="9525"/>
            </a:xfrm>
            <a:custGeom>
              <a:avLst/>
              <a:gdLst/>
              <a:ahLst/>
              <a:cxnLst/>
              <a:rect l="l" t="t" r="r" b="b"/>
              <a:pathLst>
                <a:path w="365" h="381" extrusionOk="0">
                  <a:moveTo>
                    <a:pt x="175" y="0"/>
                  </a:moveTo>
                  <a:cubicBezTo>
                    <a:pt x="80" y="0"/>
                    <a:pt x="1" y="95"/>
                    <a:pt x="1" y="190"/>
                  </a:cubicBezTo>
                  <a:cubicBezTo>
                    <a:pt x="1" y="301"/>
                    <a:pt x="80" y="380"/>
                    <a:pt x="175" y="380"/>
                  </a:cubicBezTo>
                  <a:cubicBezTo>
                    <a:pt x="286" y="380"/>
                    <a:pt x="365" y="301"/>
                    <a:pt x="365" y="190"/>
                  </a:cubicBezTo>
                  <a:cubicBezTo>
                    <a:pt x="365" y="95"/>
                    <a:pt x="286" y="0"/>
                    <a:pt x="175"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31"/>
            <p:cNvSpPr/>
            <p:nvPr/>
          </p:nvSpPr>
          <p:spPr>
            <a:xfrm>
              <a:off x="1313175" y="3178550"/>
              <a:ext cx="16250" cy="14300"/>
            </a:xfrm>
            <a:custGeom>
              <a:avLst/>
              <a:gdLst/>
              <a:ahLst/>
              <a:cxnLst/>
              <a:rect l="l" t="t" r="r" b="b"/>
              <a:pathLst>
                <a:path w="650" h="572" extrusionOk="0">
                  <a:moveTo>
                    <a:pt x="364" y="1"/>
                  </a:moveTo>
                  <a:cubicBezTo>
                    <a:pt x="111" y="1"/>
                    <a:pt x="0" y="301"/>
                    <a:pt x="174" y="491"/>
                  </a:cubicBezTo>
                  <a:cubicBezTo>
                    <a:pt x="230" y="547"/>
                    <a:pt x="298" y="572"/>
                    <a:pt x="366" y="572"/>
                  </a:cubicBezTo>
                  <a:cubicBezTo>
                    <a:pt x="510" y="572"/>
                    <a:pt x="649" y="458"/>
                    <a:pt x="649" y="286"/>
                  </a:cubicBezTo>
                  <a:cubicBezTo>
                    <a:pt x="649" y="127"/>
                    <a:pt x="523" y="1"/>
                    <a:pt x="364"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31"/>
            <p:cNvSpPr/>
            <p:nvPr/>
          </p:nvSpPr>
          <p:spPr>
            <a:xfrm>
              <a:off x="492000" y="2896025"/>
              <a:ext cx="3575" cy="2700"/>
            </a:xfrm>
            <a:custGeom>
              <a:avLst/>
              <a:gdLst/>
              <a:ahLst/>
              <a:cxnLst/>
              <a:rect l="l" t="t" r="r" b="b"/>
              <a:pathLst>
                <a:path w="143" h="108" extrusionOk="0">
                  <a:moveTo>
                    <a:pt x="72" y="0"/>
                  </a:moveTo>
                  <a:cubicBezTo>
                    <a:pt x="36" y="0"/>
                    <a:pt x="0" y="20"/>
                    <a:pt x="8" y="60"/>
                  </a:cubicBezTo>
                  <a:cubicBezTo>
                    <a:pt x="16" y="91"/>
                    <a:pt x="44" y="107"/>
                    <a:pt x="72" y="107"/>
                  </a:cubicBezTo>
                  <a:cubicBezTo>
                    <a:pt x="99" y="107"/>
                    <a:pt x="127" y="91"/>
                    <a:pt x="135" y="60"/>
                  </a:cubicBezTo>
                  <a:cubicBezTo>
                    <a:pt x="143" y="20"/>
                    <a:pt x="107" y="0"/>
                    <a:pt x="72"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31"/>
            <p:cNvSpPr/>
            <p:nvPr/>
          </p:nvSpPr>
          <p:spPr>
            <a:xfrm>
              <a:off x="1367000" y="3152025"/>
              <a:ext cx="6750" cy="6375"/>
            </a:xfrm>
            <a:custGeom>
              <a:avLst/>
              <a:gdLst/>
              <a:ahLst/>
              <a:cxnLst/>
              <a:rect l="l" t="t" r="r" b="b"/>
              <a:pathLst>
                <a:path w="270" h="255" extrusionOk="0">
                  <a:moveTo>
                    <a:pt x="143" y="1"/>
                  </a:moveTo>
                  <a:cubicBezTo>
                    <a:pt x="64" y="1"/>
                    <a:pt x="1" y="48"/>
                    <a:pt x="1" y="127"/>
                  </a:cubicBezTo>
                  <a:cubicBezTo>
                    <a:pt x="1" y="191"/>
                    <a:pt x="64" y="254"/>
                    <a:pt x="143" y="254"/>
                  </a:cubicBezTo>
                  <a:cubicBezTo>
                    <a:pt x="207" y="254"/>
                    <a:pt x="270" y="191"/>
                    <a:pt x="270" y="127"/>
                  </a:cubicBezTo>
                  <a:cubicBezTo>
                    <a:pt x="270" y="48"/>
                    <a:pt x="207" y="1"/>
                    <a:pt x="143" y="1"/>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31"/>
            <p:cNvSpPr/>
            <p:nvPr/>
          </p:nvSpPr>
          <p:spPr>
            <a:xfrm>
              <a:off x="963250" y="3620700"/>
              <a:ext cx="39200" cy="33550"/>
            </a:xfrm>
            <a:custGeom>
              <a:avLst/>
              <a:gdLst/>
              <a:ahLst/>
              <a:cxnLst/>
              <a:rect l="l" t="t" r="r" b="b"/>
              <a:pathLst>
                <a:path w="1568" h="1342" extrusionOk="0">
                  <a:moveTo>
                    <a:pt x="887" y="1"/>
                  </a:moveTo>
                  <a:cubicBezTo>
                    <a:pt x="301" y="1"/>
                    <a:pt x="0" y="729"/>
                    <a:pt x="428" y="1141"/>
                  </a:cubicBezTo>
                  <a:cubicBezTo>
                    <a:pt x="561" y="1279"/>
                    <a:pt x="728" y="1341"/>
                    <a:pt x="893" y="1341"/>
                  </a:cubicBezTo>
                  <a:cubicBezTo>
                    <a:pt x="1235" y="1341"/>
                    <a:pt x="1568" y="1072"/>
                    <a:pt x="1568" y="666"/>
                  </a:cubicBezTo>
                  <a:cubicBezTo>
                    <a:pt x="1568" y="302"/>
                    <a:pt x="1267" y="1"/>
                    <a:pt x="887"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31"/>
            <p:cNvSpPr/>
            <p:nvPr/>
          </p:nvSpPr>
          <p:spPr>
            <a:xfrm>
              <a:off x="814800" y="3749750"/>
              <a:ext cx="9925" cy="8825"/>
            </a:xfrm>
            <a:custGeom>
              <a:avLst/>
              <a:gdLst/>
              <a:ahLst/>
              <a:cxnLst/>
              <a:rect l="l" t="t" r="r" b="b"/>
              <a:pathLst>
                <a:path w="397" h="353" extrusionOk="0">
                  <a:moveTo>
                    <a:pt x="222" y="0"/>
                  </a:moveTo>
                  <a:cubicBezTo>
                    <a:pt x="80" y="0"/>
                    <a:pt x="1" y="190"/>
                    <a:pt x="96" y="301"/>
                  </a:cubicBezTo>
                  <a:cubicBezTo>
                    <a:pt x="131" y="337"/>
                    <a:pt x="175" y="353"/>
                    <a:pt x="218" y="353"/>
                  </a:cubicBezTo>
                  <a:cubicBezTo>
                    <a:pt x="309" y="353"/>
                    <a:pt x="397" y="282"/>
                    <a:pt x="397" y="175"/>
                  </a:cubicBezTo>
                  <a:cubicBezTo>
                    <a:pt x="397" y="80"/>
                    <a:pt x="317" y="0"/>
                    <a:pt x="222"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31"/>
            <p:cNvSpPr/>
            <p:nvPr/>
          </p:nvSpPr>
          <p:spPr>
            <a:xfrm>
              <a:off x="1534050" y="3605675"/>
              <a:ext cx="8325" cy="7925"/>
            </a:xfrm>
            <a:custGeom>
              <a:avLst/>
              <a:gdLst/>
              <a:ahLst/>
              <a:cxnLst/>
              <a:rect l="l" t="t" r="r" b="b"/>
              <a:pathLst>
                <a:path w="333" h="317" extrusionOk="0">
                  <a:moveTo>
                    <a:pt x="159" y="0"/>
                  </a:moveTo>
                  <a:cubicBezTo>
                    <a:pt x="80" y="0"/>
                    <a:pt x="0" y="63"/>
                    <a:pt x="0" y="158"/>
                  </a:cubicBezTo>
                  <a:cubicBezTo>
                    <a:pt x="0" y="253"/>
                    <a:pt x="80" y="317"/>
                    <a:pt x="159" y="317"/>
                  </a:cubicBezTo>
                  <a:cubicBezTo>
                    <a:pt x="254" y="317"/>
                    <a:pt x="333" y="253"/>
                    <a:pt x="333" y="158"/>
                  </a:cubicBezTo>
                  <a:cubicBezTo>
                    <a:pt x="333" y="63"/>
                    <a:pt x="254" y="0"/>
                    <a:pt x="159"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0" name="Google Shape;2460;p31"/>
            <p:cNvSpPr/>
            <p:nvPr/>
          </p:nvSpPr>
          <p:spPr>
            <a:xfrm>
              <a:off x="1589075" y="3625850"/>
              <a:ext cx="15850" cy="13525"/>
            </a:xfrm>
            <a:custGeom>
              <a:avLst/>
              <a:gdLst/>
              <a:ahLst/>
              <a:cxnLst/>
              <a:rect l="l" t="t" r="r" b="b"/>
              <a:pathLst>
                <a:path w="634" h="541" extrusionOk="0">
                  <a:moveTo>
                    <a:pt x="365" y="1"/>
                  </a:moveTo>
                  <a:cubicBezTo>
                    <a:pt x="111" y="1"/>
                    <a:pt x="0" y="286"/>
                    <a:pt x="175" y="460"/>
                  </a:cubicBezTo>
                  <a:cubicBezTo>
                    <a:pt x="226" y="516"/>
                    <a:pt x="291" y="541"/>
                    <a:pt x="357" y="541"/>
                  </a:cubicBezTo>
                  <a:cubicBezTo>
                    <a:pt x="496" y="541"/>
                    <a:pt x="634" y="431"/>
                    <a:pt x="634" y="270"/>
                  </a:cubicBezTo>
                  <a:cubicBezTo>
                    <a:pt x="634" y="111"/>
                    <a:pt x="507" y="1"/>
                    <a:pt x="365"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1" name="Google Shape;2461;p31"/>
            <p:cNvSpPr/>
            <p:nvPr/>
          </p:nvSpPr>
          <p:spPr>
            <a:xfrm>
              <a:off x="574125" y="3678500"/>
              <a:ext cx="9150" cy="7800"/>
            </a:xfrm>
            <a:custGeom>
              <a:avLst/>
              <a:gdLst/>
              <a:ahLst/>
              <a:cxnLst/>
              <a:rect l="l" t="t" r="r" b="b"/>
              <a:pathLst>
                <a:path w="366" h="312" extrusionOk="0">
                  <a:moveTo>
                    <a:pt x="207" y="0"/>
                  </a:moveTo>
                  <a:cubicBezTo>
                    <a:pt x="64" y="0"/>
                    <a:pt x="1" y="159"/>
                    <a:pt x="96" y="270"/>
                  </a:cubicBezTo>
                  <a:cubicBezTo>
                    <a:pt x="125" y="299"/>
                    <a:pt x="162" y="312"/>
                    <a:pt x="198" y="312"/>
                  </a:cubicBezTo>
                  <a:cubicBezTo>
                    <a:pt x="281" y="312"/>
                    <a:pt x="365" y="247"/>
                    <a:pt x="365" y="159"/>
                  </a:cubicBezTo>
                  <a:cubicBezTo>
                    <a:pt x="365" y="64"/>
                    <a:pt x="286" y="0"/>
                    <a:pt x="207"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31"/>
            <p:cNvSpPr/>
            <p:nvPr/>
          </p:nvSpPr>
          <p:spPr>
            <a:xfrm>
              <a:off x="868075" y="2734825"/>
              <a:ext cx="4150" cy="2875"/>
            </a:xfrm>
            <a:custGeom>
              <a:avLst/>
              <a:gdLst/>
              <a:ahLst/>
              <a:cxnLst/>
              <a:rect l="l" t="t" r="r" b="b"/>
              <a:pathLst>
                <a:path w="166" h="115" extrusionOk="0">
                  <a:moveTo>
                    <a:pt x="86" y="0"/>
                  </a:moveTo>
                  <a:cubicBezTo>
                    <a:pt x="1" y="0"/>
                    <a:pt x="95" y="114"/>
                    <a:pt x="142" y="114"/>
                  </a:cubicBezTo>
                  <a:cubicBezTo>
                    <a:pt x="156" y="114"/>
                    <a:pt x="166" y="104"/>
                    <a:pt x="166" y="79"/>
                  </a:cubicBezTo>
                  <a:cubicBezTo>
                    <a:pt x="166" y="32"/>
                    <a:pt x="134" y="0"/>
                    <a:pt x="8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31"/>
            <p:cNvSpPr/>
            <p:nvPr/>
          </p:nvSpPr>
          <p:spPr>
            <a:xfrm>
              <a:off x="945025" y="3423975"/>
              <a:ext cx="22600" cy="22575"/>
            </a:xfrm>
            <a:custGeom>
              <a:avLst/>
              <a:gdLst/>
              <a:ahLst/>
              <a:cxnLst/>
              <a:rect l="l" t="t" r="r" b="b"/>
              <a:pathLst>
                <a:path w="904" h="903" extrusionOk="0">
                  <a:moveTo>
                    <a:pt x="460" y="0"/>
                  </a:moveTo>
                  <a:cubicBezTo>
                    <a:pt x="207" y="0"/>
                    <a:pt x="1" y="206"/>
                    <a:pt x="1" y="444"/>
                  </a:cubicBezTo>
                  <a:cubicBezTo>
                    <a:pt x="1" y="697"/>
                    <a:pt x="207" y="903"/>
                    <a:pt x="460" y="903"/>
                  </a:cubicBezTo>
                  <a:cubicBezTo>
                    <a:pt x="713" y="903"/>
                    <a:pt x="904" y="697"/>
                    <a:pt x="904" y="444"/>
                  </a:cubicBezTo>
                  <a:cubicBezTo>
                    <a:pt x="904" y="206"/>
                    <a:pt x="713" y="0"/>
                    <a:pt x="460"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31"/>
            <p:cNvSpPr/>
            <p:nvPr/>
          </p:nvSpPr>
          <p:spPr>
            <a:xfrm>
              <a:off x="687350" y="3779825"/>
              <a:ext cx="13075" cy="11225"/>
            </a:xfrm>
            <a:custGeom>
              <a:avLst/>
              <a:gdLst/>
              <a:ahLst/>
              <a:cxnLst/>
              <a:rect l="l" t="t" r="r" b="b"/>
              <a:pathLst>
                <a:path w="523" h="449" extrusionOk="0">
                  <a:moveTo>
                    <a:pt x="301" y="1"/>
                  </a:moveTo>
                  <a:cubicBezTo>
                    <a:pt x="95" y="1"/>
                    <a:pt x="0" y="238"/>
                    <a:pt x="143" y="381"/>
                  </a:cubicBezTo>
                  <a:cubicBezTo>
                    <a:pt x="190" y="428"/>
                    <a:pt x="247" y="449"/>
                    <a:pt x="302" y="449"/>
                  </a:cubicBezTo>
                  <a:cubicBezTo>
                    <a:pt x="416" y="449"/>
                    <a:pt x="523" y="361"/>
                    <a:pt x="523" y="223"/>
                  </a:cubicBezTo>
                  <a:cubicBezTo>
                    <a:pt x="523" y="96"/>
                    <a:pt x="428" y="1"/>
                    <a:pt x="301"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31"/>
            <p:cNvSpPr/>
            <p:nvPr/>
          </p:nvSpPr>
          <p:spPr>
            <a:xfrm>
              <a:off x="1080025" y="3909675"/>
              <a:ext cx="9925" cy="8450"/>
            </a:xfrm>
            <a:custGeom>
              <a:avLst/>
              <a:gdLst/>
              <a:ahLst/>
              <a:cxnLst/>
              <a:rect l="l" t="t" r="r" b="b"/>
              <a:pathLst>
                <a:path w="397" h="338" extrusionOk="0">
                  <a:moveTo>
                    <a:pt x="222" y="0"/>
                  </a:moveTo>
                  <a:cubicBezTo>
                    <a:pt x="79" y="0"/>
                    <a:pt x="0" y="190"/>
                    <a:pt x="111" y="285"/>
                  </a:cubicBezTo>
                  <a:cubicBezTo>
                    <a:pt x="147" y="322"/>
                    <a:pt x="190" y="337"/>
                    <a:pt x="232" y="337"/>
                  </a:cubicBezTo>
                  <a:cubicBezTo>
                    <a:pt x="317" y="337"/>
                    <a:pt x="396" y="270"/>
                    <a:pt x="396" y="174"/>
                  </a:cubicBezTo>
                  <a:cubicBezTo>
                    <a:pt x="396" y="79"/>
                    <a:pt x="317" y="0"/>
                    <a:pt x="222"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31"/>
            <p:cNvSpPr/>
            <p:nvPr/>
          </p:nvSpPr>
          <p:spPr>
            <a:xfrm>
              <a:off x="564625" y="3363025"/>
              <a:ext cx="5975" cy="5950"/>
            </a:xfrm>
            <a:custGeom>
              <a:avLst/>
              <a:gdLst/>
              <a:ahLst/>
              <a:cxnLst/>
              <a:rect l="l" t="t" r="r" b="b"/>
              <a:pathLst>
                <a:path w="239" h="238" extrusionOk="0">
                  <a:moveTo>
                    <a:pt x="112" y="0"/>
                  </a:moveTo>
                  <a:cubicBezTo>
                    <a:pt x="48" y="0"/>
                    <a:pt x="1" y="48"/>
                    <a:pt x="1" y="111"/>
                  </a:cubicBezTo>
                  <a:cubicBezTo>
                    <a:pt x="1" y="174"/>
                    <a:pt x="48" y="238"/>
                    <a:pt x="112" y="238"/>
                  </a:cubicBezTo>
                  <a:cubicBezTo>
                    <a:pt x="175" y="238"/>
                    <a:pt x="238" y="174"/>
                    <a:pt x="238" y="111"/>
                  </a:cubicBezTo>
                  <a:cubicBezTo>
                    <a:pt x="238" y="48"/>
                    <a:pt x="175" y="0"/>
                    <a:pt x="112" y="0"/>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31"/>
            <p:cNvSpPr/>
            <p:nvPr/>
          </p:nvSpPr>
          <p:spPr>
            <a:xfrm>
              <a:off x="693675" y="3563700"/>
              <a:ext cx="13100" cy="12700"/>
            </a:xfrm>
            <a:custGeom>
              <a:avLst/>
              <a:gdLst/>
              <a:ahLst/>
              <a:cxnLst/>
              <a:rect l="l" t="t" r="r" b="b"/>
              <a:pathLst>
                <a:path w="524" h="508" extrusionOk="0">
                  <a:moveTo>
                    <a:pt x="270" y="1"/>
                  </a:moveTo>
                  <a:cubicBezTo>
                    <a:pt x="127" y="1"/>
                    <a:pt x="1" y="112"/>
                    <a:pt x="1" y="254"/>
                  </a:cubicBezTo>
                  <a:cubicBezTo>
                    <a:pt x="1" y="397"/>
                    <a:pt x="127" y="507"/>
                    <a:pt x="270" y="507"/>
                  </a:cubicBezTo>
                  <a:cubicBezTo>
                    <a:pt x="412" y="507"/>
                    <a:pt x="523" y="397"/>
                    <a:pt x="523" y="254"/>
                  </a:cubicBezTo>
                  <a:cubicBezTo>
                    <a:pt x="523" y="112"/>
                    <a:pt x="412" y="1"/>
                    <a:pt x="270" y="1"/>
                  </a:cubicBezTo>
                  <a:close/>
                </a:path>
              </a:pathLst>
            </a:custGeom>
            <a:solidFill>
              <a:srgbClr val="FFE4B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31"/>
            <p:cNvSpPr/>
            <p:nvPr/>
          </p:nvSpPr>
          <p:spPr>
            <a:xfrm>
              <a:off x="1597000" y="3114825"/>
              <a:ext cx="14650" cy="14675"/>
            </a:xfrm>
            <a:custGeom>
              <a:avLst/>
              <a:gdLst/>
              <a:ahLst/>
              <a:cxnLst/>
              <a:rect l="l" t="t" r="r" b="b"/>
              <a:pathLst>
                <a:path w="586" h="587" extrusionOk="0">
                  <a:moveTo>
                    <a:pt x="301" y="0"/>
                  </a:moveTo>
                  <a:cubicBezTo>
                    <a:pt x="127" y="0"/>
                    <a:pt x="0" y="127"/>
                    <a:pt x="0" y="285"/>
                  </a:cubicBezTo>
                  <a:cubicBezTo>
                    <a:pt x="0" y="444"/>
                    <a:pt x="127" y="586"/>
                    <a:pt x="301" y="586"/>
                  </a:cubicBezTo>
                  <a:cubicBezTo>
                    <a:pt x="459" y="586"/>
                    <a:pt x="586" y="444"/>
                    <a:pt x="586" y="285"/>
                  </a:cubicBezTo>
                  <a:cubicBezTo>
                    <a:pt x="586" y="127"/>
                    <a:pt x="459" y="0"/>
                    <a:pt x="3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31"/>
            <p:cNvSpPr/>
            <p:nvPr/>
          </p:nvSpPr>
          <p:spPr>
            <a:xfrm>
              <a:off x="1217775" y="3939350"/>
              <a:ext cx="6750" cy="5975"/>
            </a:xfrm>
            <a:custGeom>
              <a:avLst/>
              <a:gdLst/>
              <a:ahLst/>
              <a:cxnLst/>
              <a:rect l="l" t="t" r="r" b="b"/>
              <a:pathLst>
                <a:path w="270" h="239" extrusionOk="0">
                  <a:moveTo>
                    <a:pt x="143" y="1"/>
                  </a:moveTo>
                  <a:cubicBezTo>
                    <a:pt x="0" y="17"/>
                    <a:pt x="0" y="222"/>
                    <a:pt x="143" y="238"/>
                  </a:cubicBezTo>
                  <a:cubicBezTo>
                    <a:pt x="206" y="238"/>
                    <a:pt x="270" y="191"/>
                    <a:pt x="270" y="112"/>
                  </a:cubicBezTo>
                  <a:cubicBezTo>
                    <a:pt x="270" y="48"/>
                    <a:pt x="206" y="1"/>
                    <a:pt x="143"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31"/>
            <p:cNvSpPr/>
            <p:nvPr/>
          </p:nvSpPr>
          <p:spPr>
            <a:xfrm>
              <a:off x="1448950" y="3395075"/>
              <a:ext cx="15050" cy="15475"/>
            </a:xfrm>
            <a:custGeom>
              <a:avLst/>
              <a:gdLst/>
              <a:ahLst/>
              <a:cxnLst/>
              <a:rect l="l" t="t" r="r" b="b"/>
              <a:pathLst>
                <a:path w="602" h="619" extrusionOk="0">
                  <a:moveTo>
                    <a:pt x="301" y="1"/>
                  </a:moveTo>
                  <a:cubicBezTo>
                    <a:pt x="127" y="1"/>
                    <a:pt x="0" y="143"/>
                    <a:pt x="0" y="317"/>
                  </a:cubicBezTo>
                  <a:cubicBezTo>
                    <a:pt x="0" y="476"/>
                    <a:pt x="127" y="618"/>
                    <a:pt x="301" y="618"/>
                  </a:cubicBezTo>
                  <a:cubicBezTo>
                    <a:pt x="475" y="618"/>
                    <a:pt x="602" y="476"/>
                    <a:pt x="602" y="317"/>
                  </a:cubicBezTo>
                  <a:cubicBezTo>
                    <a:pt x="602" y="143"/>
                    <a:pt x="475" y="1"/>
                    <a:pt x="301"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31"/>
            <p:cNvSpPr/>
            <p:nvPr/>
          </p:nvSpPr>
          <p:spPr>
            <a:xfrm>
              <a:off x="983050" y="3264850"/>
              <a:ext cx="8725" cy="7150"/>
            </a:xfrm>
            <a:custGeom>
              <a:avLst/>
              <a:gdLst/>
              <a:ahLst/>
              <a:cxnLst/>
              <a:rect l="l" t="t" r="r" b="b"/>
              <a:pathLst>
                <a:path w="349" h="286" extrusionOk="0">
                  <a:moveTo>
                    <a:pt x="206" y="0"/>
                  </a:moveTo>
                  <a:cubicBezTo>
                    <a:pt x="0" y="0"/>
                    <a:pt x="0" y="285"/>
                    <a:pt x="206" y="285"/>
                  </a:cubicBezTo>
                  <a:cubicBezTo>
                    <a:pt x="285" y="285"/>
                    <a:pt x="348" y="222"/>
                    <a:pt x="348" y="143"/>
                  </a:cubicBezTo>
                  <a:cubicBezTo>
                    <a:pt x="348" y="64"/>
                    <a:pt x="285" y="0"/>
                    <a:pt x="206"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31"/>
            <p:cNvSpPr/>
            <p:nvPr/>
          </p:nvSpPr>
          <p:spPr>
            <a:xfrm>
              <a:off x="621250" y="3266025"/>
              <a:ext cx="7925" cy="7950"/>
            </a:xfrm>
            <a:custGeom>
              <a:avLst/>
              <a:gdLst/>
              <a:ahLst/>
              <a:cxnLst/>
              <a:rect l="l" t="t" r="r" b="b"/>
              <a:pathLst>
                <a:path w="317" h="318" extrusionOk="0">
                  <a:moveTo>
                    <a:pt x="158" y="1"/>
                  </a:moveTo>
                  <a:cubicBezTo>
                    <a:pt x="79" y="1"/>
                    <a:pt x="0" y="80"/>
                    <a:pt x="0" y="159"/>
                  </a:cubicBezTo>
                  <a:cubicBezTo>
                    <a:pt x="0" y="254"/>
                    <a:pt x="79" y="318"/>
                    <a:pt x="158" y="318"/>
                  </a:cubicBezTo>
                  <a:cubicBezTo>
                    <a:pt x="253" y="318"/>
                    <a:pt x="317" y="254"/>
                    <a:pt x="317" y="159"/>
                  </a:cubicBezTo>
                  <a:cubicBezTo>
                    <a:pt x="317" y="80"/>
                    <a:pt x="253" y="1"/>
                    <a:pt x="158"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31"/>
            <p:cNvSpPr/>
            <p:nvPr/>
          </p:nvSpPr>
          <p:spPr>
            <a:xfrm>
              <a:off x="1020650" y="3311550"/>
              <a:ext cx="13075" cy="10850"/>
            </a:xfrm>
            <a:custGeom>
              <a:avLst/>
              <a:gdLst/>
              <a:ahLst/>
              <a:cxnLst/>
              <a:rect l="l" t="t" r="r" b="b"/>
              <a:pathLst>
                <a:path w="523" h="434" extrusionOk="0">
                  <a:moveTo>
                    <a:pt x="301" y="1"/>
                  </a:moveTo>
                  <a:cubicBezTo>
                    <a:pt x="95" y="1"/>
                    <a:pt x="0" y="238"/>
                    <a:pt x="143" y="365"/>
                  </a:cubicBezTo>
                  <a:cubicBezTo>
                    <a:pt x="190" y="412"/>
                    <a:pt x="248" y="434"/>
                    <a:pt x="305" y="434"/>
                  </a:cubicBezTo>
                  <a:cubicBezTo>
                    <a:pt x="417" y="434"/>
                    <a:pt x="523" y="349"/>
                    <a:pt x="523" y="222"/>
                  </a:cubicBezTo>
                  <a:cubicBezTo>
                    <a:pt x="523" y="96"/>
                    <a:pt x="412" y="1"/>
                    <a:pt x="301" y="1"/>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31"/>
            <p:cNvSpPr/>
            <p:nvPr/>
          </p:nvSpPr>
          <p:spPr>
            <a:xfrm>
              <a:off x="994925" y="3108875"/>
              <a:ext cx="21775" cy="18625"/>
            </a:xfrm>
            <a:custGeom>
              <a:avLst/>
              <a:gdLst/>
              <a:ahLst/>
              <a:cxnLst/>
              <a:rect l="l" t="t" r="r" b="b"/>
              <a:pathLst>
                <a:path w="871" h="745" extrusionOk="0">
                  <a:moveTo>
                    <a:pt x="491" y="1"/>
                  </a:moveTo>
                  <a:cubicBezTo>
                    <a:pt x="158" y="1"/>
                    <a:pt x="0" y="397"/>
                    <a:pt x="238" y="634"/>
                  </a:cubicBezTo>
                  <a:cubicBezTo>
                    <a:pt x="308" y="710"/>
                    <a:pt x="399" y="744"/>
                    <a:pt x="489" y="744"/>
                  </a:cubicBezTo>
                  <a:cubicBezTo>
                    <a:pt x="680" y="744"/>
                    <a:pt x="871" y="591"/>
                    <a:pt x="871" y="365"/>
                  </a:cubicBezTo>
                  <a:cubicBezTo>
                    <a:pt x="871" y="159"/>
                    <a:pt x="697" y="1"/>
                    <a:pt x="491"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31"/>
            <p:cNvSpPr/>
            <p:nvPr/>
          </p:nvSpPr>
          <p:spPr>
            <a:xfrm>
              <a:off x="514400" y="3732325"/>
              <a:ext cx="5125" cy="3550"/>
            </a:xfrm>
            <a:custGeom>
              <a:avLst/>
              <a:gdLst/>
              <a:ahLst/>
              <a:cxnLst/>
              <a:rect l="l" t="t" r="r" b="b"/>
              <a:pathLst>
                <a:path w="205" h="142" extrusionOk="0">
                  <a:moveTo>
                    <a:pt x="110" y="1"/>
                  </a:moveTo>
                  <a:cubicBezTo>
                    <a:pt x="0" y="1"/>
                    <a:pt x="115" y="141"/>
                    <a:pt x="174" y="141"/>
                  </a:cubicBezTo>
                  <a:cubicBezTo>
                    <a:pt x="192" y="141"/>
                    <a:pt x="205" y="129"/>
                    <a:pt x="205" y="96"/>
                  </a:cubicBezTo>
                  <a:cubicBezTo>
                    <a:pt x="205" y="48"/>
                    <a:pt x="173" y="1"/>
                    <a:pt x="110"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31"/>
            <p:cNvSpPr/>
            <p:nvPr/>
          </p:nvSpPr>
          <p:spPr>
            <a:xfrm>
              <a:off x="1623125" y="2777575"/>
              <a:ext cx="3975" cy="3975"/>
            </a:xfrm>
            <a:custGeom>
              <a:avLst/>
              <a:gdLst/>
              <a:ahLst/>
              <a:cxnLst/>
              <a:rect l="l" t="t" r="r" b="b"/>
              <a:pathLst>
                <a:path w="159" h="159" extrusionOk="0">
                  <a:moveTo>
                    <a:pt x="79" y="0"/>
                  </a:moveTo>
                  <a:cubicBezTo>
                    <a:pt x="48" y="0"/>
                    <a:pt x="0" y="32"/>
                    <a:pt x="0" y="79"/>
                  </a:cubicBezTo>
                  <a:cubicBezTo>
                    <a:pt x="0" y="127"/>
                    <a:pt x="48" y="159"/>
                    <a:pt x="79" y="159"/>
                  </a:cubicBezTo>
                  <a:cubicBezTo>
                    <a:pt x="127" y="159"/>
                    <a:pt x="158" y="127"/>
                    <a:pt x="158" y="79"/>
                  </a:cubicBezTo>
                  <a:cubicBezTo>
                    <a:pt x="158" y="32"/>
                    <a:pt x="127" y="0"/>
                    <a:pt x="79" y="0"/>
                  </a:cubicBezTo>
                  <a:close/>
                </a:path>
              </a:pathLst>
            </a:custGeom>
            <a:solidFill>
              <a:srgbClr val="404A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31"/>
            <p:cNvSpPr/>
            <p:nvPr/>
          </p:nvSpPr>
          <p:spPr>
            <a:xfrm>
              <a:off x="241225" y="3462375"/>
              <a:ext cx="2000" cy="2000"/>
            </a:xfrm>
            <a:custGeom>
              <a:avLst/>
              <a:gdLst/>
              <a:ahLst/>
              <a:cxnLst/>
              <a:rect l="l" t="t" r="r" b="b"/>
              <a:pathLst>
                <a:path w="80" h="80" extrusionOk="0">
                  <a:moveTo>
                    <a:pt x="48" y="0"/>
                  </a:moveTo>
                  <a:cubicBezTo>
                    <a:pt x="1" y="0"/>
                    <a:pt x="1" y="64"/>
                    <a:pt x="48" y="79"/>
                  </a:cubicBezTo>
                  <a:cubicBezTo>
                    <a:pt x="64" y="64"/>
                    <a:pt x="80" y="48"/>
                    <a:pt x="80" y="32"/>
                  </a:cubicBezTo>
                  <a:cubicBezTo>
                    <a:pt x="80" y="16"/>
                    <a:pt x="64" y="0"/>
                    <a:pt x="48"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31"/>
            <p:cNvSpPr/>
            <p:nvPr/>
          </p:nvSpPr>
          <p:spPr>
            <a:xfrm>
              <a:off x="842125" y="2888000"/>
              <a:ext cx="14275" cy="12175"/>
            </a:xfrm>
            <a:custGeom>
              <a:avLst/>
              <a:gdLst/>
              <a:ahLst/>
              <a:cxnLst/>
              <a:rect l="l" t="t" r="r" b="b"/>
              <a:pathLst>
                <a:path w="571" h="487" extrusionOk="0">
                  <a:moveTo>
                    <a:pt x="317" y="1"/>
                  </a:moveTo>
                  <a:cubicBezTo>
                    <a:pt x="111" y="1"/>
                    <a:pt x="0" y="254"/>
                    <a:pt x="143" y="412"/>
                  </a:cubicBezTo>
                  <a:cubicBezTo>
                    <a:pt x="194" y="464"/>
                    <a:pt x="257" y="487"/>
                    <a:pt x="319" y="487"/>
                  </a:cubicBezTo>
                  <a:cubicBezTo>
                    <a:pt x="448" y="487"/>
                    <a:pt x="570" y="388"/>
                    <a:pt x="570" y="238"/>
                  </a:cubicBezTo>
                  <a:cubicBezTo>
                    <a:pt x="570" y="112"/>
                    <a:pt x="459" y="1"/>
                    <a:pt x="317" y="1"/>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31"/>
            <p:cNvSpPr/>
            <p:nvPr/>
          </p:nvSpPr>
          <p:spPr>
            <a:xfrm>
              <a:off x="615300" y="3382025"/>
              <a:ext cx="9525" cy="8275"/>
            </a:xfrm>
            <a:custGeom>
              <a:avLst/>
              <a:gdLst/>
              <a:ahLst/>
              <a:cxnLst/>
              <a:rect l="l" t="t" r="r" b="b"/>
              <a:pathLst>
                <a:path w="381" h="331" extrusionOk="0">
                  <a:moveTo>
                    <a:pt x="222" y="0"/>
                  </a:moveTo>
                  <a:cubicBezTo>
                    <a:pt x="80" y="0"/>
                    <a:pt x="1" y="174"/>
                    <a:pt x="111" y="285"/>
                  </a:cubicBezTo>
                  <a:cubicBezTo>
                    <a:pt x="142" y="316"/>
                    <a:pt x="182" y="330"/>
                    <a:pt x="221" y="330"/>
                  </a:cubicBezTo>
                  <a:cubicBezTo>
                    <a:pt x="302" y="330"/>
                    <a:pt x="381" y="270"/>
                    <a:pt x="381" y="174"/>
                  </a:cubicBezTo>
                  <a:cubicBezTo>
                    <a:pt x="381" y="79"/>
                    <a:pt x="317" y="0"/>
                    <a:pt x="222" y="0"/>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31"/>
            <p:cNvSpPr/>
            <p:nvPr/>
          </p:nvSpPr>
          <p:spPr>
            <a:xfrm>
              <a:off x="462650" y="3781025"/>
              <a:ext cx="3450" cy="2375"/>
            </a:xfrm>
            <a:custGeom>
              <a:avLst/>
              <a:gdLst/>
              <a:ahLst/>
              <a:cxnLst/>
              <a:rect l="l" t="t" r="r" b="b"/>
              <a:pathLst>
                <a:path w="138" h="95" extrusionOk="0">
                  <a:moveTo>
                    <a:pt x="74" y="0"/>
                  </a:moveTo>
                  <a:cubicBezTo>
                    <a:pt x="1" y="0"/>
                    <a:pt x="78" y="94"/>
                    <a:pt x="117" y="94"/>
                  </a:cubicBezTo>
                  <a:cubicBezTo>
                    <a:pt x="129" y="94"/>
                    <a:pt x="137" y="86"/>
                    <a:pt x="137" y="64"/>
                  </a:cubicBezTo>
                  <a:cubicBezTo>
                    <a:pt x="137" y="32"/>
                    <a:pt x="106" y="0"/>
                    <a:pt x="74"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31"/>
            <p:cNvSpPr/>
            <p:nvPr/>
          </p:nvSpPr>
          <p:spPr>
            <a:xfrm>
              <a:off x="1067700" y="2685725"/>
              <a:ext cx="4425" cy="3050"/>
            </a:xfrm>
            <a:custGeom>
              <a:avLst/>
              <a:gdLst/>
              <a:ahLst/>
              <a:cxnLst/>
              <a:rect l="l" t="t" r="r" b="b"/>
              <a:pathLst>
                <a:path w="177" h="122" extrusionOk="0">
                  <a:moveTo>
                    <a:pt x="97" y="1"/>
                  </a:moveTo>
                  <a:cubicBezTo>
                    <a:pt x="1" y="1"/>
                    <a:pt x="98" y="121"/>
                    <a:pt x="149" y="121"/>
                  </a:cubicBezTo>
                  <a:cubicBezTo>
                    <a:pt x="165" y="121"/>
                    <a:pt x="177" y="110"/>
                    <a:pt x="177" y="80"/>
                  </a:cubicBezTo>
                  <a:cubicBezTo>
                    <a:pt x="177" y="33"/>
                    <a:pt x="145" y="1"/>
                    <a:pt x="97"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31"/>
            <p:cNvSpPr/>
            <p:nvPr/>
          </p:nvSpPr>
          <p:spPr>
            <a:xfrm>
              <a:off x="1205900" y="3188850"/>
              <a:ext cx="6750" cy="6750"/>
            </a:xfrm>
            <a:custGeom>
              <a:avLst/>
              <a:gdLst/>
              <a:ahLst/>
              <a:cxnLst/>
              <a:rect l="l" t="t" r="r" b="b"/>
              <a:pathLst>
                <a:path w="270" h="270" extrusionOk="0">
                  <a:moveTo>
                    <a:pt x="143" y="0"/>
                  </a:moveTo>
                  <a:cubicBezTo>
                    <a:pt x="64" y="0"/>
                    <a:pt x="0" y="64"/>
                    <a:pt x="0" y="143"/>
                  </a:cubicBezTo>
                  <a:cubicBezTo>
                    <a:pt x="0" y="222"/>
                    <a:pt x="64" y="269"/>
                    <a:pt x="143" y="269"/>
                  </a:cubicBezTo>
                  <a:cubicBezTo>
                    <a:pt x="206" y="269"/>
                    <a:pt x="270" y="222"/>
                    <a:pt x="270" y="143"/>
                  </a:cubicBezTo>
                  <a:cubicBezTo>
                    <a:pt x="270" y="64"/>
                    <a:pt x="206" y="0"/>
                    <a:pt x="143" y="0"/>
                  </a:cubicBezTo>
                  <a:close/>
                </a:path>
              </a:pathLst>
            </a:custGeom>
            <a:solidFill>
              <a:srgbClr val="FF94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31"/>
            <p:cNvSpPr/>
            <p:nvPr/>
          </p:nvSpPr>
          <p:spPr>
            <a:xfrm>
              <a:off x="1034675" y="2791425"/>
              <a:ext cx="3800" cy="2525"/>
            </a:xfrm>
            <a:custGeom>
              <a:avLst/>
              <a:gdLst/>
              <a:ahLst/>
              <a:cxnLst/>
              <a:rect l="l" t="t" r="r" b="b"/>
              <a:pathLst>
                <a:path w="152" h="101" extrusionOk="0">
                  <a:moveTo>
                    <a:pt x="73" y="0"/>
                  </a:moveTo>
                  <a:cubicBezTo>
                    <a:pt x="0" y="0"/>
                    <a:pt x="83" y="101"/>
                    <a:pt x="128" y="101"/>
                  </a:cubicBezTo>
                  <a:cubicBezTo>
                    <a:pt x="142" y="101"/>
                    <a:pt x="152" y="90"/>
                    <a:pt x="152" y="64"/>
                  </a:cubicBezTo>
                  <a:cubicBezTo>
                    <a:pt x="152" y="32"/>
                    <a:pt x="120" y="0"/>
                    <a:pt x="73" y="0"/>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31"/>
            <p:cNvSpPr/>
            <p:nvPr/>
          </p:nvSpPr>
          <p:spPr>
            <a:xfrm>
              <a:off x="1237575" y="3118000"/>
              <a:ext cx="6750" cy="5950"/>
            </a:xfrm>
            <a:custGeom>
              <a:avLst/>
              <a:gdLst/>
              <a:ahLst/>
              <a:cxnLst/>
              <a:rect l="l" t="t" r="r" b="b"/>
              <a:pathLst>
                <a:path w="270" h="238" extrusionOk="0">
                  <a:moveTo>
                    <a:pt x="158" y="0"/>
                  </a:moveTo>
                  <a:cubicBezTo>
                    <a:pt x="0" y="0"/>
                    <a:pt x="0" y="238"/>
                    <a:pt x="158" y="238"/>
                  </a:cubicBezTo>
                  <a:cubicBezTo>
                    <a:pt x="222" y="238"/>
                    <a:pt x="269" y="190"/>
                    <a:pt x="269" y="127"/>
                  </a:cubicBezTo>
                  <a:cubicBezTo>
                    <a:pt x="269" y="63"/>
                    <a:pt x="222" y="0"/>
                    <a:pt x="158" y="0"/>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31"/>
            <p:cNvSpPr/>
            <p:nvPr/>
          </p:nvSpPr>
          <p:spPr>
            <a:xfrm>
              <a:off x="975525" y="3843175"/>
              <a:ext cx="13075" cy="12675"/>
            </a:xfrm>
            <a:custGeom>
              <a:avLst/>
              <a:gdLst/>
              <a:ahLst/>
              <a:cxnLst/>
              <a:rect l="l" t="t" r="r" b="b"/>
              <a:pathLst>
                <a:path w="523" h="507" extrusionOk="0">
                  <a:moveTo>
                    <a:pt x="254" y="0"/>
                  </a:moveTo>
                  <a:cubicBezTo>
                    <a:pt x="111" y="0"/>
                    <a:pt x="0" y="111"/>
                    <a:pt x="0" y="254"/>
                  </a:cubicBezTo>
                  <a:cubicBezTo>
                    <a:pt x="0" y="396"/>
                    <a:pt x="111" y="507"/>
                    <a:pt x="254" y="507"/>
                  </a:cubicBezTo>
                  <a:cubicBezTo>
                    <a:pt x="396" y="507"/>
                    <a:pt x="523" y="396"/>
                    <a:pt x="523" y="254"/>
                  </a:cubicBezTo>
                  <a:cubicBezTo>
                    <a:pt x="523" y="111"/>
                    <a:pt x="396" y="0"/>
                    <a:pt x="25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31"/>
            <p:cNvSpPr/>
            <p:nvPr/>
          </p:nvSpPr>
          <p:spPr>
            <a:xfrm>
              <a:off x="1676950" y="3792950"/>
              <a:ext cx="9125" cy="7900"/>
            </a:xfrm>
            <a:custGeom>
              <a:avLst/>
              <a:gdLst/>
              <a:ahLst/>
              <a:cxnLst/>
              <a:rect l="l" t="t" r="r" b="b"/>
              <a:pathLst>
                <a:path w="365" h="316" extrusionOk="0">
                  <a:moveTo>
                    <a:pt x="205" y="1"/>
                  </a:moveTo>
                  <a:cubicBezTo>
                    <a:pt x="166" y="1"/>
                    <a:pt x="126" y="15"/>
                    <a:pt x="95" y="46"/>
                  </a:cubicBezTo>
                  <a:cubicBezTo>
                    <a:pt x="0" y="141"/>
                    <a:pt x="64" y="315"/>
                    <a:pt x="206" y="315"/>
                  </a:cubicBezTo>
                  <a:cubicBezTo>
                    <a:pt x="301" y="315"/>
                    <a:pt x="365" y="252"/>
                    <a:pt x="365" y="157"/>
                  </a:cubicBezTo>
                  <a:cubicBezTo>
                    <a:pt x="365" y="61"/>
                    <a:pt x="286" y="1"/>
                    <a:pt x="205" y="1"/>
                  </a:cubicBezTo>
                  <a:close/>
                </a:path>
              </a:pathLst>
            </a:custGeom>
            <a:solidFill>
              <a:srgbClr val="34A2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31"/>
            <p:cNvSpPr/>
            <p:nvPr/>
          </p:nvSpPr>
          <p:spPr>
            <a:xfrm>
              <a:off x="1319900" y="3943275"/>
              <a:ext cx="15450" cy="13175"/>
            </a:xfrm>
            <a:custGeom>
              <a:avLst/>
              <a:gdLst/>
              <a:ahLst/>
              <a:cxnLst/>
              <a:rect l="l" t="t" r="r" b="b"/>
              <a:pathLst>
                <a:path w="618" h="527" extrusionOk="0">
                  <a:moveTo>
                    <a:pt x="389" y="1"/>
                  </a:moveTo>
                  <a:cubicBezTo>
                    <a:pt x="381" y="1"/>
                    <a:pt x="373" y="1"/>
                    <a:pt x="365" y="2"/>
                  </a:cubicBezTo>
                  <a:cubicBezTo>
                    <a:pt x="127" y="2"/>
                    <a:pt x="0" y="287"/>
                    <a:pt x="175" y="445"/>
                  </a:cubicBezTo>
                  <a:cubicBezTo>
                    <a:pt x="226" y="502"/>
                    <a:pt x="290" y="526"/>
                    <a:pt x="353" y="526"/>
                  </a:cubicBezTo>
                  <a:cubicBezTo>
                    <a:pt x="487" y="526"/>
                    <a:pt x="618" y="416"/>
                    <a:pt x="618" y="255"/>
                  </a:cubicBezTo>
                  <a:cubicBezTo>
                    <a:pt x="618" y="121"/>
                    <a:pt x="519" y="1"/>
                    <a:pt x="389"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31"/>
            <p:cNvSpPr/>
            <p:nvPr/>
          </p:nvSpPr>
          <p:spPr>
            <a:xfrm>
              <a:off x="1238350" y="3444550"/>
              <a:ext cx="26550" cy="22450"/>
            </a:xfrm>
            <a:custGeom>
              <a:avLst/>
              <a:gdLst/>
              <a:ahLst/>
              <a:cxnLst/>
              <a:rect l="l" t="t" r="r" b="b"/>
              <a:pathLst>
                <a:path w="1062" h="898" extrusionOk="0">
                  <a:moveTo>
                    <a:pt x="602" y="1"/>
                  </a:moveTo>
                  <a:cubicBezTo>
                    <a:pt x="207" y="1"/>
                    <a:pt x="1" y="492"/>
                    <a:pt x="286" y="761"/>
                  </a:cubicBezTo>
                  <a:cubicBezTo>
                    <a:pt x="380" y="855"/>
                    <a:pt x="497" y="897"/>
                    <a:pt x="611" y="897"/>
                  </a:cubicBezTo>
                  <a:cubicBezTo>
                    <a:pt x="842" y="897"/>
                    <a:pt x="1062" y="725"/>
                    <a:pt x="1062" y="460"/>
                  </a:cubicBezTo>
                  <a:cubicBezTo>
                    <a:pt x="1046" y="207"/>
                    <a:pt x="856" y="1"/>
                    <a:pt x="602" y="1"/>
                  </a:cubicBezTo>
                  <a:close/>
                </a:path>
              </a:pathLst>
            </a:custGeom>
            <a:solidFill>
              <a:srgbClr val="0A22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31"/>
            <p:cNvSpPr/>
            <p:nvPr/>
          </p:nvSpPr>
          <p:spPr>
            <a:xfrm>
              <a:off x="1642500" y="3465725"/>
              <a:ext cx="7150" cy="5675"/>
            </a:xfrm>
            <a:custGeom>
              <a:avLst/>
              <a:gdLst/>
              <a:ahLst/>
              <a:cxnLst/>
              <a:rect l="l" t="t" r="r" b="b"/>
              <a:pathLst>
                <a:path w="286" h="227" extrusionOk="0">
                  <a:moveTo>
                    <a:pt x="143" y="1"/>
                  </a:moveTo>
                  <a:cubicBezTo>
                    <a:pt x="84" y="1"/>
                    <a:pt x="25" y="40"/>
                    <a:pt x="17" y="120"/>
                  </a:cubicBezTo>
                  <a:cubicBezTo>
                    <a:pt x="1" y="191"/>
                    <a:pt x="72" y="227"/>
                    <a:pt x="143" y="227"/>
                  </a:cubicBezTo>
                  <a:cubicBezTo>
                    <a:pt x="215" y="227"/>
                    <a:pt x="286" y="191"/>
                    <a:pt x="270" y="120"/>
                  </a:cubicBezTo>
                  <a:cubicBezTo>
                    <a:pt x="262" y="40"/>
                    <a:pt x="203" y="1"/>
                    <a:pt x="143" y="1"/>
                  </a:cubicBezTo>
                  <a:close/>
                </a:path>
              </a:pathLst>
            </a:custGeom>
            <a:solidFill>
              <a:srgbClr val="1C88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31"/>
            <p:cNvSpPr/>
            <p:nvPr/>
          </p:nvSpPr>
          <p:spPr>
            <a:xfrm>
              <a:off x="412625" y="3336900"/>
              <a:ext cx="13875" cy="11775"/>
            </a:xfrm>
            <a:custGeom>
              <a:avLst/>
              <a:gdLst/>
              <a:ahLst/>
              <a:cxnLst/>
              <a:rect l="l" t="t" r="r" b="b"/>
              <a:pathLst>
                <a:path w="555" h="471" extrusionOk="0">
                  <a:moveTo>
                    <a:pt x="317" y="0"/>
                  </a:moveTo>
                  <a:cubicBezTo>
                    <a:pt x="112" y="0"/>
                    <a:pt x="1" y="253"/>
                    <a:pt x="159" y="396"/>
                  </a:cubicBezTo>
                  <a:cubicBezTo>
                    <a:pt x="206" y="448"/>
                    <a:pt x="265" y="471"/>
                    <a:pt x="323" y="471"/>
                  </a:cubicBezTo>
                  <a:cubicBezTo>
                    <a:pt x="441" y="471"/>
                    <a:pt x="555" y="376"/>
                    <a:pt x="555" y="238"/>
                  </a:cubicBezTo>
                  <a:cubicBezTo>
                    <a:pt x="555" y="95"/>
                    <a:pt x="444" y="0"/>
                    <a:pt x="317" y="0"/>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31"/>
            <p:cNvSpPr/>
            <p:nvPr/>
          </p:nvSpPr>
          <p:spPr>
            <a:xfrm>
              <a:off x="927625" y="3858600"/>
              <a:ext cx="12675" cy="12300"/>
            </a:xfrm>
            <a:custGeom>
              <a:avLst/>
              <a:gdLst/>
              <a:ahLst/>
              <a:cxnLst/>
              <a:rect l="l" t="t" r="r" b="b"/>
              <a:pathLst>
                <a:path w="507" h="492" extrusionOk="0">
                  <a:moveTo>
                    <a:pt x="254" y="1"/>
                  </a:moveTo>
                  <a:cubicBezTo>
                    <a:pt x="111" y="1"/>
                    <a:pt x="0" y="112"/>
                    <a:pt x="0" y="254"/>
                  </a:cubicBezTo>
                  <a:cubicBezTo>
                    <a:pt x="0" y="381"/>
                    <a:pt x="111" y="492"/>
                    <a:pt x="254" y="492"/>
                  </a:cubicBezTo>
                  <a:cubicBezTo>
                    <a:pt x="380" y="492"/>
                    <a:pt x="507" y="381"/>
                    <a:pt x="507" y="254"/>
                  </a:cubicBezTo>
                  <a:cubicBezTo>
                    <a:pt x="507" y="112"/>
                    <a:pt x="380" y="1"/>
                    <a:pt x="25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31"/>
            <p:cNvSpPr/>
            <p:nvPr/>
          </p:nvSpPr>
          <p:spPr>
            <a:xfrm>
              <a:off x="1396300" y="3457175"/>
              <a:ext cx="7550" cy="7200"/>
            </a:xfrm>
            <a:custGeom>
              <a:avLst/>
              <a:gdLst/>
              <a:ahLst/>
              <a:cxnLst/>
              <a:rect l="l" t="t" r="r" b="b"/>
              <a:pathLst>
                <a:path w="302" h="288" extrusionOk="0">
                  <a:moveTo>
                    <a:pt x="135" y="0"/>
                  </a:moveTo>
                  <a:cubicBezTo>
                    <a:pt x="53" y="0"/>
                    <a:pt x="0" y="73"/>
                    <a:pt x="0" y="145"/>
                  </a:cubicBezTo>
                  <a:cubicBezTo>
                    <a:pt x="0" y="224"/>
                    <a:pt x="64" y="287"/>
                    <a:pt x="159" y="287"/>
                  </a:cubicBezTo>
                  <a:cubicBezTo>
                    <a:pt x="238" y="287"/>
                    <a:pt x="301" y="224"/>
                    <a:pt x="301" y="145"/>
                  </a:cubicBezTo>
                  <a:cubicBezTo>
                    <a:pt x="301" y="73"/>
                    <a:pt x="248" y="0"/>
                    <a:pt x="179" y="0"/>
                  </a:cubicBezTo>
                  <a:cubicBezTo>
                    <a:pt x="172" y="0"/>
                    <a:pt x="166" y="1"/>
                    <a:pt x="159" y="2"/>
                  </a:cubicBezTo>
                  <a:cubicBezTo>
                    <a:pt x="150" y="1"/>
                    <a:pt x="142" y="0"/>
                    <a:pt x="135"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31"/>
            <p:cNvSpPr/>
            <p:nvPr/>
          </p:nvSpPr>
          <p:spPr>
            <a:xfrm>
              <a:off x="1439675" y="3754100"/>
              <a:ext cx="6125" cy="4200"/>
            </a:xfrm>
            <a:custGeom>
              <a:avLst/>
              <a:gdLst/>
              <a:ahLst/>
              <a:cxnLst/>
              <a:rect l="l" t="t" r="r" b="b"/>
              <a:pathLst>
                <a:path w="245" h="168" extrusionOk="0">
                  <a:moveTo>
                    <a:pt x="134" y="1"/>
                  </a:moveTo>
                  <a:cubicBezTo>
                    <a:pt x="0" y="1"/>
                    <a:pt x="127" y="168"/>
                    <a:pt x="201" y="168"/>
                  </a:cubicBezTo>
                  <a:cubicBezTo>
                    <a:pt x="223" y="168"/>
                    <a:pt x="241" y="152"/>
                    <a:pt x="245" y="111"/>
                  </a:cubicBezTo>
                  <a:cubicBezTo>
                    <a:pt x="245" y="48"/>
                    <a:pt x="197" y="1"/>
                    <a:pt x="134"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31"/>
            <p:cNvSpPr/>
            <p:nvPr/>
          </p:nvSpPr>
          <p:spPr>
            <a:xfrm>
              <a:off x="1256575" y="3045950"/>
              <a:ext cx="5150" cy="5175"/>
            </a:xfrm>
            <a:custGeom>
              <a:avLst/>
              <a:gdLst/>
              <a:ahLst/>
              <a:cxnLst/>
              <a:rect l="l" t="t" r="r" b="b"/>
              <a:pathLst>
                <a:path w="206" h="207" extrusionOk="0">
                  <a:moveTo>
                    <a:pt x="95" y="0"/>
                  </a:moveTo>
                  <a:cubicBezTo>
                    <a:pt x="48" y="0"/>
                    <a:pt x="0" y="48"/>
                    <a:pt x="0" y="111"/>
                  </a:cubicBezTo>
                  <a:cubicBezTo>
                    <a:pt x="0" y="159"/>
                    <a:pt x="48" y="206"/>
                    <a:pt x="95" y="206"/>
                  </a:cubicBezTo>
                  <a:cubicBezTo>
                    <a:pt x="158" y="206"/>
                    <a:pt x="206" y="159"/>
                    <a:pt x="206" y="111"/>
                  </a:cubicBezTo>
                  <a:cubicBezTo>
                    <a:pt x="206" y="48"/>
                    <a:pt x="158" y="0"/>
                    <a:pt x="95" y="0"/>
                  </a:cubicBezTo>
                  <a:close/>
                </a:path>
              </a:pathLst>
            </a:custGeom>
            <a:solidFill>
              <a:srgbClr val="739A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31"/>
            <p:cNvSpPr/>
            <p:nvPr/>
          </p:nvSpPr>
          <p:spPr>
            <a:xfrm>
              <a:off x="1158800" y="3260100"/>
              <a:ext cx="10300" cy="10325"/>
            </a:xfrm>
            <a:custGeom>
              <a:avLst/>
              <a:gdLst/>
              <a:ahLst/>
              <a:cxnLst/>
              <a:rect l="l" t="t" r="r" b="b"/>
              <a:pathLst>
                <a:path w="412" h="413" extrusionOk="0">
                  <a:moveTo>
                    <a:pt x="206" y="0"/>
                  </a:moveTo>
                  <a:cubicBezTo>
                    <a:pt x="95" y="0"/>
                    <a:pt x="0" y="95"/>
                    <a:pt x="0" y="206"/>
                  </a:cubicBezTo>
                  <a:cubicBezTo>
                    <a:pt x="0" y="317"/>
                    <a:pt x="95" y="412"/>
                    <a:pt x="206" y="412"/>
                  </a:cubicBezTo>
                  <a:cubicBezTo>
                    <a:pt x="317" y="412"/>
                    <a:pt x="412" y="317"/>
                    <a:pt x="412" y="206"/>
                  </a:cubicBezTo>
                  <a:cubicBezTo>
                    <a:pt x="412" y="95"/>
                    <a:pt x="317" y="0"/>
                    <a:pt x="206"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31"/>
            <p:cNvSpPr/>
            <p:nvPr/>
          </p:nvSpPr>
          <p:spPr>
            <a:xfrm>
              <a:off x="1449150" y="2909775"/>
              <a:ext cx="6150" cy="4050"/>
            </a:xfrm>
            <a:custGeom>
              <a:avLst/>
              <a:gdLst/>
              <a:ahLst/>
              <a:cxnLst/>
              <a:rect l="l" t="t" r="r" b="b"/>
              <a:pathLst>
                <a:path w="246" h="162" extrusionOk="0">
                  <a:moveTo>
                    <a:pt x="135" y="1"/>
                  </a:moveTo>
                  <a:cubicBezTo>
                    <a:pt x="0" y="1"/>
                    <a:pt x="140" y="161"/>
                    <a:pt x="210" y="161"/>
                  </a:cubicBezTo>
                  <a:cubicBezTo>
                    <a:pt x="231" y="161"/>
                    <a:pt x="246" y="147"/>
                    <a:pt x="246" y="111"/>
                  </a:cubicBezTo>
                  <a:cubicBezTo>
                    <a:pt x="246" y="48"/>
                    <a:pt x="198" y="1"/>
                    <a:pt x="135" y="1"/>
                  </a:cubicBezTo>
                  <a:close/>
                </a:path>
              </a:pathLst>
            </a:custGeom>
            <a:solidFill>
              <a:srgbClr val="FEED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31"/>
            <p:cNvSpPr/>
            <p:nvPr/>
          </p:nvSpPr>
          <p:spPr>
            <a:xfrm>
              <a:off x="690500" y="2730475"/>
              <a:ext cx="4775" cy="3975"/>
            </a:xfrm>
            <a:custGeom>
              <a:avLst/>
              <a:gdLst/>
              <a:ahLst/>
              <a:cxnLst/>
              <a:rect l="l" t="t" r="r" b="b"/>
              <a:pathLst>
                <a:path w="191" h="159" extrusionOk="0">
                  <a:moveTo>
                    <a:pt x="112" y="0"/>
                  </a:moveTo>
                  <a:cubicBezTo>
                    <a:pt x="1" y="0"/>
                    <a:pt x="1" y="158"/>
                    <a:pt x="112" y="158"/>
                  </a:cubicBezTo>
                  <a:cubicBezTo>
                    <a:pt x="143" y="158"/>
                    <a:pt x="191" y="111"/>
                    <a:pt x="191" y="79"/>
                  </a:cubicBezTo>
                  <a:cubicBezTo>
                    <a:pt x="191" y="32"/>
                    <a:pt x="143" y="0"/>
                    <a:pt x="11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31"/>
            <p:cNvSpPr/>
            <p:nvPr/>
          </p:nvSpPr>
          <p:spPr>
            <a:xfrm>
              <a:off x="540875" y="2974700"/>
              <a:ext cx="4775" cy="5175"/>
            </a:xfrm>
            <a:custGeom>
              <a:avLst/>
              <a:gdLst/>
              <a:ahLst/>
              <a:cxnLst/>
              <a:rect l="l" t="t" r="r" b="b"/>
              <a:pathLst>
                <a:path w="191" h="207" extrusionOk="0">
                  <a:moveTo>
                    <a:pt x="96" y="0"/>
                  </a:moveTo>
                  <a:cubicBezTo>
                    <a:pt x="48" y="0"/>
                    <a:pt x="1" y="48"/>
                    <a:pt x="1" y="111"/>
                  </a:cubicBezTo>
                  <a:cubicBezTo>
                    <a:pt x="1" y="159"/>
                    <a:pt x="48" y="206"/>
                    <a:pt x="96" y="206"/>
                  </a:cubicBezTo>
                  <a:cubicBezTo>
                    <a:pt x="143" y="206"/>
                    <a:pt x="191" y="159"/>
                    <a:pt x="191" y="111"/>
                  </a:cubicBezTo>
                  <a:cubicBezTo>
                    <a:pt x="191" y="48"/>
                    <a:pt x="143" y="0"/>
                    <a:pt x="96" y="0"/>
                  </a:cubicBezTo>
                  <a:close/>
                </a:path>
              </a:pathLst>
            </a:custGeom>
            <a:solidFill>
              <a:srgbClr val="F16F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31"/>
            <p:cNvSpPr/>
            <p:nvPr/>
          </p:nvSpPr>
          <p:spPr>
            <a:xfrm>
              <a:off x="1200750" y="3686025"/>
              <a:ext cx="26950" cy="23000"/>
            </a:xfrm>
            <a:custGeom>
              <a:avLst/>
              <a:gdLst/>
              <a:ahLst/>
              <a:cxnLst/>
              <a:rect l="l" t="t" r="r" b="b"/>
              <a:pathLst>
                <a:path w="1078" h="920" extrusionOk="0">
                  <a:moveTo>
                    <a:pt x="618" y="0"/>
                  </a:moveTo>
                  <a:cubicBezTo>
                    <a:pt x="206" y="0"/>
                    <a:pt x="1" y="491"/>
                    <a:pt x="286" y="776"/>
                  </a:cubicBezTo>
                  <a:cubicBezTo>
                    <a:pt x="385" y="875"/>
                    <a:pt x="504" y="919"/>
                    <a:pt x="620" y="919"/>
                  </a:cubicBezTo>
                  <a:cubicBezTo>
                    <a:pt x="856" y="919"/>
                    <a:pt x="1077" y="736"/>
                    <a:pt x="1077" y="459"/>
                  </a:cubicBezTo>
                  <a:cubicBezTo>
                    <a:pt x="1077" y="206"/>
                    <a:pt x="871" y="0"/>
                    <a:pt x="618" y="0"/>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31"/>
            <p:cNvSpPr/>
            <p:nvPr/>
          </p:nvSpPr>
          <p:spPr>
            <a:xfrm>
              <a:off x="1328200" y="3827725"/>
              <a:ext cx="21025" cy="21000"/>
            </a:xfrm>
            <a:custGeom>
              <a:avLst/>
              <a:gdLst/>
              <a:ahLst/>
              <a:cxnLst/>
              <a:rect l="l" t="t" r="r" b="b"/>
              <a:pathLst>
                <a:path w="841" h="840" extrusionOk="0">
                  <a:moveTo>
                    <a:pt x="413" y="1"/>
                  </a:moveTo>
                  <a:cubicBezTo>
                    <a:pt x="175" y="1"/>
                    <a:pt x="1" y="175"/>
                    <a:pt x="1" y="412"/>
                  </a:cubicBezTo>
                  <a:cubicBezTo>
                    <a:pt x="1" y="650"/>
                    <a:pt x="175" y="840"/>
                    <a:pt x="413" y="840"/>
                  </a:cubicBezTo>
                  <a:cubicBezTo>
                    <a:pt x="650" y="840"/>
                    <a:pt x="840" y="650"/>
                    <a:pt x="840" y="412"/>
                  </a:cubicBezTo>
                  <a:cubicBezTo>
                    <a:pt x="840" y="175"/>
                    <a:pt x="650" y="1"/>
                    <a:pt x="413" y="1"/>
                  </a:cubicBezTo>
                  <a:close/>
                </a:path>
              </a:pathLst>
            </a:custGeom>
            <a:solidFill>
              <a:srgbClr val="FDB72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31"/>
            <p:cNvSpPr/>
            <p:nvPr/>
          </p:nvSpPr>
          <p:spPr>
            <a:xfrm>
              <a:off x="611750" y="2869800"/>
              <a:ext cx="3175" cy="3575"/>
            </a:xfrm>
            <a:custGeom>
              <a:avLst/>
              <a:gdLst/>
              <a:ahLst/>
              <a:cxnLst/>
              <a:rect l="l" t="t" r="r" b="b"/>
              <a:pathLst>
                <a:path w="127" h="143" extrusionOk="0">
                  <a:moveTo>
                    <a:pt x="63" y="0"/>
                  </a:moveTo>
                  <a:cubicBezTo>
                    <a:pt x="32" y="0"/>
                    <a:pt x="0" y="32"/>
                    <a:pt x="0" y="64"/>
                  </a:cubicBezTo>
                  <a:cubicBezTo>
                    <a:pt x="0" y="111"/>
                    <a:pt x="32" y="143"/>
                    <a:pt x="63" y="143"/>
                  </a:cubicBezTo>
                  <a:cubicBezTo>
                    <a:pt x="95" y="143"/>
                    <a:pt x="127" y="111"/>
                    <a:pt x="127" y="64"/>
                  </a:cubicBezTo>
                  <a:cubicBezTo>
                    <a:pt x="127" y="32"/>
                    <a:pt x="95" y="0"/>
                    <a:pt x="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02" name="Google Shape;2502;p31"/>
          <p:cNvSpPr/>
          <p:nvPr/>
        </p:nvSpPr>
        <p:spPr>
          <a:xfrm>
            <a:off x="9889874" y="5822070"/>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3" name="Google Shape;2503;p31"/>
          <p:cNvSpPr/>
          <p:nvPr/>
        </p:nvSpPr>
        <p:spPr>
          <a:xfrm>
            <a:off x="10165432" y="7759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4" name="Google Shape;2504;p31"/>
          <p:cNvSpPr/>
          <p:nvPr/>
        </p:nvSpPr>
        <p:spPr>
          <a:xfrm>
            <a:off x="660384" y="562860"/>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5" name="Google Shape;2505;p31"/>
          <p:cNvSpPr/>
          <p:nvPr/>
        </p:nvSpPr>
        <p:spPr>
          <a:xfrm>
            <a:off x="-220667"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6" name="Google Shape;2506;p31"/>
          <p:cNvSpPr/>
          <p:nvPr/>
        </p:nvSpPr>
        <p:spPr>
          <a:xfrm>
            <a:off x="507300" y="51219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7" name="Google Shape;2507;p31"/>
          <p:cNvSpPr/>
          <p:nvPr/>
        </p:nvSpPr>
        <p:spPr>
          <a:xfrm>
            <a:off x="3246333" y="2350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8" name="Google Shape;2508;p31"/>
          <p:cNvSpPr/>
          <p:nvPr/>
        </p:nvSpPr>
        <p:spPr>
          <a:xfrm>
            <a:off x="11380567" y="30602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09" name="Google Shape;2509;p31"/>
          <p:cNvSpPr/>
          <p:nvPr/>
        </p:nvSpPr>
        <p:spPr>
          <a:xfrm rot="-971638">
            <a:off x="2006219" y="4776104"/>
            <a:ext cx="570659" cy="1086240"/>
          </a:xfrm>
          <a:custGeom>
            <a:avLst/>
            <a:gdLst/>
            <a:ahLst/>
            <a:cxnLst/>
            <a:rect l="l" t="t" r="r" b="b"/>
            <a:pathLst>
              <a:path w="11480" h="21852" extrusionOk="0">
                <a:moveTo>
                  <a:pt x="8946" y="15549"/>
                </a:moveTo>
                <a:cubicBezTo>
                  <a:pt x="10720" y="18732"/>
                  <a:pt x="11480" y="21851"/>
                  <a:pt x="10941" y="19856"/>
                </a:cubicBezTo>
                <a:cubicBezTo>
                  <a:pt x="9785" y="15597"/>
                  <a:pt x="9580" y="10736"/>
                  <a:pt x="7379" y="6936"/>
                </a:cubicBezTo>
                <a:cubicBezTo>
                  <a:pt x="5020" y="3057"/>
                  <a:pt x="2375" y="3247"/>
                  <a:pt x="95" y="1"/>
                </a:cubicBezTo>
                <a:cubicBezTo>
                  <a:pt x="0" y="777"/>
                  <a:pt x="48" y="1584"/>
                  <a:pt x="206" y="2360"/>
                </a:cubicBezTo>
                <a:cubicBezTo>
                  <a:pt x="634" y="4466"/>
                  <a:pt x="444" y="3785"/>
                  <a:pt x="1979" y="3785"/>
                </a:cubicBezTo>
                <a:cubicBezTo>
                  <a:pt x="2375" y="3785"/>
                  <a:pt x="2755" y="3848"/>
                  <a:pt x="3120" y="3991"/>
                </a:cubicBezTo>
                <a:cubicBezTo>
                  <a:pt x="2312" y="3880"/>
                  <a:pt x="1504" y="4007"/>
                  <a:pt x="776" y="4323"/>
                </a:cubicBezTo>
                <a:cubicBezTo>
                  <a:pt x="3072" y="9818"/>
                  <a:pt x="5621" y="9438"/>
                  <a:pt x="8946" y="15549"/>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0" name="Google Shape;2510;p31"/>
          <p:cNvSpPr/>
          <p:nvPr/>
        </p:nvSpPr>
        <p:spPr>
          <a:xfrm rot="-971638">
            <a:off x="2181989" y="4417668"/>
            <a:ext cx="465972" cy="1459307"/>
          </a:xfrm>
          <a:custGeom>
            <a:avLst/>
            <a:gdLst/>
            <a:ahLst/>
            <a:cxnLst/>
            <a:rect l="l" t="t" r="r" b="b"/>
            <a:pathLst>
              <a:path w="9374" h="29357" extrusionOk="0">
                <a:moveTo>
                  <a:pt x="5241" y="7316"/>
                </a:moveTo>
                <a:cubicBezTo>
                  <a:pt x="5178" y="6018"/>
                  <a:pt x="4988" y="4529"/>
                  <a:pt x="5114" y="2962"/>
                </a:cubicBezTo>
                <a:cubicBezTo>
                  <a:pt x="5288" y="397"/>
                  <a:pt x="5859" y="1"/>
                  <a:pt x="4861" y="1426"/>
                </a:cubicBezTo>
                <a:cubicBezTo>
                  <a:pt x="253" y="7902"/>
                  <a:pt x="1251" y="4529"/>
                  <a:pt x="3563" y="8124"/>
                </a:cubicBezTo>
                <a:cubicBezTo>
                  <a:pt x="3800" y="8472"/>
                  <a:pt x="4006" y="8836"/>
                  <a:pt x="4196" y="9232"/>
                </a:cubicBezTo>
                <a:cubicBezTo>
                  <a:pt x="3848" y="8583"/>
                  <a:pt x="2771" y="7443"/>
                  <a:pt x="1235" y="6762"/>
                </a:cubicBezTo>
                <a:cubicBezTo>
                  <a:pt x="0" y="10388"/>
                  <a:pt x="4449" y="13000"/>
                  <a:pt x="5906" y="17640"/>
                </a:cubicBezTo>
                <a:cubicBezTo>
                  <a:pt x="6492" y="21677"/>
                  <a:pt x="7600" y="25604"/>
                  <a:pt x="9199" y="29356"/>
                </a:cubicBezTo>
                <a:lnTo>
                  <a:pt x="9374" y="29277"/>
                </a:lnTo>
                <a:cubicBezTo>
                  <a:pt x="6334" y="22136"/>
                  <a:pt x="5684" y="16690"/>
                  <a:pt x="5241" y="7316"/>
                </a:cubicBezTo>
                <a:close/>
              </a:path>
            </a:pathLst>
          </a:custGeom>
          <a:solidFill>
            <a:srgbClr val="99D0C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1" name="Google Shape;2511;p31"/>
          <p:cNvSpPr/>
          <p:nvPr/>
        </p:nvSpPr>
        <p:spPr>
          <a:xfrm rot="-971638">
            <a:off x="2322218" y="4041016"/>
            <a:ext cx="310929" cy="1445139"/>
          </a:xfrm>
          <a:custGeom>
            <a:avLst/>
            <a:gdLst/>
            <a:ahLst/>
            <a:cxnLst/>
            <a:rect l="l" t="t" r="r" b="b"/>
            <a:pathLst>
              <a:path w="6255" h="29072" extrusionOk="0">
                <a:moveTo>
                  <a:pt x="2724" y="2645"/>
                </a:moveTo>
                <a:cubicBezTo>
                  <a:pt x="3167" y="3389"/>
                  <a:pt x="3753" y="4387"/>
                  <a:pt x="3848" y="5162"/>
                </a:cubicBezTo>
                <a:cubicBezTo>
                  <a:pt x="3531" y="4371"/>
                  <a:pt x="3040" y="3658"/>
                  <a:pt x="2391" y="3088"/>
                </a:cubicBezTo>
                <a:cubicBezTo>
                  <a:pt x="491" y="5748"/>
                  <a:pt x="0" y="9200"/>
                  <a:pt x="190" y="12446"/>
                </a:cubicBezTo>
                <a:cubicBezTo>
                  <a:pt x="744" y="23308"/>
                  <a:pt x="1710" y="29071"/>
                  <a:pt x="1457" y="26142"/>
                </a:cubicBezTo>
                <a:cubicBezTo>
                  <a:pt x="776" y="18653"/>
                  <a:pt x="4434" y="13792"/>
                  <a:pt x="4766" y="6461"/>
                </a:cubicBezTo>
                <a:cubicBezTo>
                  <a:pt x="4893" y="4434"/>
                  <a:pt x="4750" y="2471"/>
                  <a:pt x="6255" y="1"/>
                </a:cubicBezTo>
                <a:cubicBezTo>
                  <a:pt x="5431" y="206"/>
                  <a:pt x="3959" y="1077"/>
                  <a:pt x="2724" y="2645"/>
                </a:cubicBezTo>
                <a:close/>
              </a:path>
            </a:pathLst>
          </a:custGeom>
          <a:solidFill>
            <a:srgbClr val="8DC3BD"/>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2" name="Google Shape;2512;p31"/>
          <p:cNvSpPr/>
          <p:nvPr/>
        </p:nvSpPr>
        <p:spPr>
          <a:xfrm>
            <a:off x="1522074" y="5264503"/>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4086275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558"/>
        <p:cNvGrpSpPr/>
        <p:nvPr/>
      </p:nvGrpSpPr>
      <p:grpSpPr>
        <a:xfrm>
          <a:off x="0" y="0"/>
          <a:ext cx="0" cy="0"/>
          <a:chOff x="0" y="0"/>
          <a:chExt cx="0" cy="0"/>
        </a:xfrm>
      </p:grpSpPr>
      <p:sp>
        <p:nvSpPr>
          <p:cNvPr id="2559" name="Google Shape;2559;p33"/>
          <p:cNvSpPr/>
          <p:nvPr/>
        </p:nvSpPr>
        <p:spPr>
          <a:xfrm rot="-183855">
            <a:off x="-158142" y="3307380"/>
            <a:ext cx="715761" cy="196299"/>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0" name="Google Shape;2560;p33"/>
          <p:cNvSpPr/>
          <p:nvPr/>
        </p:nvSpPr>
        <p:spPr>
          <a:xfrm rot="-172081">
            <a:off x="204901" y="6607959"/>
            <a:ext cx="1267312" cy="346368"/>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1" name="Google Shape;2561;p33"/>
          <p:cNvSpPr/>
          <p:nvPr/>
        </p:nvSpPr>
        <p:spPr>
          <a:xfrm>
            <a:off x="11399651" y="6380169"/>
            <a:ext cx="715779" cy="196304"/>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2" name="Google Shape;2562;p33"/>
          <p:cNvSpPr/>
          <p:nvPr/>
        </p:nvSpPr>
        <p:spPr>
          <a:xfrm rot="-125535">
            <a:off x="8790432" y="1459925"/>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3" name="Google Shape;2563;p33"/>
          <p:cNvSpPr/>
          <p:nvPr/>
        </p:nvSpPr>
        <p:spPr>
          <a:xfrm rot="-125535">
            <a:off x="530065" y="201258"/>
            <a:ext cx="1267307" cy="346367"/>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4" name="Google Shape;2564;p33"/>
          <p:cNvSpPr/>
          <p:nvPr/>
        </p:nvSpPr>
        <p:spPr>
          <a:xfrm>
            <a:off x="11739232" y="935809"/>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5" name="Google Shape;2565;p33"/>
          <p:cNvSpPr/>
          <p:nvPr/>
        </p:nvSpPr>
        <p:spPr>
          <a:xfrm>
            <a:off x="11780461" y="527097"/>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6" name="Google Shape;2566;p33"/>
          <p:cNvSpPr/>
          <p:nvPr/>
        </p:nvSpPr>
        <p:spPr>
          <a:xfrm>
            <a:off x="11871159" y="1152969"/>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7" name="Google Shape;2567;p33"/>
          <p:cNvSpPr/>
          <p:nvPr/>
        </p:nvSpPr>
        <p:spPr>
          <a:xfrm>
            <a:off x="11916466" y="1019652"/>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8" name="Google Shape;2568;p33"/>
          <p:cNvSpPr/>
          <p:nvPr/>
        </p:nvSpPr>
        <p:spPr>
          <a:xfrm>
            <a:off x="11790007" y="1070514"/>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69" name="Google Shape;2569;p33"/>
          <p:cNvSpPr/>
          <p:nvPr/>
        </p:nvSpPr>
        <p:spPr>
          <a:xfrm>
            <a:off x="11902753" y="1023819"/>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0" name="Google Shape;2570;p33"/>
          <p:cNvSpPr/>
          <p:nvPr/>
        </p:nvSpPr>
        <p:spPr>
          <a:xfrm>
            <a:off x="11802419" y="1065046"/>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1" name="Google Shape;2571;p33"/>
          <p:cNvSpPr/>
          <p:nvPr/>
        </p:nvSpPr>
        <p:spPr>
          <a:xfrm>
            <a:off x="11249977" y="210297"/>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2" name="Google Shape;2572;p33"/>
          <p:cNvSpPr/>
          <p:nvPr/>
        </p:nvSpPr>
        <p:spPr>
          <a:xfrm>
            <a:off x="11357167" y="230087"/>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3" name="Google Shape;2573;p33"/>
          <p:cNvSpPr/>
          <p:nvPr/>
        </p:nvSpPr>
        <p:spPr>
          <a:xfrm>
            <a:off x="11476681" y="240849"/>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4" name="Google Shape;2574;p33"/>
          <p:cNvSpPr/>
          <p:nvPr/>
        </p:nvSpPr>
        <p:spPr>
          <a:xfrm>
            <a:off x="11758413" y="1007329"/>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5" name="Google Shape;2575;p33"/>
          <p:cNvSpPr/>
          <p:nvPr/>
        </p:nvSpPr>
        <p:spPr>
          <a:xfrm>
            <a:off x="10955832" y="781923"/>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76" name="Google Shape;2576;p33"/>
          <p:cNvSpPr txBox="1">
            <a:spLocks noGrp="1"/>
          </p:cNvSpPr>
          <p:nvPr>
            <p:ph type="subTitle" idx="1"/>
          </p:nvPr>
        </p:nvSpPr>
        <p:spPr>
          <a:xfrm>
            <a:off x="976500" y="2201780"/>
            <a:ext cx="29260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7" name="Google Shape;2577;p33"/>
          <p:cNvSpPr txBox="1">
            <a:spLocks noGrp="1"/>
          </p:cNvSpPr>
          <p:nvPr>
            <p:ph type="subTitle" idx="2"/>
          </p:nvPr>
        </p:nvSpPr>
        <p:spPr>
          <a:xfrm>
            <a:off x="46302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8" name="Google Shape;2578;p33"/>
          <p:cNvSpPr txBox="1">
            <a:spLocks noGrp="1"/>
          </p:cNvSpPr>
          <p:nvPr>
            <p:ph type="subTitle" idx="3"/>
          </p:nvPr>
        </p:nvSpPr>
        <p:spPr>
          <a:xfrm>
            <a:off x="9737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79" name="Google Shape;2579;p33"/>
          <p:cNvSpPr txBox="1">
            <a:spLocks noGrp="1"/>
          </p:cNvSpPr>
          <p:nvPr>
            <p:ph type="subTitle" idx="4"/>
          </p:nvPr>
        </p:nvSpPr>
        <p:spPr>
          <a:xfrm>
            <a:off x="46302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0" name="Google Shape;2580;p33"/>
          <p:cNvSpPr txBox="1">
            <a:spLocks noGrp="1"/>
          </p:cNvSpPr>
          <p:nvPr>
            <p:ph type="subTitle" idx="5"/>
          </p:nvPr>
        </p:nvSpPr>
        <p:spPr>
          <a:xfrm>
            <a:off x="8321600" y="2201780"/>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1" name="Google Shape;2581;p33"/>
          <p:cNvSpPr txBox="1">
            <a:spLocks noGrp="1"/>
          </p:cNvSpPr>
          <p:nvPr>
            <p:ph type="subTitle" idx="6"/>
          </p:nvPr>
        </p:nvSpPr>
        <p:spPr>
          <a:xfrm>
            <a:off x="8321600" y="4293297"/>
            <a:ext cx="29316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582" name="Google Shape;2582;p33"/>
          <p:cNvSpPr txBox="1">
            <a:spLocks noGrp="1"/>
          </p:cNvSpPr>
          <p:nvPr>
            <p:ph type="title"/>
          </p:nvPr>
        </p:nvSpPr>
        <p:spPr>
          <a:xfrm>
            <a:off x="976500" y="723600"/>
            <a:ext cx="10278400" cy="792000"/>
          </a:xfrm>
          <a:prstGeom prst="rect">
            <a:avLst/>
          </a:prstGeom>
        </p:spPr>
        <p:txBody>
          <a:bodyPr spcFirstLastPara="1" wrap="square" lIns="91425" tIns="91425" rIns="91425" bIns="91425" anchor="t" anchorCtr="0">
            <a:noAutofit/>
          </a:bodyPr>
          <a:lstStyle>
            <a:lvl1pPr lvl="0" algn="ctr">
              <a:spcBef>
                <a:spcPts val="0"/>
              </a:spcBef>
              <a:spcAft>
                <a:spcPts val="0"/>
              </a:spcAft>
              <a:buSzPts val="2800"/>
              <a:buNone/>
              <a:defRPr/>
            </a:lvl1pPr>
            <a:lvl2pPr lvl="1">
              <a:spcBef>
                <a:spcPts val="0"/>
              </a:spcBef>
              <a:spcAft>
                <a:spcPts val="0"/>
              </a:spcAft>
              <a:buSzPts val="2800"/>
              <a:buNone/>
              <a:defRPr>
                <a:latin typeface="Poppins"/>
                <a:ea typeface="Poppins"/>
                <a:cs typeface="Poppins"/>
                <a:sym typeface="Poppins"/>
              </a:defRPr>
            </a:lvl2pPr>
            <a:lvl3pPr lvl="2">
              <a:spcBef>
                <a:spcPts val="0"/>
              </a:spcBef>
              <a:spcAft>
                <a:spcPts val="0"/>
              </a:spcAft>
              <a:buSzPts val="2800"/>
              <a:buNone/>
              <a:defRPr>
                <a:latin typeface="Poppins"/>
                <a:ea typeface="Poppins"/>
                <a:cs typeface="Poppins"/>
                <a:sym typeface="Poppins"/>
              </a:defRPr>
            </a:lvl3pPr>
            <a:lvl4pPr lvl="3">
              <a:spcBef>
                <a:spcPts val="0"/>
              </a:spcBef>
              <a:spcAft>
                <a:spcPts val="0"/>
              </a:spcAft>
              <a:buSzPts val="2800"/>
              <a:buNone/>
              <a:defRPr>
                <a:latin typeface="Poppins"/>
                <a:ea typeface="Poppins"/>
                <a:cs typeface="Poppins"/>
                <a:sym typeface="Poppins"/>
              </a:defRPr>
            </a:lvl4pPr>
            <a:lvl5pPr lvl="4">
              <a:spcBef>
                <a:spcPts val="0"/>
              </a:spcBef>
              <a:spcAft>
                <a:spcPts val="0"/>
              </a:spcAft>
              <a:buSzPts val="2800"/>
              <a:buNone/>
              <a:defRPr>
                <a:latin typeface="Poppins"/>
                <a:ea typeface="Poppins"/>
                <a:cs typeface="Poppins"/>
                <a:sym typeface="Poppins"/>
              </a:defRPr>
            </a:lvl5pPr>
            <a:lvl6pPr lvl="5">
              <a:spcBef>
                <a:spcPts val="0"/>
              </a:spcBef>
              <a:spcAft>
                <a:spcPts val="0"/>
              </a:spcAft>
              <a:buSzPts val="2800"/>
              <a:buNone/>
              <a:defRPr>
                <a:latin typeface="Poppins"/>
                <a:ea typeface="Poppins"/>
                <a:cs typeface="Poppins"/>
                <a:sym typeface="Poppins"/>
              </a:defRPr>
            </a:lvl6pPr>
            <a:lvl7pPr lvl="6">
              <a:spcBef>
                <a:spcPts val="0"/>
              </a:spcBef>
              <a:spcAft>
                <a:spcPts val="0"/>
              </a:spcAft>
              <a:buSzPts val="2800"/>
              <a:buNone/>
              <a:defRPr>
                <a:latin typeface="Poppins"/>
                <a:ea typeface="Poppins"/>
                <a:cs typeface="Poppins"/>
                <a:sym typeface="Poppins"/>
              </a:defRPr>
            </a:lvl7pPr>
            <a:lvl8pPr lvl="7">
              <a:spcBef>
                <a:spcPts val="0"/>
              </a:spcBef>
              <a:spcAft>
                <a:spcPts val="0"/>
              </a:spcAft>
              <a:buSzPts val="2800"/>
              <a:buNone/>
              <a:defRPr>
                <a:latin typeface="Poppins"/>
                <a:ea typeface="Poppins"/>
                <a:cs typeface="Poppins"/>
                <a:sym typeface="Poppins"/>
              </a:defRPr>
            </a:lvl8pPr>
            <a:lvl9pPr lvl="8">
              <a:spcBef>
                <a:spcPts val="0"/>
              </a:spcBef>
              <a:spcAft>
                <a:spcPts val="0"/>
              </a:spcAft>
              <a:buSzPts val="2800"/>
              <a:buNone/>
              <a:defRPr>
                <a:latin typeface="Poppins"/>
                <a:ea typeface="Poppins"/>
                <a:cs typeface="Poppins"/>
                <a:sym typeface="Poppins"/>
              </a:defRPr>
            </a:lvl9pPr>
          </a:lstStyle>
          <a:p>
            <a:endParaRPr/>
          </a:p>
        </p:txBody>
      </p:sp>
    </p:spTree>
    <p:extLst>
      <p:ext uri="{BB962C8B-B14F-4D97-AF65-F5344CB8AC3E}">
        <p14:creationId xmlns:p14="http://schemas.microsoft.com/office/powerpoint/2010/main" val="73687252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and text 3">
  <p:cSld name="Title and text 3">
    <p:bg>
      <p:bgPr>
        <a:solidFill>
          <a:schemeClr val="dk2"/>
        </a:solidFill>
        <a:effectLst/>
      </p:bgPr>
    </p:bg>
    <p:spTree>
      <p:nvGrpSpPr>
        <p:cNvPr id="1" name="Shape 2583"/>
        <p:cNvGrpSpPr/>
        <p:nvPr/>
      </p:nvGrpSpPr>
      <p:grpSpPr>
        <a:xfrm>
          <a:off x="0" y="0"/>
          <a:ext cx="0" cy="0"/>
          <a:chOff x="0" y="0"/>
          <a:chExt cx="0" cy="0"/>
        </a:xfrm>
      </p:grpSpPr>
      <p:sp>
        <p:nvSpPr>
          <p:cNvPr id="2584" name="Google Shape;2584;p34"/>
          <p:cNvSpPr/>
          <p:nvPr/>
        </p:nvSpPr>
        <p:spPr>
          <a:xfrm>
            <a:off x="10360307" y="4326737"/>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5" name="Google Shape;2585;p34"/>
          <p:cNvSpPr/>
          <p:nvPr/>
        </p:nvSpPr>
        <p:spPr>
          <a:xfrm>
            <a:off x="947133" y="2953767"/>
            <a:ext cx="10297600" cy="3966400"/>
          </a:xfrm>
          <a:prstGeom prst="rect">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cxnSp>
        <p:nvCxnSpPr>
          <p:cNvPr id="2586" name="Google Shape;2586;p34"/>
          <p:cNvCxnSpPr/>
          <p:nvPr/>
        </p:nvCxnSpPr>
        <p:spPr>
          <a:xfrm>
            <a:off x="1598000" y="5523692"/>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7" name="Google Shape;2587;p34"/>
          <p:cNvCxnSpPr/>
          <p:nvPr/>
        </p:nvCxnSpPr>
        <p:spPr>
          <a:xfrm>
            <a:off x="1598000" y="5822929"/>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8" name="Google Shape;2588;p34"/>
          <p:cNvCxnSpPr/>
          <p:nvPr/>
        </p:nvCxnSpPr>
        <p:spPr>
          <a:xfrm>
            <a:off x="1598000" y="4625979"/>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89" name="Google Shape;2589;p34"/>
          <p:cNvCxnSpPr/>
          <p:nvPr/>
        </p:nvCxnSpPr>
        <p:spPr>
          <a:xfrm>
            <a:off x="1598000" y="4925217"/>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0" name="Google Shape;2590;p34"/>
          <p:cNvCxnSpPr/>
          <p:nvPr/>
        </p:nvCxnSpPr>
        <p:spPr>
          <a:xfrm>
            <a:off x="1598000" y="5224455"/>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1" name="Google Shape;2591;p34"/>
          <p:cNvCxnSpPr/>
          <p:nvPr/>
        </p:nvCxnSpPr>
        <p:spPr>
          <a:xfrm>
            <a:off x="1598000" y="3728267"/>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2" name="Google Shape;2592;p34"/>
          <p:cNvCxnSpPr/>
          <p:nvPr/>
        </p:nvCxnSpPr>
        <p:spPr>
          <a:xfrm>
            <a:off x="1598000" y="4027504"/>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3" name="Google Shape;2593;p34"/>
          <p:cNvCxnSpPr/>
          <p:nvPr/>
        </p:nvCxnSpPr>
        <p:spPr>
          <a:xfrm>
            <a:off x="1598000" y="4326741"/>
            <a:ext cx="8996000" cy="0"/>
          </a:xfrm>
          <a:prstGeom prst="straightConnector1">
            <a:avLst/>
          </a:prstGeom>
          <a:noFill/>
          <a:ln w="9525" cap="flat" cmpd="sng">
            <a:solidFill>
              <a:schemeClr val="dk2"/>
            </a:solidFill>
            <a:prstDash val="solid"/>
            <a:round/>
            <a:headEnd type="none" w="med" len="med"/>
            <a:tailEnd type="none" w="med" len="med"/>
          </a:ln>
        </p:spPr>
      </p:cxnSp>
      <p:cxnSp>
        <p:nvCxnSpPr>
          <p:cNvPr id="2594" name="Google Shape;2594;p34"/>
          <p:cNvCxnSpPr/>
          <p:nvPr/>
        </p:nvCxnSpPr>
        <p:spPr>
          <a:xfrm>
            <a:off x="1598000" y="6122167"/>
            <a:ext cx="8996000" cy="0"/>
          </a:xfrm>
          <a:prstGeom prst="straightConnector1">
            <a:avLst/>
          </a:prstGeom>
          <a:noFill/>
          <a:ln w="9525" cap="flat" cmpd="sng">
            <a:solidFill>
              <a:schemeClr val="dk2"/>
            </a:solidFill>
            <a:prstDash val="solid"/>
            <a:round/>
            <a:headEnd type="none" w="med" len="med"/>
            <a:tailEnd type="none" w="med" len="med"/>
          </a:ln>
        </p:spPr>
      </p:cxnSp>
      <p:sp>
        <p:nvSpPr>
          <p:cNvPr id="2595" name="Google Shape;2595;p34"/>
          <p:cNvSpPr/>
          <p:nvPr/>
        </p:nvSpPr>
        <p:spPr>
          <a:xfrm>
            <a:off x="10147932" y="1193076"/>
            <a:ext cx="48171" cy="48171"/>
          </a:xfrm>
          <a:custGeom>
            <a:avLst/>
            <a:gdLst/>
            <a:ahLst/>
            <a:cxnLst/>
            <a:rect l="l" t="t" r="r" b="b"/>
            <a:pathLst>
              <a:path w="555" h="555" extrusionOk="0">
                <a:moveTo>
                  <a:pt x="285" y="1"/>
                </a:moveTo>
                <a:cubicBezTo>
                  <a:pt x="127" y="1"/>
                  <a:pt x="0" y="127"/>
                  <a:pt x="0" y="286"/>
                </a:cubicBezTo>
                <a:cubicBezTo>
                  <a:pt x="0" y="428"/>
                  <a:pt x="127" y="555"/>
                  <a:pt x="285" y="555"/>
                </a:cubicBezTo>
                <a:cubicBezTo>
                  <a:pt x="443" y="555"/>
                  <a:pt x="554" y="428"/>
                  <a:pt x="554" y="286"/>
                </a:cubicBezTo>
                <a:cubicBezTo>
                  <a:pt x="554" y="127"/>
                  <a:pt x="443" y="1"/>
                  <a:pt x="285" y="1"/>
                </a:cubicBezTo>
                <a:close/>
              </a:path>
            </a:pathLst>
          </a:custGeom>
          <a:solidFill>
            <a:srgbClr val="739AD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6" name="Google Shape;2596;p34"/>
          <p:cNvSpPr/>
          <p:nvPr/>
        </p:nvSpPr>
        <p:spPr>
          <a:xfrm>
            <a:off x="10189161" y="784364"/>
            <a:ext cx="538900" cy="147201"/>
          </a:xfrm>
          <a:custGeom>
            <a:avLst/>
            <a:gdLst/>
            <a:ahLst/>
            <a:cxnLst/>
            <a:rect l="l" t="t" r="r" b="b"/>
            <a:pathLst>
              <a:path w="6209" h="1696" extrusionOk="0">
                <a:moveTo>
                  <a:pt x="3065" y="1"/>
                </a:moveTo>
                <a:cubicBezTo>
                  <a:pt x="2750" y="1"/>
                  <a:pt x="2499" y="378"/>
                  <a:pt x="2755" y="672"/>
                </a:cubicBezTo>
                <a:cubicBezTo>
                  <a:pt x="2626" y="595"/>
                  <a:pt x="2483" y="555"/>
                  <a:pt x="2343" y="555"/>
                </a:cubicBezTo>
                <a:cubicBezTo>
                  <a:pt x="2226" y="555"/>
                  <a:pt x="2112" y="583"/>
                  <a:pt x="2011" y="641"/>
                </a:cubicBezTo>
                <a:cubicBezTo>
                  <a:pt x="1612" y="858"/>
                  <a:pt x="1273" y="921"/>
                  <a:pt x="991" y="921"/>
                </a:cubicBezTo>
                <a:cubicBezTo>
                  <a:pt x="602" y="921"/>
                  <a:pt x="321" y="802"/>
                  <a:pt x="137" y="802"/>
                </a:cubicBezTo>
                <a:cubicBezTo>
                  <a:pt x="104" y="802"/>
                  <a:pt x="74" y="806"/>
                  <a:pt x="48" y="815"/>
                </a:cubicBezTo>
                <a:cubicBezTo>
                  <a:pt x="0" y="862"/>
                  <a:pt x="0" y="941"/>
                  <a:pt x="48" y="1005"/>
                </a:cubicBezTo>
                <a:cubicBezTo>
                  <a:pt x="84" y="1036"/>
                  <a:pt x="128" y="1046"/>
                  <a:pt x="175" y="1046"/>
                </a:cubicBezTo>
                <a:cubicBezTo>
                  <a:pt x="272" y="1046"/>
                  <a:pt x="379" y="1000"/>
                  <a:pt x="443" y="989"/>
                </a:cubicBezTo>
                <a:cubicBezTo>
                  <a:pt x="490" y="978"/>
                  <a:pt x="536" y="973"/>
                  <a:pt x="581" y="973"/>
                </a:cubicBezTo>
                <a:cubicBezTo>
                  <a:pt x="800" y="973"/>
                  <a:pt x="1010" y="1084"/>
                  <a:pt x="1219" y="1163"/>
                </a:cubicBezTo>
                <a:cubicBezTo>
                  <a:pt x="1350" y="1234"/>
                  <a:pt x="1489" y="1270"/>
                  <a:pt x="1631" y="1270"/>
                </a:cubicBezTo>
                <a:cubicBezTo>
                  <a:pt x="1678" y="1270"/>
                  <a:pt x="1726" y="1266"/>
                  <a:pt x="1773" y="1258"/>
                </a:cubicBezTo>
                <a:lnTo>
                  <a:pt x="1773" y="1258"/>
                </a:lnTo>
                <a:cubicBezTo>
                  <a:pt x="1647" y="1353"/>
                  <a:pt x="1710" y="1591"/>
                  <a:pt x="1948" y="1638"/>
                </a:cubicBezTo>
                <a:cubicBezTo>
                  <a:pt x="2115" y="1678"/>
                  <a:pt x="2275" y="1696"/>
                  <a:pt x="2419" y="1696"/>
                </a:cubicBezTo>
                <a:cubicBezTo>
                  <a:pt x="2901" y="1696"/>
                  <a:pt x="3213" y="1501"/>
                  <a:pt x="3103" y="1306"/>
                </a:cubicBezTo>
                <a:cubicBezTo>
                  <a:pt x="3160" y="1283"/>
                  <a:pt x="3216" y="1274"/>
                  <a:pt x="3273" y="1274"/>
                </a:cubicBezTo>
                <a:cubicBezTo>
                  <a:pt x="3532" y="1274"/>
                  <a:pt x="3785" y="1475"/>
                  <a:pt x="4006" y="1527"/>
                </a:cubicBezTo>
                <a:cubicBezTo>
                  <a:pt x="4092" y="1550"/>
                  <a:pt x="4176" y="1561"/>
                  <a:pt x="4254" y="1561"/>
                </a:cubicBezTo>
                <a:cubicBezTo>
                  <a:pt x="4503" y="1561"/>
                  <a:pt x="4687" y="1448"/>
                  <a:pt x="4687" y="1242"/>
                </a:cubicBezTo>
                <a:cubicBezTo>
                  <a:pt x="4687" y="1242"/>
                  <a:pt x="4977" y="1345"/>
                  <a:pt x="5300" y="1345"/>
                </a:cubicBezTo>
                <a:cubicBezTo>
                  <a:pt x="5499" y="1345"/>
                  <a:pt x="5711" y="1306"/>
                  <a:pt x="5874" y="1179"/>
                </a:cubicBezTo>
                <a:cubicBezTo>
                  <a:pt x="6209" y="932"/>
                  <a:pt x="6063" y="471"/>
                  <a:pt x="5742" y="471"/>
                </a:cubicBezTo>
                <a:cubicBezTo>
                  <a:pt x="5714" y="471"/>
                  <a:pt x="5684" y="475"/>
                  <a:pt x="5653" y="482"/>
                </a:cubicBezTo>
                <a:cubicBezTo>
                  <a:pt x="5415" y="561"/>
                  <a:pt x="5209" y="688"/>
                  <a:pt x="5051" y="862"/>
                </a:cubicBezTo>
                <a:cubicBezTo>
                  <a:pt x="5035" y="672"/>
                  <a:pt x="4988" y="482"/>
                  <a:pt x="4877" y="308"/>
                </a:cubicBezTo>
                <a:cubicBezTo>
                  <a:pt x="4792" y="187"/>
                  <a:pt x="4651" y="112"/>
                  <a:pt x="4505" y="112"/>
                </a:cubicBezTo>
                <a:cubicBezTo>
                  <a:pt x="4460" y="112"/>
                  <a:pt x="4415" y="119"/>
                  <a:pt x="4370" y="134"/>
                </a:cubicBezTo>
                <a:cubicBezTo>
                  <a:pt x="4164" y="229"/>
                  <a:pt x="4069" y="498"/>
                  <a:pt x="3848" y="514"/>
                </a:cubicBezTo>
                <a:cubicBezTo>
                  <a:pt x="3842" y="514"/>
                  <a:pt x="3836" y="514"/>
                  <a:pt x="3830" y="514"/>
                </a:cubicBezTo>
                <a:cubicBezTo>
                  <a:pt x="3589" y="514"/>
                  <a:pt x="3479" y="194"/>
                  <a:pt x="3293" y="71"/>
                </a:cubicBezTo>
                <a:cubicBezTo>
                  <a:pt x="3218" y="22"/>
                  <a:pt x="3139" y="1"/>
                  <a:pt x="306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7" name="Google Shape;2597;p34"/>
          <p:cNvSpPr/>
          <p:nvPr/>
        </p:nvSpPr>
        <p:spPr>
          <a:xfrm>
            <a:off x="10279859" y="1410236"/>
            <a:ext cx="78375" cy="83929"/>
          </a:xfrm>
          <a:custGeom>
            <a:avLst/>
            <a:gdLst/>
            <a:ahLst/>
            <a:cxnLst/>
            <a:rect l="l" t="t" r="r" b="b"/>
            <a:pathLst>
              <a:path w="903" h="967" extrusionOk="0">
                <a:moveTo>
                  <a:pt x="697" y="1"/>
                </a:moveTo>
                <a:lnTo>
                  <a:pt x="0" y="270"/>
                </a:lnTo>
                <a:lnTo>
                  <a:pt x="348" y="966"/>
                </a:lnTo>
                <a:lnTo>
                  <a:pt x="903" y="745"/>
                </a:lnTo>
                <a:lnTo>
                  <a:pt x="697" y="1"/>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8" name="Google Shape;2598;p34"/>
          <p:cNvSpPr/>
          <p:nvPr/>
        </p:nvSpPr>
        <p:spPr>
          <a:xfrm>
            <a:off x="10325166" y="1276919"/>
            <a:ext cx="16577" cy="156749"/>
          </a:xfrm>
          <a:custGeom>
            <a:avLst/>
            <a:gdLst/>
            <a:ahLst/>
            <a:cxnLst/>
            <a:rect l="l" t="t" r="r" b="b"/>
            <a:pathLst>
              <a:path w="191" h="1806" fill="none" extrusionOk="0">
                <a:moveTo>
                  <a:pt x="191" y="1806"/>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9" name="Google Shape;2599;p34"/>
          <p:cNvSpPr/>
          <p:nvPr/>
        </p:nvSpPr>
        <p:spPr>
          <a:xfrm>
            <a:off x="10198707" y="1327781"/>
            <a:ext cx="94952" cy="125156"/>
          </a:xfrm>
          <a:custGeom>
            <a:avLst/>
            <a:gdLst/>
            <a:ahLst/>
            <a:cxnLst/>
            <a:rect l="l" t="t" r="r" b="b"/>
            <a:pathLst>
              <a:path w="1094" h="1442" fill="none" extrusionOk="0">
                <a:moveTo>
                  <a:pt x="1093" y="1441"/>
                </a:moveTo>
                <a:lnTo>
                  <a:pt x="1" y="1"/>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0" name="Google Shape;2600;p34"/>
          <p:cNvSpPr/>
          <p:nvPr/>
        </p:nvSpPr>
        <p:spPr>
          <a:xfrm>
            <a:off x="10311453" y="1281086"/>
            <a:ext cx="42703" cy="195199"/>
          </a:xfrm>
          <a:custGeom>
            <a:avLst/>
            <a:gdLst/>
            <a:ahLst/>
            <a:cxnLst/>
            <a:rect l="l" t="t" r="r" b="b"/>
            <a:pathLst>
              <a:path w="492" h="2249" fill="none" extrusionOk="0">
                <a:moveTo>
                  <a:pt x="491" y="2249"/>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1" name="Google Shape;2601;p34"/>
          <p:cNvSpPr/>
          <p:nvPr/>
        </p:nvSpPr>
        <p:spPr>
          <a:xfrm>
            <a:off x="10211119" y="1322313"/>
            <a:ext cx="104499" cy="170463"/>
          </a:xfrm>
          <a:custGeom>
            <a:avLst/>
            <a:gdLst/>
            <a:ahLst/>
            <a:cxnLst/>
            <a:rect l="l" t="t" r="r" b="b"/>
            <a:pathLst>
              <a:path w="1204" h="1964" fill="none" extrusionOk="0">
                <a:moveTo>
                  <a:pt x="1204" y="1964"/>
                </a:moveTo>
                <a:lnTo>
                  <a:pt x="0" y="0"/>
                </a:lnTo>
              </a:path>
            </a:pathLst>
          </a:custGeom>
          <a:noFill/>
          <a:ln w="800"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2" name="Google Shape;2602;p34"/>
          <p:cNvSpPr/>
          <p:nvPr/>
        </p:nvSpPr>
        <p:spPr>
          <a:xfrm>
            <a:off x="9658677" y="467564"/>
            <a:ext cx="826012" cy="872707"/>
          </a:xfrm>
          <a:custGeom>
            <a:avLst/>
            <a:gdLst/>
            <a:ahLst/>
            <a:cxnLst/>
            <a:rect l="l" t="t" r="r" b="b"/>
            <a:pathLst>
              <a:path w="9517" h="10055" extrusionOk="0">
                <a:moveTo>
                  <a:pt x="4784" y="1"/>
                </a:moveTo>
                <a:cubicBezTo>
                  <a:pt x="4267" y="1"/>
                  <a:pt x="3741" y="97"/>
                  <a:pt x="3230" y="301"/>
                </a:cubicBezTo>
                <a:cubicBezTo>
                  <a:pt x="1045" y="1171"/>
                  <a:pt x="0" y="3673"/>
                  <a:pt x="919" y="5842"/>
                </a:cubicBezTo>
                <a:cubicBezTo>
                  <a:pt x="1726" y="7869"/>
                  <a:pt x="4228" y="9326"/>
                  <a:pt x="5859" y="10054"/>
                </a:cubicBezTo>
                <a:lnTo>
                  <a:pt x="8028" y="9183"/>
                </a:lnTo>
                <a:cubicBezTo>
                  <a:pt x="8709" y="7536"/>
                  <a:pt x="9516" y="4750"/>
                  <a:pt x="8709" y="2723"/>
                </a:cubicBezTo>
                <a:cubicBezTo>
                  <a:pt x="8078" y="1036"/>
                  <a:pt x="6480" y="1"/>
                  <a:pt x="4784"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3" name="Google Shape;2603;p34"/>
          <p:cNvSpPr/>
          <p:nvPr/>
        </p:nvSpPr>
        <p:spPr>
          <a:xfrm>
            <a:off x="9765867" y="487353"/>
            <a:ext cx="619877" cy="840507"/>
          </a:xfrm>
          <a:custGeom>
            <a:avLst/>
            <a:gdLst/>
            <a:ahLst/>
            <a:cxnLst/>
            <a:rect l="l" t="t" r="r" b="b"/>
            <a:pathLst>
              <a:path w="7142" h="9684" extrusionOk="0">
                <a:moveTo>
                  <a:pt x="2844" y="1"/>
                </a:moveTo>
                <a:cubicBezTo>
                  <a:pt x="2570" y="1"/>
                  <a:pt x="2301" y="50"/>
                  <a:pt x="2043" y="152"/>
                </a:cubicBezTo>
                <a:cubicBezTo>
                  <a:pt x="523" y="753"/>
                  <a:pt x="0" y="2986"/>
                  <a:pt x="855" y="5139"/>
                </a:cubicBezTo>
                <a:cubicBezTo>
                  <a:pt x="1663" y="7166"/>
                  <a:pt x="3674" y="8844"/>
                  <a:pt x="4956" y="9684"/>
                </a:cubicBezTo>
                <a:lnTo>
                  <a:pt x="6492" y="9066"/>
                </a:lnTo>
                <a:cubicBezTo>
                  <a:pt x="6825" y="7578"/>
                  <a:pt x="7141" y="4981"/>
                  <a:pt x="6334" y="2954"/>
                </a:cubicBezTo>
                <a:cubicBezTo>
                  <a:pt x="5624" y="1166"/>
                  <a:pt x="4183" y="1"/>
                  <a:pt x="284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4" name="Google Shape;2604;p34"/>
          <p:cNvSpPr/>
          <p:nvPr/>
        </p:nvSpPr>
        <p:spPr>
          <a:xfrm>
            <a:off x="9885381" y="498116"/>
            <a:ext cx="405499" cy="814643"/>
          </a:xfrm>
          <a:custGeom>
            <a:avLst/>
            <a:gdLst/>
            <a:ahLst/>
            <a:cxnLst/>
            <a:rect l="l" t="t" r="r" b="b"/>
            <a:pathLst>
              <a:path w="4672" h="9386" extrusionOk="0">
                <a:moveTo>
                  <a:pt x="816" y="0"/>
                </a:moveTo>
                <a:cubicBezTo>
                  <a:pt x="763" y="0"/>
                  <a:pt x="713" y="9"/>
                  <a:pt x="666" y="28"/>
                </a:cubicBezTo>
                <a:cubicBezTo>
                  <a:pt x="1" y="281"/>
                  <a:pt x="175" y="2244"/>
                  <a:pt x="1046" y="4398"/>
                </a:cubicBezTo>
                <a:cubicBezTo>
                  <a:pt x="1838" y="6424"/>
                  <a:pt x="3199" y="8356"/>
                  <a:pt x="4007" y="9385"/>
                </a:cubicBezTo>
                <a:lnTo>
                  <a:pt x="4672" y="9132"/>
                </a:lnTo>
                <a:cubicBezTo>
                  <a:pt x="4545" y="7818"/>
                  <a:pt x="4197" y="5490"/>
                  <a:pt x="3389" y="3464"/>
                </a:cubicBezTo>
                <a:cubicBezTo>
                  <a:pt x="2596" y="1466"/>
                  <a:pt x="1490" y="0"/>
                  <a:pt x="816" y="0"/>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5" name="Google Shape;2605;p34"/>
          <p:cNvSpPr/>
          <p:nvPr/>
        </p:nvSpPr>
        <p:spPr>
          <a:xfrm>
            <a:off x="10167113" y="1264595"/>
            <a:ext cx="189731" cy="107276"/>
          </a:xfrm>
          <a:custGeom>
            <a:avLst/>
            <a:gdLst/>
            <a:ahLst/>
            <a:cxnLst/>
            <a:rect l="l" t="t" r="r" b="b"/>
            <a:pathLst>
              <a:path w="2186" h="1236" extrusionOk="0">
                <a:moveTo>
                  <a:pt x="2186" y="0"/>
                </a:moveTo>
                <a:lnTo>
                  <a:pt x="1" y="871"/>
                </a:lnTo>
                <a:lnTo>
                  <a:pt x="697" y="1235"/>
                </a:lnTo>
                <a:lnTo>
                  <a:pt x="1932" y="744"/>
                </a:lnTo>
                <a:lnTo>
                  <a:pt x="2186" y="0"/>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6" name="Google Shape;2606;p34"/>
          <p:cNvSpPr/>
          <p:nvPr/>
        </p:nvSpPr>
        <p:spPr>
          <a:xfrm>
            <a:off x="9364532" y="1039189"/>
            <a:ext cx="953251" cy="259947"/>
          </a:xfrm>
          <a:custGeom>
            <a:avLst/>
            <a:gdLst/>
            <a:ahLst/>
            <a:cxnLst/>
            <a:rect l="l" t="t" r="r" b="b"/>
            <a:pathLst>
              <a:path w="10983" h="2995" extrusionOk="0">
                <a:moveTo>
                  <a:pt x="5425" y="0"/>
                </a:moveTo>
                <a:cubicBezTo>
                  <a:pt x="4875" y="0"/>
                  <a:pt x="4440" y="677"/>
                  <a:pt x="4862" y="1188"/>
                </a:cubicBezTo>
                <a:cubicBezTo>
                  <a:pt x="4701" y="1044"/>
                  <a:pt x="4442" y="977"/>
                  <a:pt x="4179" y="977"/>
                </a:cubicBezTo>
                <a:cubicBezTo>
                  <a:pt x="3949" y="977"/>
                  <a:pt x="3718" y="1029"/>
                  <a:pt x="3548" y="1125"/>
                </a:cubicBezTo>
                <a:cubicBezTo>
                  <a:pt x="2837" y="1523"/>
                  <a:pt x="2233" y="1637"/>
                  <a:pt x="1733" y="1637"/>
                </a:cubicBezTo>
                <a:cubicBezTo>
                  <a:pt x="1063" y="1637"/>
                  <a:pt x="578" y="1433"/>
                  <a:pt x="267" y="1433"/>
                </a:cubicBezTo>
                <a:cubicBezTo>
                  <a:pt x="209" y="1433"/>
                  <a:pt x="158" y="1440"/>
                  <a:pt x="112" y="1457"/>
                </a:cubicBezTo>
                <a:cubicBezTo>
                  <a:pt x="1" y="1520"/>
                  <a:pt x="1" y="1679"/>
                  <a:pt x="80" y="1758"/>
                </a:cubicBezTo>
                <a:cubicBezTo>
                  <a:pt x="145" y="1823"/>
                  <a:pt x="227" y="1845"/>
                  <a:pt x="313" y="1845"/>
                </a:cubicBezTo>
                <a:cubicBezTo>
                  <a:pt x="479" y="1845"/>
                  <a:pt x="662" y="1763"/>
                  <a:pt x="777" y="1742"/>
                </a:cubicBezTo>
                <a:cubicBezTo>
                  <a:pt x="861" y="1723"/>
                  <a:pt x="944" y="1714"/>
                  <a:pt x="1027" y="1714"/>
                </a:cubicBezTo>
                <a:cubicBezTo>
                  <a:pt x="1413" y="1714"/>
                  <a:pt x="1787" y="1902"/>
                  <a:pt x="2138" y="2059"/>
                </a:cubicBezTo>
                <a:cubicBezTo>
                  <a:pt x="2378" y="2178"/>
                  <a:pt x="2626" y="2235"/>
                  <a:pt x="2883" y="2235"/>
                </a:cubicBezTo>
                <a:cubicBezTo>
                  <a:pt x="2966" y="2235"/>
                  <a:pt x="3051" y="2229"/>
                  <a:pt x="3136" y="2217"/>
                </a:cubicBezTo>
                <a:lnTo>
                  <a:pt x="3136" y="2217"/>
                </a:lnTo>
                <a:cubicBezTo>
                  <a:pt x="2914" y="2407"/>
                  <a:pt x="3025" y="2803"/>
                  <a:pt x="3437" y="2898"/>
                </a:cubicBezTo>
                <a:cubicBezTo>
                  <a:pt x="3724" y="2965"/>
                  <a:pt x="3998" y="2995"/>
                  <a:pt x="4247" y="2995"/>
                </a:cubicBezTo>
                <a:cubicBezTo>
                  <a:pt x="5111" y="2995"/>
                  <a:pt x="5679" y="2644"/>
                  <a:pt x="5495" y="2312"/>
                </a:cubicBezTo>
                <a:cubicBezTo>
                  <a:pt x="5595" y="2272"/>
                  <a:pt x="5695" y="2255"/>
                  <a:pt x="5794" y="2255"/>
                </a:cubicBezTo>
                <a:cubicBezTo>
                  <a:pt x="6247" y="2255"/>
                  <a:pt x="6692" y="2604"/>
                  <a:pt x="7094" y="2708"/>
                </a:cubicBezTo>
                <a:cubicBezTo>
                  <a:pt x="7242" y="2741"/>
                  <a:pt x="7386" y="2758"/>
                  <a:pt x="7520" y="2758"/>
                </a:cubicBezTo>
                <a:cubicBezTo>
                  <a:pt x="7963" y="2758"/>
                  <a:pt x="8301" y="2574"/>
                  <a:pt x="8314" y="2185"/>
                </a:cubicBezTo>
                <a:cubicBezTo>
                  <a:pt x="8314" y="2185"/>
                  <a:pt x="8829" y="2378"/>
                  <a:pt x="9405" y="2378"/>
                </a:cubicBezTo>
                <a:cubicBezTo>
                  <a:pt x="9748" y="2378"/>
                  <a:pt x="10114" y="2309"/>
                  <a:pt x="10404" y="2090"/>
                </a:cubicBezTo>
                <a:cubicBezTo>
                  <a:pt x="10982" y="1642"/>
                  <a:pt x="10715" y="849"/>
                  <a:pt x="10157" y="849"/>
                </a:cubicBezTo>
                <a:cubicBezTo>
                  <a:pt x="10104" y="849"/>
                  <a:pt x="10049" y="856"/>
                  <a:pt x="9992" y="871"/>
                </a:cubicBezTo>
                <a:cubicBezTo>
                  <a:pt x="9580" y="982"/>
                  <a:pt x="9232" y="1220"/>
                  <a:pt x="8947" y="1536"/>
                </a:cubicBezTo>
                <a:cubicBezTo>
                  <a:pt x="8931" y="1188"/>
                  <a:pt x="8820" y="855"/>
                  <a:pt x="8646" y="555"/>
                </a:cubicBezTo>
                <a:cubicBezTo>
                  <a:pt x="8490" y="326"/>
                  <a:pt x="8242" y="198"/>
                  <a:pt x="7987" y="198"/>
                </a:cubicBezTo>
                <a:cubicBezTo>
                  <a:pt x="7906" y="198"/>
                  <a:pt x="7824" y="211"/>
                  <a:pt x="7744" y="238"/>
                </a:cubicBezTo>
                <a:cubicBezTo>
                  <a:pt x="7379" y="396"/>
                  <a:pt x="7221" y="887"/>
                  <a:pt x="6825" y="919"/>
                </a:cubicBezTo>
                <a:cubicBezTo>
                  <a:pt x="6813" y="920"/>
                  <a:pt x="6802" y="920"/>
                  <a:pt x="6791" y="920"/>
                </a:cubicBezTo>
                <a:cubicBezTo>
                  <a:pt x="6355" y="920"/>
                  <a:pt x="6152" y="343"/>
                  <a:pt x="5828" y="127"/>
                </a:cubicBezTo>
                <a:cubicBezTo>
                  <a:pt x="5693" y="39"/>
                  <a:pt x="5556" y="0"/>
                  <a:pt x="542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7" name="Google Shape;2607;p34"/>
          <p:cNvSpPr/>
          <p:nvPr/>
        </p:nvSpPr>
        <p:spPr>
          <a:xfrm>
            <a:off x="2360584" y="1190227"/>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8" name="Google Shape;2608;p34"/>
          <p:cNvSpPr/>
          <p:nvPr/>
        </p:nvSpPr>
        <p:spPr>
          <a:xfrm>
            <a:off x="-206783" y="5994160"/>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9" name="Google Shape;2609;p34"/>
          <p:cNvSpPr/>
          <p:nvPr/>
        </p:nvSpPr>
        <p:spPr>
          <a:xfrm>
            <a:off x="11105158" y="1989986"/>
            <a:ext cx="1785783" cy="489404"/>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0" name="Google Shape;2610;p34"/>
          <p:cNvSpPr/>
          <p:nvPr/>
        </p:nvSpPr>
        <p:spPr>
          <a:xfrm>
            <a:off x="848551" y="231344"/>
            <a:ext cx="934981" cy="256019"/>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1" name="Google Shape;2611;p34"/>
          <p:cNvSpPr txBox="1">
            <a:spLocks noGrp="1"/>
          </p:cNvSpPr>
          <p:nvPr>
            <p:ph type="subTitle" idx="1"/>
          </p:nvPr>
        </p:nvSpPr>
        <p:spPr>
          <a:xfrm>
            <a:off x="976500" y="2196100"/>
            <a:ext cx="10278400" cy="460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800"/>
              <a:buFont typeface="Candal"/>
              <a:buNone/>
              <a:defRPr>
                <a:latin typeface="Candal"/>
                <a:ea typeface="Candal"/>
                <a:cs typeface="Candal"/>
                <a:sym typeface="Candal"/>
              </a:defRPr>
            </a:lvl1pPr>
            <a:lvl2pPr lvl="1" algn="ctr" rtl="0">
              <a:spcBef>
                <a:spcPts val="2133"/>
              </a:spcBef>
              <a:spcAft>
                <a:spcPts val="0"/>
              </a:spcAft>
              <a:buSzPts val="1400"/>
              <a:buFont typeface="Candal"/>
              <a:buNone/>
              <a:defRPr>
                <a:latin typeface="Candal"/>
                <a:ea typeface="Candal"/>
                <a:cs typeface="Candal"/>
                <a:sym typeface="Candal"/>
              </a:defRPr>
            </a:lvl2pPr>
            <a:lvl3pPr lvl="2" algn="ctr" rtl="0">
              <a:spcBef>
                <a:spcPts val="2133"/>
              </a:spcBef>
              <a:spcAft>
                <a:spcPts val="0"/>
              </a:spcAft>
              <a:buSzPts val="1400"/>
              <a:buFont typeface="Candal"/>
              <a:buNone/>
              <a:defRPr>
                <a:latin typeface="Candal"/>
                <a:ea typeface="Candal"/>
                <a:cs typeface="Candal"/>
                <a:sym typeface="Candal"/>
              </a:defRPr>
            </a:lvl3pPr>
            <a:lvl4pPr lvl="3" algn="ctr" rtl="0">
              <a:spcBef>
                <a:spcPts val="2133"/>
              </a:spcBef>
              <a:spcAft>
                <a:spcPts val="0"/>
              </a:spcAft>
              <a:buSzPts val="1400"/>
              <a:buFont typeface="Candal"/>
              <a:buNone/>
              <a:defRPr>
                <a:latin typeface="Candal"/>
                <a:ea typeface="Candal"/>
                <a:cs typeface="Candal"/>
                <a:sym typeface="Candal"/>
              </a:defRPr>
            </a:lvl4pPr>
            <a:lvl5pPr lvl="4" algn="ctr" rtl="0">
              <a:spcBef>
                <a:spcPts val="2133"/>
              </a:spcBef>
              <a:spcAft>
                <a:spcPts val="0"/>
              </a:spcAft>
              <a:buSzPts val="1400"/>
              <a:buFont typeface="Candal"/>
              <a:buNone/>
              <a:defRPr>
                <a:latin typeface="Candal"/>
                <a:ea typeface="Candal"/>
                <a:cs typeface="Candal"/>
                <a:sym typeface="Candal"/>
              </a:defRPr>
            </a:lvl5pPr>
            <a:lvl6pPr lvl="5" algn="ctr" rtl="0">
              <a:spcBef>
                <a:spcPts val="2133"/>
              </a:spcBef>
              <a:spcAft>
                <a:spcPts val="0"/>
              </a:spcAft>
              <a:buSzPts val="1400"/>
              <a:buFont typeface="Candal"/>
              <a:buNone/>
              <a:defRPr>
                <a:latin typeface="Candal"/>
                <a:ea typeface="Candal"/>
                <a:cs typeface="Candal"/>
                <a:sym typeface="Candal"/>
              </a:defRPr>
            </a:lvl6pPr>
            <a:lvl7pPr lvl="6" algn="ctr" rtl="0">
              <a:spcBef>
                <a:spcPts val="2133"/>
              </a:spcBef>
              <a:spcAft>
                <a:spcPts val="0"/>
              </a:spcAft>
              <a:buSzPts val="1400"/>
              <a:buFont typeface="Candal"/>
              <a:buNone/>
              <a:defRPr>
                <a:latin typeface="Candal"/>
                <a:ea typeface="Candal"/>
                <a:cs typeface="Candal"/>
                <a:sym typeface="Candal"/>
              </a:defRPr>
            </a:lvl7pPr>
            <a:lvl8pPr lvl="7" algn="ctr" rtl="0">
              <a:spcBef>
                <a:spcPts val="2133"/>
              </a:spcBef>
              <a:spcAft>
                <a:spcPts val="0"/>
              </a:spcAft>
              <a:buSzPts val="1400"/>
              <a:buFont typeface="Candal"/>
              <a:buNone/>
              <a:defRPr>
                <a:latin typeface="Candal"/>
                <a:ea typeface="Candal"/>
                <a:cs typeface="Candal"/>
                <a:sym typeface="Candal"/>
              </a:defRPr>
            </a:lvl8pPr>
            <a:lvl9pPr lvl="8" algn="ctr" rtl="0">
              <a:spcBef>
                <a:spcPts val="2133"/>
              </a:spcBef>
              <a:spcAft>
                <a:spcPts val="2133"/>
              </a:spcAft>
              <a:buSzPts val="1400"/>
              <a:buFont typeface="Candal"/>
              <a:buNone/>
              <a:defRPr>
                <a:latin typeface="Candal"/>
                <a:ea typeface="Candal"/>
                <a:cs typeface="Candal"/>
                <a:sym typeface="Candal"/>
              </a:defRPr>
            </a:lvl9pPr>
          </a:lstStyle>
          <a:p>
            <a:endParaRPr/>
          </a:p>
        </p:txBody>
      </p:sp>
      <p:sp>
        <p:nvSpPr>
          <p:cNvPr id="2612" name="Google Shape;2612;p34"/>
          <p:cNvSpPr txBox="1">
            <a:spLocks noGrp="1"/>
          </p:cNvSpPr>
          <p:nvPr>
            <p:ph type="title"/>
          </p:nvPr>
        </p:nvSpPr>
        <p:spPr>
          <a:xfrm>
            <a:off x="857100" y="721516"/>
            <a:ext cx="10278400" cy="7920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2800"/>
              <a:buNone/>
              <a:defRPr>
                <a:latin typeface="Poppins"/>
                <a:ea typeface="Poppins"/>
                <a:cs typeface="Poppins"/>
                <a:sym typeface="Poppins"/>
              </a:defRPr>
            </a:lvl2pPr>
            <a:lvl3pPr lvl="2" rtl="0">
              <a:spcBef>
                <a:spcPts val="0"/>
              </a:spcBef>
              <a:spcAft>
                <a:spcPts val="0"/>
              </a:spcAft>
              <a:buSzPts val="2800"/>
              <a:buNone/>
              <a:defRPr>
                <a:latin typeface="Poppins"/>
                <a:ea typeface="Poppins"/>
                <a:cs typeface="Poppins"/>
                <a:sym typeface="Poppins"/>
              </a:defRPr>
            </a:lvl3pPr>
            <a:lvl4pPr lvl="3" rtl="0">
              <a:spcBef>
                <a:spcPts val="0"/>
              </a:spcBef>
              <a:spcAft>
                <a:spcPts val="0"/>
              </a:spcAft>
              <a:buSzPts val="2800"/>
              <a:buNone/>
              <a:defRPr>
                <a:latin typeface="Poppins"/>
                <a:ea typeface="Poppins"/>
                <a:cs typeface="Poppins"/>
                <a:sym typeface="Poppins"/>
              </a:defRPr>
            </a:lvl4pPr>
            <a:lvl5pPr lvl="4" rtl="0">
              <a:spcBef>
                <a:spcPts val="0"/>
              </a:spcBef>
              <a:spcAft>
                <a:spcPts val="0"/>
              </a:spcAft>
              <a:buSzPts val="2800"/>
              <a:buNone/>
              <a:defRPr>
                <a:latin typeface="Poppins"/>
                <a:ea typeface="Poppins"/>
                <a:cs typeface="Poppins"/>
                <a:sym typeface="Poppins"/>
              </a:defRPr>
            </a:lvl5pPr>
            <a:lvl6pPr lvl="5" rtl="0">
              <a:spcBef>
                <a:spcPts val="0"/>
              </a:spcBef>
              <a:spcAft>
                <a:spcPts val="0"/>
              </a:spcAft>
              <a:buSzPts val="2800"/>
              <a:buNone/>
              <a:defRPr>
                <a:latin typeface="Poppins"/>
                <a:ea typeface="Poppins"/>
                <a:cs typeface="Poppins"/>
                <a:sym typeface="Poppins"/>
              </a:defRPr>
            </a:lvl6pPr>
            <a:lvl7pPr lvl="6" rtl="0">
              <a:spcBef>
                <a:spcPts val="0"/>
              </a:spcBef>
              <a:spcAft>
                <a:spcPts val="0"/>
              </a:spcAft>
              <a:buSzPts val="2800"/>
              <a:buNone/>
              <a:defRPr>
                <a:latin typeface="Poppins"/>
                <a:ea typeface="Poppins"/>
                <a:cs typeface="Poppins"/>
                <a:sym typeface="Poppins"/>
              </a:defRPr>
            </a:lvl7pPr>
            <a:lvl8pPr lvl="7" rtl="0">
              <a:spcBef>
                <a:spcPts val="0"/>
              </a:spcBef>
              <a:spcAft>
                <a:spcPts val="0"/>
              </a:spcAft>
              <a:buSzPts val="2800"/>
              <a:buNone/>
              <a:defRPr>
                <a:latin typeface="Poppins"/>
                <a:ea typeface="Poppins"/>
                <a:cs typeface="Poppins"/>
                <a:sym typeface="Poppins"/>
              </a:defRPr>
            </a:lvl8pPr>
            <a:lvl9pPr lvl="8" rtl="0">
              <a:spcBef>
                <a:spcPts val="0"/>
              </a:spcBef>
              <a:spcAft>
                <a:spcPts val="0"/>
              </a:spcAft>
              <a:buSzPts val="2800"/>
              <a:buNone/>
              <a:defRPr>
                <a:latin typeface="Poppins"/>
                <a:ea typeface="Poppins"/>
                <a:cs typeface="Poppins"/>
                <a:sym typeface="Poppins"/>
              </a:defRPr>
            </a:lvl9pPr>
          </a:lstStyle>
          <a:p>
            <a:endParaRPr/>
          </a:p>
        </p:txBody>
      </p:sp>
      <p:sp>
        <p:nvSpPr>
          <p:cNvPr id="2613" name="Google Shape;2613;p34"/>
          <p:cNvSpPr txBox="1">
            <a:spLocks noGrp="1"/>
          </p:cNvSpPr>
          <p:nvPr>
            <p:ph type="subTitle" idx="2"/>
          </p:nvPr>
        </p:nvSpPr>
        <p:spPr>
          <a:xfrm>
            <a:off x="956800" y="1731264"/>
            <a:ext cx="10278400" cy="418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1867"/>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Tree>
    <p:extLst>
      <p:ext uri="{BB962C8B-B14F-4D97-AF65-F5344CB8AC3E}">
        <p14:creationId xmlns:p14="http://schemas.microsoft.com/office/powerpoint/2010/main" val="3871958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8631B-DBB7-4916-AEA8-305C8E14D8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BFD5EDC-B011-43A7-BAEA-9E36FE66BB5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363684B-8601-46D2-8F79-C3B1C430CA2C}"/>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5" name="Footer Placeholder 4">
            <a:extLst>
              <a:ext uri="{FF2B5EF4-FFF2-40B4-BE49-F238E27FC236}">
                <a16:creationId xmlns:a16="http://schemas.microsoft.com/office/drawing/2014/main" id="{494FC31F-1C72-4569-8BDE-5D6C5B367AC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E0B11C-FDC6-4108-8571-9B4992D9716C}"/>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3365187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p:cSld name="Background">
    <p:bg>
      <p:bgPr>
        <a:solidFill>
          <a:schemeClr val="dk2"/>
        </a:solidFill>
        <a:effectLst/>
      </p:bgPr>
    </p:bg>
    <p:spTree>
      <p:nvGrpSpPr>
        <p:cNvPr id="1" name="Shape 2688"/>
        <p:cNvGrpSpPr/>
        <p:nvPr/>
      </p:nvGrpSpPr>
      <p:grpSpPr>
        <a:xfrm>
          <a:off x="0" y="0"/>
          <a:ext cx="0" cy="0"/>
          <a:chOff x="0" y="0"/>
          <a:chExt cx="0" cy="0"/>
        </a:xfrm>
      </p:grpSpPr>
      <p:sp>
        <p:nvSpPr>
          <p:cNvPr id="2689" name="Google Shape;2689;p37"/>
          <p:cNvSpPr/>
          <p:nvPr/>
        </p:nvSpPr>
        <p:spPr>
          <a:xfrm>
            <a:off x="1405734" y="241785"/>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0" name="Google Shape;2690;p37"/>
          <p:cNvSpPr/>
          <p:nvPr/>
        </p:nvSpPr>
        <p:spPr>
          <a:xfrm>
            <a:off x="8436834" y="63818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1" name="Google Shape;2691;p37"/>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2" name="Google Shape;2692;p37"/>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3" name="Google Shape;2693;p37"/>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4" name="Google Shape;2694;p37"/>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342269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lt1"/>
        </a:solidFill>
        <a:effectLst/>
      </p:bgPr>
    </p:bg>
    <p:spTree>
      <p:nvGrpSpPr>
        <p:cNvPr id="1" name="Shape 2695"/>
        <p:cNvGrpSpPr/>
        <p:nvPr/>
      </p:nvGrpSpPr>
      <p:grpSpPr>
        <a:xfrm>
          <a:off x="0" y="0"/>
          <a:ext cx="0" cy="0"/>
          <a:chOff x="0" y="0"/>
          <a:chExt cx="0" cy="0"/>
        </a:xfrm>
      </p:grpSpPr>
      <p:sp>
        <p:nvSpPr>
          <p:cNvPr id="2696" name="Google Shape;2696;p38"/>
          <p:cNvSpPr/>
          <p:nvPr/>
        </p:nvSpPr>
        <p:spPr>
          <a:xfrm>
            <a:off x="1405734" y="241785"/>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7" name="Google Shape;2697;p38"/>
          <p:cNvSpPr/>
          <p:nvPr/>
        </p:nvSpPr>
        <p:spPr>
          <a:xfrm>
            <a:off x="8436834" y="6381867"/>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8" name="Google Shape;2698;p38"/>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99" name="Google Shape;2699;p38"/>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0" name="Google Shape;2700;p38"/>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1" name="Google Shape;2701;p38"/>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2304403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dk2"/>
        </a:solidFill>
        <a:effectLst/>
      </p:bgPr>
    </p:bg>
    <p:spTree>
      <p:nvGrpSpPr>
        <p:cNvPr id="1" name="Shape 2702"/>
        <p:cNvGrpSpPr/>
        <p:nvPr/>
      </p:nvGrpSpPr>
      <p:grpSpPr>
        <a:xfrm>
          <a:off x="0" y="0"/>
          <a:ext cx="0" cy="0"/>
          <a:chOff x="0" y="0"/>
          <a:chExt cx="0" cy="0"/>
        </a:xfrm>
      </p:grpSpPr>
      <p:sp>
        <p:nvSpPr>
          <p:cNvPr id="2703" name="Google Shape;2703;p39"/>
          <p:cNvSpPr/>
          <p:nvPr/>
        </p:nvSpPr>
        <p:spPr>
          <a:xfrm>
            <a:off x="501500" y="384334"/>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4" name="Google Shape;2704;p39"/>
          <p:cNvSpPr/>
          <p:nvPr/>
        </p:nvSpPr>
        <p:spPr>
          <a:xfrm>
            <a:off x="2422867" y="329652"/>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5" name="Google Shape;2705;p39"/>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6" name="Google Shape;2706;p39"/>
          <p:cNvSpPr/>
          <p:nvPr/>
        </p:nvSpPr>
        <p:spPr>
          <a:xfrm>
            <a:off x="-201033"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7" name="Google Shape;2707;p39"/>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8" name="Google Shape;2708;p39"/>
          <p:cNvSpPr/>
          <p:nvPr/>
        </p:nvSpPr>
        <p:spPr>
          <a:xfrm>
            <a:off x="8660300" y="62103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9" name="Google Shape;2709;p39"/>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0" name="Google Shape;2710;p39"/>
          <p:cNvSpPr/>
          <p:nvPr/>
        </p:nvSpPr>
        <p:spPr>
          <a:xfrm>
            <a:off x="4183000" y="6352867"/>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1" name="Google Shape;2711;p39"/>
          <p:cNvSpPr/>
          <p:nvPr/>
        </p:nvSpPr>
        <p:spPr>
          <a:xfrm>
            <a:off x="10776167" y="2194067"/>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2" name="Google Shape;2712;p39"/>
          <p:cNvSpPr/>
          <p:nvPr/>
        </p:nvSpPr>
        <p:spPr>
          <a:xfrm>
            <a:off x="11132567" y="2798834"/>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3" name="Google Shape;2713;p39"/>
          <p:cNvSpPr/>
          <p:nvPr/>
        </p:nvSpPr>
        <p:spPr>
          <a:xfrm>
            <a:off x="11148400" y="2669534"/>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4" name="Google Shape;2714;p39"/>
          <p:cNvSpPr/>
          <p:nvPr/>
        </p:nvSpPr>
        <p:spPr>
          <a:xfrm>
            <a:off x="11195367" y="2718634"/>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5" name="Google Shape;2715;p39"/>
          <p:cNvSpPr/>
          <p:nvPr/>
        </p:nvSpPr>
        <p:spPr>
          <a:xfrm>
            <a:off x="11137300" y="2674834"/>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6" name="Google Shape;2716;p39"/>
          <p:cNvSpPr/>
          <p:nvPr/>
        </p:nvSpPr>
        <p:spPr>
          <a:xfrm>
            <a:off x="11174268" y="2713867"/>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7" name="Google Shape;2717;p39"/>
          <p:cNvSpPr/>
          <p:nvPr/>
        </p:nvSpPr>
        <p:spPr>
          <a:xfrm>
            <a:off x="11009601" y="1890634"/>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8" name="Google Shape;2718;p39"/>
          <p:cNvSpPr/>
          <p:nvPr/>
        </p:nvSpPr>
        <p:spPr>
          <a:xfrm>
            <a:off x="11107233" y="1907401"/>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9" name="Google Shape;2719;p39"/>
          <p:cNvSpPr/>
          <p:nvPr/>
        </p:nvSpPr>
        <p:spPr>
          <a:xfrm>
            <a:off x="11199067" y="1917701"/>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rgbClr val="34A29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0" name="Google Shape;2720;p39"/>
          <p:cNvSpPr/>
          <p:nvPr/>
        </p:nvSpPr>
        <p:spPr>
          <a:xfrm>
            <a:off x="11135201" y="2657933"/>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1" name="Google Shape;2721;p39"/>
          <p:cNvSpPr/>
          <p:nvPr/>
        </p:nvSpPr>
        <p:spPr>
          <a:xfrm>
            <a:off x="11171500" y="2440601"/>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2" name="Google Shape;2722;p39"/>
          <p:cNvSpPr/>
          <p:nvPr/>
        </p:nvSpPr>
        <p:spPr>
          <a:xfrm>
            <a:off x="11739001" y="2434100"/>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3" name="Google Shape;2723;p39"/>
          <p:cNvSpPr/>
          <p:nvPr/>
        </p:nvSpPr>
        <p:spPr>
          <a:xfrm>
            <a:off x="11497267" y="2314334"/>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4" name="Google Shape;2724;p39"/>
          <p:cNvSpPr/>
          <p:nvPr/>
        </p:nvSpPr>
        <p:spPr>
          <a:xfrm>
            <a:off x="11412801" y="2386633"/>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5" name="Google Shape;2725;p39"/>
          <p:cNvSpPr/>
          <p:nvPr/>
        </p:nvSpPr>
        <p:spPr>
          <a:xfrm>
            <a:off x="11344734" y="2139634"/>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6" name="Google Shape;2726;p39"/>
          <p:cNvSpPr/>
          <p:nvPr/>
        </p:nvSpPr>
        <p:spPr>
          <a:xfrm>
            <a:off x="11400134" y="2354467"/>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7" name="Google Shape;2727;p39"/>
          <p:cNvSpPr/>
          <p:nvPr/>
        </p:nvSpPr>
        <p:spPr>
          <a:xfrm>
            <a:off x="11405968" y="2468468"/>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8" name="Google Shape;2728;p39"/>
          <p:cNvSpPr/>
          <p:nvPr/>
        </p:nvSpPr>
        <p:spPr>
          <a:xfrm>
            <a:off x="11402267" y="2475301"/>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9" name="Google Shape;2729;p39"/>
          <p:cNvSpPr/>
          <p:nvPr/>
        </p:nvSpPr>
        <p:spPr>
          <a:xfrm>
            <a:off x="11334167" y="2467934"/>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0" name="Google Shape;2730;p39"/>
          <p:cNvSpPr/>
          <p:nvPr/>
        </p:nvSpPr>
        <p:spPr>
          <a:xfrm>
            <a:off x="11106167" y="2190301"/>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1" name="Google Shape;2731;p39"/>
          <p:cNvSpPr/>
          <p:nvPr/>
        </p:nvSpPr>
        <p:spPr>
          <a:xfrm>
            <a:off x="10817467" y="2189767"/>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2" name="Google Shape;2732;p39"/>
          <p:cNvSpPr/>
          <p:nvPr/>
        </p:nvSpPr>
        <p:spPr>
          <a:xfrm>
            <a:off x="442401" y="4661734"/>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3" name="Google Shape;2733;p39"/>
          <p:cNvSpPr/>
          <p:nvPr/>
        </p:nvSpPr>
        <p:spPr>
          <a:xfrm>
            <a:off x="617885" y="6478751"/>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2220261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lt1"/>
        </a:solidFill>
        <a:effectLst/>
      </p:bgPr>
    </p:bg>
    <p:spTree>
      <p:nvGrpSpPr>
        <p:cNvPr id="1" name="Shape 2734"/>
        <p:cNvGrpSpPr/>
        <p:nvPr/>
      </p:nvGrpSpPr>
      <p:grpSpPr>
        <a:xfrm>
          <a:off x="0" y="0"/>
          <a:ext cx="0" cy="0"/>
          <a:chOff x="0" y="0"/>
          <a:chExt cx="0" cy="0"/>
        </a:xfrm>
      </p:grpSpPr>
      <p:sp>
        <p:nvSpPr>
          <p:cNvPr id="2735" name="Google Shape;2735;p40"/>
          <p:cNvSpPr/>
          <p:nvPr/>
        </p:nvSpPr>
        <p:spPr>
          <a:xfrm>
            <a:off x="501500" y="384334"/>
            <a:ext cx="454200" cy="456533"/>
          </a:xfrm>
          <a:custGeom>
            <a:avLst/>
            <a:gdLst/>
            <a:ahLst/>
            <a:cxnLst/>
            <a:rect l="l" t="t" r="r" b="b"/>
            <a:pathLst>
              <a:path w="13626" h="13696" extrusionOk="0">
                <a:moveTo>
                  <a:pt x="5592" y="0"/>
                </a:moveTo>
                <a:cubicBezTo>
                  <a:pt x="5282" y="0"/>
                  <a:pt x="4976" y="230"/>
                  <a:pt x="4957" y="609"/>
                </a:cubicBezTo>
                <a:lnTo>
                  <a:pt x="4782" y="4425"/>
                </a:lnTo>
                <a:cubicBezTo>
                  <a:pt x="4767" y="4694"/>
                  <a:pt x="4577" y="4948"/>
                  <a:pt x="4323" y="5011"/>
                </a:cubicBezTo>
                <a:lnTo>
                  <a:pt x="634" y="6040"/>
                </a:lnTo>
                <a:cubicBezTo>
                  <a:pt x="32" y="6199"/>
                  <a:pt x="1" y="7038"/>
                  <a:pt x="587" y="7244"/>
                </a:cubicBezTo>
                <a:lnTo>
                  <a:pt x="4165" y="8590"/>
                </a:lnTo>
                <a:cubicBezTo>
                  <a:pt x="4418" y="8685"/>
                  <a:pt x="4592" y="8938"/>
                  <a:pt x="4577" y="9207"/>
                </a:cubicBezTo>
                <a:lnTo>
                  <a:pt x="4402" y="13023"/>
                </a:lnTo>
                <a:cubicBezTo>
                  <a:pt x="4382" y="13427"/>
                  <a:pt x="4713" y="13695"/>
                  <a:pt x="5051" y="13695"/>
                </a:cubicBezTo>
                <a:cubicBezTo>
                  <a:pt x="5230" y="13695"/>
                  <a:pt x="5411" y="13620"/>
                  <a:pt x="5542" y="13450"/>
                </a:cubicBezTo>
                <a:lnTo>
                  <a:pt x="7917" y="10474"/>
                </a:lnTo>
                <a:cubicBezTo>
                  <a:pt x="8043" y="10314"/>
                  <a:pt x="8226" y="10228"/>
                  <a:pt x="8419" y="10228"/>
                </a:cubicBezTo>
                <a:cubicBezTo>
                  <a:pt x="8494" y="10228"/>
                  <a:pt x="8571" y="10241"/>
                  <a:pt x="8646" y="10268"/>
                </a:cubicBezTo>
                <a:lnTo>
                  <a:pt x="12208" y="11598"/>
                </a:lnTo>
                <a:cubicBezTo>
                  <a:pt x="12288" y="11628"/>
                  <a:pt x="12366" y="11642"/>
                  <a:pt x="12442" y="11642"/>
                </a:cubicBezTo>
                <a:cubicBezTo>
                  <a:pt x="12920" y="11642"/>
                  <a:pt x="13269" y="11086"/>
                  <a:pt x="12968" y="10648"/>
                </a:cubicBezTo>
                <a:lnTo>
                  <a:pt x="10863" y="7465"/>
                </a:lnTo>
                <a:cubicBezTo>
                  <a:pt x="10720" y="7228"/>
                  <a:pt x="10736" y="6927"/>
                  <a:pt x="10894" y="6705"/>
                </a:cubicBezTo>
                <a:lnTo>
                  <a:pt x="13269" y="3729"/>
                </a:lnTo>
                <a:cubicBezTo>
                  <a:pt x="13625" y="3287"/>
                  <a:pt x="13290" y="2692"/>
                  <a:pt x="12781" y="2692"/>
                </a:cubicBezTo>
                <a:cubicBezTo>
                  <a:pt x="12724" y="2692"/>
                  <a:pt x="12665" y="2699"/>
                  <a:pt x="12604" y="2715"/>
                </a:cubicBezTo>
                <a:lnTo>
                  <a:pt x="8931" y="3729"/>
                </a:lnTo>
                <a:cubicBezTo>
                  <a:pt x="8872" y="3746"/>
                  <a:pt x="8813" y="3754"/>
                  <a:pt x="8754" y="3754"/>
                </a:cubicBezTo>
                <a:cubicBezTo>
                  <a:pt x="8543" y="3754"/>
                  <a:pt x="8342" y="3649"/>
                  <a:pt x="8218" y="3475"/>
                </a:cubicBezTo>
                <a:lnTo>
                  <a:pt x="6112" y="293"/>
                </a:lnTo>
                <a:cubicBezTo>
                  <a:pt x="5984" y="91"/>
                  <a:pt x="5787" y="0"/>
                  <a:pt x="5592" y="0"/>
                </a:cubicBezTo>
                <a:close/>
              </a:path>
            </a:pathLst>
          </a:custGeom>
          <a:solidFill>
            <a:srgbClr val="FDB72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6" name="Google Shape;2736;p40"/>
          <p:cNvSpPr/>
          <p:nvPr/>
        </p:nvSpPr>
        <p:spPr>
          <a:xfrm>
            <a:off x="2422867" y="329652"/>
            <a:ext cx="912300" cy="249633"/>
          </a:xfrm>
          <a:custGeom>
            <a:avLst/>
            <a:gdLst/>
            <a:ahLst/>
            <a:cxnLst/>
            <a:rect l="l" t="t" r="r" b="b"/>
            <a:pathLst>
              <a:path w="27369" h="7489" extrusionOk="0">
                <a:moveTo>
                  <a:pt x="13868" y="0"/>
                </a:moveTo>
                <a:cubicBezTo>
                  <a:pt x="13543" y="0"/>
                  <a:pt x="13200" y="96"/>
                  <a:pt x="12865" y="315"/>
                </a:cubicBezTo>
                <a:cubicBezTo>
                  <a:pt x="12031" y="855"/>
                  <a:pt x="11544" y="2297"/>
                  <a:pt x="10450" y="2297"/>
                </a:cubicBezTo>
                <a:cubicBezTo>
                  <a:pt x="10421" y="2297"/>
                  <a:pt x="10392" y="2296"/>
                  <a:pt x="10363" y="2294"/>
                </a:cubicBezTo>
                <a:cubicBezTo>
                  <a:pt x="9397" y="2215"/>
                  <a:pt x="8969" y="996"/>
                  <a:pt x="8099" y="600"/>
                </a:cubicBezTo>
                <a:cubicBezTo>
                  <a:pt x="7909" y="517"/>
                  <a:pt x="7710" y="479"/>
                  <a:pt x="7511" y="479"/>
                </a:cubicBezTo>
                <a:cubicBezTo>
                  <a:pt x="6877" y="479"/>
                  <a:pt x="6236" y="862"/>
                  <a:pt x="5850" y="1392"/>
                </a:cubicBezTo>
                <a:cubicBezTo>
                  <a:pt x="5344" y="2089"/>
                  <a:pt x="5201" y="2975"/>
                  <a:pt x="5074" y="3814"/>
                </a:cubicBezTo>
                <a:cubicBezTo>
                  <a:pt x="4378" y="3039"/>
                  <a:pt x="3491" y="2469"/>
                  <a:pt x="2494" y="2168"/>
                </a:cubicBezTo>
                <a:cubicBezTo>
                  <a:pt x="2353" y="2132"/>
                  <a:pt x="2218" y="2115"/>
                  <a:pt x="2089" y="2115"/>
                </a:cubicBezTo>
                <a:cubicBezTo>
                  <a:pt x="686" y="2115"/>
                  <a:pt x="0" y="4106"/>
                  <a:pt x="1464" y="5208"/>
                </a:cubicBezTo>
                <a:cubicBezTo>
                  <a:pt x="2192" y="5762"/>
                  <a:pt x="3110" y="5935"/>
                  <a:pt x="3972" y="5935"/>
                </a:cubicBezTo>
                <a:cubicBezTo>
                  <a:pt x="5400" y="5935"/>
                  <a:pt x="6674" y="5461"/>
                  <a:pt x="6674" y="5461"/>
                </a:cubicBezTo>
                <a:cubicBezTo>
                  <a:pt x="6698" y="6411"/>
                  <a:pt x="7526" y="6886"/>
                  <a:pt x="8603" y="6886"/>
                </a:cubicBezTo>
                <a:cubicBezTo>
                  <a:pt x="8943" y="6886"/>
                  <a:pt x="9309" y="6839"/>
                  <a:pt x="9682" y="6744"/>
                </a:cubicBezTo>
                <a:cubicBezTo>
                  <a:pt x="10706" y="6497"/>
                  <a:pt x="11815" y="5635"/>
                  <a:pt x="12931" y="5635"/>
                </a:cubicBezTo>
                <a:cubicBezTo>
                  <a:pt x="13178" y="5635"/>
                  <a:pt x="13425" y="5677"/>
                  <a:pt x="13672" y="5778"/>
                </a:cubicBezTo>
                <a:cubicBezTo>
                  <a:pt x="13217" y="6614"/>
                  <a:pt x="14625" y="7489"/>
                  <a:pt x="16783" y="7489"/>
                </a:cubicBezTo>
                <a:cubicBezTo>
                  <a:pt x="17403" y="7489"/>
                  <a:pt x="18085" y="7416"/>
                  <a:pt x="18802" y="7250"/>
                </a:cubicBezTo>
                <a:cubicBezTo>
                  <a:pt x="19847" y="7013"/>
                  <a:pt x="20116" y="6015"/>
                  <a:pt x="19562" y="5556"/>
                </a:cubicBezTo>
                <a:lnTo>
                  <a:pt x="19562" y="5556"/>
                </a:lnTo>
                <a:cubicBezTo>
                  <a:pt x="19732" y="5591"/>
                  <a:pt x="19909" y="5606"/>
                  <a:pt x="20090" y="5606"/>
                </a:cubicBezTo>
                <a:cubicBezTo>
                  <a:pt x="20733" y="5606"/>
                  <a:pt x="21423" y="5407"/>
                  <a:pt x="22016" y="5160"/>
                </a:cubicBezTo>
                <a:cubicBezTo>
                  <a:pt x="22921" y="4780"/>
                  <a:pt x="23870" y="4302"/>
                  <a:pt x="24817" y="4302"/>
                </a:cubicBezTo>
                <a:cubicBezTo>
                  <a:pt x="25013" y="4302"/>
                  <a:pt x="25209" y="4322"/>
                  <a:pt x="25405" y="4369"/>
                </a:cubicBezTo>
                <a:cubicBezTo>
                  <a:pt x="25696" y="4441"/>
                  <a:pt x="26152" y="4651"/>
                  <a:pt x="26566" y="4651"/>
                </a:cubicBezTo>
                <a:cubicBezTo>
                  <a:pt x="26781" y="4651"/>
                  <a:pt x="26984" y="4594"/>
                  <a:pt x="27147" y="4432"/>
                </a:cubicBezTo>
                <a:cubicBezTo>
                  <a:pt x="27368" y="4194"/>
                  <a:pt x="27368" y="3783"/>
                  <a:pt x="27115" y="3624"/>
                </a:cubicBezTo>
                <a:cubicBezTo>
                  <a:pt x="27001" y="3584"/>
                  <a:pt x="26874" y="3567"/>
                  <a:pt x="26732" y="3567"/>
                </a:cubicBezTo>
                <a:cubicBezTo>
                  <a:pt x="25948" y="3567"/>
                  <a:pt x="24729" y="4087"/>
                  <a:pt x="23040" y="4087"/>
                </a:cubicBezTo>
                <a:cubicBezTo>
                  <a:pt x="21793" y="4087"/>
                  <a:pt x="20290" y="3804"/>
                  <a:pt x="18517" y="2817"/>
                </a:cubicBezTo>
                <a:cubicBezTo>
                  <a:pt x="18101" y="2579"/>
                  <a:pt x="17523" y="2449"/>
                  <a:pt x="16948" y="2449"/>
                </a:cubicBezTo>
                <a:cubicBezTo>
                  <a:pt x="16298" y="2449"/>
                  <a:pt x="15651" y="2614"/>
                  <a:pt x="15240" y="2975"/>
                </a:cubicBezTo>
                <a:cubicBezTo>
                  <a:pt x="16301" y="1684"/>
                  <a:pt x="15235" y="0"/>
                  <a:pt x="1386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7" name="Google Shape;2737;p40"/>
          <p:cNvSpPr/>
          <p:nvPr/>
        </p:nvSpPr>
        <p:spPr>
          <a:xfrm>
            <a:off x="7639933"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8" name="Google Shape;2738;p40"/>
          <p:cNvSpPr/>
          <p:nvPr/>
        </p:nvSpPr>
        <p:spPr>
          <a:xfrm>
            <a:off x="10983067" y="3262167"/>
            <a:ext cx="912200" cy="249967"/>
          </a:xfrm>
          <a:custGeom>
            <a:avLst/>
            <a:gdLst/>
            <a:ahLst/>
            <a:cxnLst/>
            <a:rect l="l" t="t" r="r" b="b"/>
            <a:pathLst>
              <a:path w="27366" h="7499" extrusionOk="0">
                <a:moveTo>
                  <a:pt x="13854" y="0"/>
                </a:moveTo>
                <a:cubicBezTo>
                  <a:pt x="13531" y="0"/>
                  <a:pt x="13192" y="94"/>
                  <a:pt x="12862" y="310"/>
                </a:cubicBezTo>
                <a:cubicBezTo>
                  <a:pt x="12029" y="850"/>
                  <a:pt x="11541" y="2292"/>
                  <a:pt x="10447" y="2292"/>
                </a:cubicBezTo>
                <a:cubicBezTo>
                  <a:pt x="10419" y="2292"/>
                  <a:pt x="10390" y="2291"/>
                  <a:pt x="10360" y="2289"/>
                </a:cubicBezTo>
                <a:cubicBezTo>
                  <a:pt x="9394" y="2225"/>
                  <a:pt x="8967" y="990"/>
                  <a:pt x="8080" y="595"/>
                </a:cubicBezTo>
                <a:cubicBezTo>
                  <a:pt x="7890" y="511"/>
                  <a:pt x="7692" y="473"/>
                  <a:pt x="7492" y="473"/>
                </a:cubicBezTo>
                <a:cubicBezTo>
                  <a:pt x="6860" y="473"/>
                  <a:pt x="6221" y="856"/>
                  <a:pt x="5847" y="1386"/>
                </a:cubicBezTo>
                <a:cubicBezTo>
                  <a:pt x="5341" y="2083"/>
                  <a:pt x="5182" y="2970"/>
                  <a:pt x="5072" y="3809"/>
                </a:cubicBezTo>
                <a:cubicBezTo>
                  <a:pt x="4375" y="3033"/>
                  <a:pt x="3472" y="2463"/>
                  <a:pt x="2475" y="2178"/>
                </a:cubicBezTo>
                <a:cubicBezTo>
                  <a:pt x="2332" y="2140"/>
                  <a:pt x="2195" y="2122"/>
                  <a:pt x="2063" y="2122"/>
                </a:cubicBezTo>
                <a:cubicBezTo>
                  <a:pt x="680" y="2122"/>
                  <a:pt x="1" y="4119"/>
                  <a:pt x="1462" y="5218"/>
                </a:cubicBezTo>
                <a:cubicBezTo>
                  <a:pt x="2190" y="5767"/>
                  <a:pt x="3110" y="5938"/>
                  <a:pt x="3973" y="5938"/>
                </a:cubicBezTo>
                <a:cubicBezTo>
                  <a:pt x="5399" y="5938"/>
                  <a:pt x="6671" y="5471"/>
                  <a:pt x="6671" y="5471"/>
                </a:cubicBezTo>
                <a:cubicBezTo>
                  <a:pt x="6695" y="6416"/>
                  <a:pt x="7525" y="6888"/>
                  <a:pt x="8615" y="6888"/>
                </a:cubicBezTo>
                <a:cubicBezTo>
                  <a:pt x="8950" y="6888"/>
                  <a:pt x="9310" y="6843"/>
                  <a:pt x="9679" y="6754"/>
                </a:cubicBezTo>
                <a:cubicBezTo>
                  <a:pt x="10696" y="6506"/>
                  <a:pt x="11819" y="5637"/>
                  <a:pt x="12944" y="5637"/>
                </a:cubicBezTo>
                <a:cubicBezTo>
                  <a:pt x="13186" y="5637"/>
                  <a:pt x="13428" y="5677"/>
                  <a:pt x="13669" y="5772"/>
                </a:cubicBezTo>
                <a:cubicBezTo>
                  <a:pt x="13214" y="6621"/>
                  <a:pt x="14623" y="7499"/>
                  <a:pt x="16782" y="7499"/>
                </a:cubicBezTo>
                <a:cubicBezTo>
                  <a:pt x="17401" y="7499"/>
                  <a:pt x="18083" y="7426"/>
                  <a:pt x="18799" y="7261"/>
                </a:cubicBezTo>
                <a:cubicBezTo>
                  <a:pt x="19844" y="7007"/>
                  <a:pt x="20114" y="6010"/>
                  <a:pt x="19559" y="5566"/>
                </a:cubicBezTo>
                <a:lnTo>
                  <a:pt x="19559" y="5566"/>
                </a:lnTo>
                <a:cubicBezTo>
                  <a:pt x="19733" y="5601"/>
                  <a:pt x="19912" y="5617"/>
                  <a:pt x="20093" y="5617"/>
                </a:cubicBezTo>
                <a:cubicBezTo>
                  <a:pt x="20740" y="5617"/>
                  <a:pt x="21420" y="5418"/>
                  <a:pt x="22014" y="5171"/>
                </a:cubicBezTo>
                <a:cubicBezTo>
                  <a:pt x="22914" y="4792"/>
                  <a:pt x="23846" y="4306"/>
                  <a:pt x="24793" y="4306"/>
                </a:cubicBezTo>
                <a:cubicBezTo>
                  <a:pt x="24995" y="4306"/>
                  <a:pt x="25198" y="4329"/>
                  <a:pt x="25402" y="4379"/>
                </a:cubicBezTo>
                <a:cubicBezTo>
                  <a:pt x="25690" y="4451"/>
                  <a:pt x="26139" y="4650"/>
                  <a:pt x="26549" y="4650"/>
                </a:cubicBezTo>
                <a:cubicBezTo>
                  <a:pt x="26769" y="4650"/>
                  <a:pt x="26978" y="4592"/>
                  <a:pt x="27144" y="4426"/>
                </a:cubicBezTo>
                <a:cubicBezTo>
                  <a:pt x="27365" y="4189"/>
                  <a:pt x="27365" y="3761"/>
                  <a:pt x="27096" y="3619"/>
                </a:cubicBezTo>
                <a:cubicBezTo>
                  <a:pt x="26983" y="3578"/>
                  <a:pt x="26855" y="3561"/>
                  <a:pt x="26713" y="3561"/>
                </a:cubicBezTo>
                <a:cubicBezTo>
                  <a:pt x="25929" y="3561"/>
                  <a:pt x="24710" y="4082"/>
                  <a:pt x="23025" y="4082"/>
                </a:cubicBezTo>
                <a:cubicBezTo>
                  <a:pt x="21780" y="4082"/>
                  <a:pt x="20281" y="3798"/>
                  <a:pt x="18514" y="2811"/>
                </a:cubicBezTo>
                <a:cubicBezTo>
                  <a:pt x="18090" y="2573"/>
                  <a:pt x="17512" y="2444"/>
                  <a:pt x="16939" y="2444"/>
                </a:cubicBezTo>
                <a:cubicBezTo>
                  <a:pt x="16291" y="2444"/>
                  <a:pt x="15648" y="2609"/>
                  <a:pt x="15237" y="2970"/>
                </a:cubicBezTo>
                <a:cubicBezTo>
                  <a:pt x="16299" y="1677"/>
                  <a:pt x="15219" y="0"/>
                  <a:pt x="13854"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9" name="Google Shape;2739;p40"/>
          <p:cNvSpPr/>
          <p:nvPr/>
        </p:nvSpPr>
        <p:spPr>
          <a:xfrm>
            <a:off x="11318867" y="6381867"/>
            <a:ext cx="994200" cy="272267"/>
          </a:xfrm>
          <a:custGeom>
            <a:avLst/>
            <a:gdLst/>
            <a:ahLst/>
            <a:cxnLst/>
            <a:rect l="l" t="t" r="r" b="b"/>
            <a:pathLst>
              <a:path w="29826" h="8168" extrusionOk="0">
                <a:moveTo>
                  <a:pt x="15099" y="0"/>
                </a:moveTo>
                <a:cubicBezTo>
                  <a:pt x="14749" y="0"/>
                  <a:pt x="14382" y="101"/>
                  <a:pt x="14023" y="333"/>
                </a:cubicBezTo>
                <a:cubicBezTo>
                  <a:pt x="13111" y="921"/>
                  <a:pt x="12576" y="2505"/>
                  <a:pt x="11372" y="2505"/>
                </a:cubicBezTo>
                <a:cubicBezTo>
                  <a:pt x="11343" y="2505"/>
                  <a:pt x="11314" y="2505"/>
                  <a:pt x="11284" y="2503"/>
                </a:cubicBezTo>
                <a:cubicBezTo>
                  <a:pt x="10239" y="2423"/>
                  <a:pt x="9764" y="1078"/>
                  <a:pt x="8814" y="650"/>
                </a:cubicBezTo>
                <a:cubicBezTo>
                  <a:pt x="8611" y="560"/>
                  <a:pt x="8397" y="519"/>
                  <a:pt x="8181" y="519"/>
                </a:cubicBezTo>
                <a:cubicBezTo>
                  <a:pt x="7490" y="519"/>
                  <a:pt x="6782" y="942"/>
                  <a:pt x="6360" y="1521"/>
                </a:cubicBezTo>
                <a:cubicBezTo>
                  <a:pt x="5822" y="2281"/>
                  <a:pt x="5647" y="3247"/>
                  <a:pt x="5521" y="4165"/>
                </a:cubicBezTo>
                <a:cubicBezTo>
                  <a:pt x="4761" y="3310"/>
                  <a:pt x="3795" y="2693"/>
                  <a:pt x="2702" y="2360"/>
                </a:cubicBezTo>
                <a:cubicBezTo>
                  <a:pt x="2548" y="2320"/>
                  <a:pt x="2400" y="2301"/>
                  <a:pt x="2258" y="2301"/>
                </a:cubicBezTo>
                <a:cubicBezTo>
                  <a:pt x="739" y="2301"/>
                  <a:pt x="1" y="4483"/>
                  <a:pt x="1594" y="5685"/>
                </a:cubicBezTo>
                <a:cubicBezTo>
                  <a:pt x="2380" y="6280"/>
                  <a:pt x="3378" y="6466"/>
                  <a:pt x="4318" y="6466"/>
                </a:cubicBezTo>
                <a:cubicBezTo>
                  <a:pt x="5879" y="6466"/>
                  <a:pt x="7278" y="5954"/>
                  <a:pt x="7278" y="5954"/>
                </a:cubicBezTo>
                <a:cubicBezTo>
                  <a:pt x="7302" y="6996"/>
                  <a:pt x="8215" y="7509"/>
                  <a:pt x="9394" y="7509"/>
                </a:cubicBezTo>
                <a:cubicBezTo>
                  <a:pt x="9757" y="7509"/>
                  <a:pt x="10145" y="7460"/>
                  <a:pt x="10540" y="7364"/>
                </a:cubicBezTo>
                <a:cubicBezTo>
                  <a:pt x="11656" y="7091"/>
                  <a:pt x="12878" y="6148"/>
                  <a:pt x="14094" y="6148"/>
                </a:cubicBezTo>
                <a:cubicBezTo>
                  <a:pt x="14361" y="6148"/>
                  <a:pt x="14629" y="6194"/>
                  <a:pt x="14894" y="6303"/>
                </a:cubicBezTo>
                <a:cubicBezTo>
                  <a:pt x="14403" y="7211"/>
                  <a:pt x="15930" y="8167"/>
                  <a:pt x="18272" y="8167"/>
                </a:cubicBezTo>
                <a:cubicBezTo>
                  <a:pt x="18950" y="8167"/>
                  <a:pt x="19697" y="8087"/>
                  <a:pt x="20484" y="7902"/>
                </a:cubicBezTo>
                <a:cubicBezTo>
                  <a:pt x="21624" y="7649"/>
                  <a:pt x="21924" y="6556"/>
                  <a:pt x="21323" y="6065"/>
                </a:cubicBezTo>
                <a:lnTo>
                  <a:pt x="21323" y="6065"/>
                </a:lnTo>
                <a:cubicBezTo>
                  <a:pt x="21504" y="6103"/>
                  <a:pt x="21692" y="6120"/>
                  <a:pt x="21884" y="6120"/>
                </a:cubicBezTo>
                <a:cubicBezTo>
                  <a:pt x="22584" y="6120"/>
                  <a:pt x="23337" y="5895"/>
                  <a:pt x="23983" y="5622"/>
                </a:cubicBezTo>
                <a:cubicBezTo>
                  <a:pt x="24965" y="5203"/>
                  <a:pt x="26001" y="4676"/>
                  <a:pt x="27037" y="4676"/>
                </a:cubicBezTo>
                <a:cubicBezTo>
                  <a:pt x="27254" y="4676"/>
                  <a:pt x="27471" y="4699"/>
                  <a:pt x="27688" y="4751"/>
                </a:cubicBezTo>
                <a:cubicBezTo>
                  <a:pt x="27997" y="4823"/>
                  <a:pt x="28489" y="5043"/>
                  <a:pt x="28938" y="5043"/>
                </a:cubicBezTo>
                <a:cubicBezTo>
                  <a:pt x="29178" y="5043"/>
                  <a:pt x="29406" y="4981"/>
                  <a:pt x="29588" y="4799"/>
                </a:cubicBezTo>
                <a:cubicBezTo>
                  <a:pt x="29810" y="4577"/>
                  <a:pt x="29825" y="4102"/>
                  <a:pt x="29525" y="3944"/>
                </a:cubicBezTo>
                <a:cubicBezTo>
                  <a:pt x="29403" y="3901"/>
                  <a:pt x="29267" y="3882"/>
                  <a:pt x="29115" y="3882"/>
                </a:cubicBezTo>
                <a:cubicBezTo>
                  <a:pt x="28267" y="3882"/>
                  <a:pt x="26937" y="4449"/>
                  <a:pt x="25099" y="4449"/>
                </a:cubicBezTo>
                <a:cubicBezTo>
                  <a:pt x="23738" y="4449"/>
                  <a:pt x="22097" y="4138"/>
                  <a:pt x="20167" y="3057"/>
                </a:cubicBezTo>
                <a:cubicBezTo>
                  <a:pt x="19707" y="2805"/>
                  <a:pt x="19080" y="2667"/>
                  <a:pt x="18457" y="2667"/>
                </a:cubicBezTo>
                <a:cubicBezTo>
                  <a:pt x="17751" y="2667"/>
                  <a:pt x="17050" y="2844"/>
                  <a:pt x="16604" y="3231"/>
                </a:cubicBezTo>
                <a:cubicBezTo>
                  <a:pt x="17758" y="1834"/>
                  <a:pt x="16587" y="0"/>
                  <a:pt x="15099"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0" name="Google Shape;2740;p40"/>
          <p:cNvSpPr/>
          <p:nvPr/>
        </p:nvSpPr>
        <p:spPr>
          <a:xfrm>
            <a:off x="3476934" y="6446734"/>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1" name="Google Shape;2741;p40"/>
          <p:cNvSpPr/>
          <p:nvPr/>
        </p:nvSpPr>
        <p:spPr>
          <a:xfrm>
            <a:off x="11671467" y="241800"/>
            <a:ext cx="520533" cy="142533"/>
          </a:xfrm>
          <a:custGeom>
            <a:avLst/>
            <a:gdLst/>
            <a:ahLst/>
            <a:cxnLst/>
            <a:rect l="l" t="t" r="r" b="b"/>
            <a:pathLst>
              <a:path w="15616" h="4276" extrusionOk="0">
                <a:moveTo>
                  <a:pt x="7908" y="0"/>
                </a:moveTo>
                <a:cubicBezTo>
                  <a:pt x="7726" y="0"/>
                  <a:pt x="7536" y="53"/>
                  <a:pt x="7350" y="172"/>
                </a:cubicBezTo>
                <a:cubicBezTo>
                  <a:pt x="6872" y="481"/>
                  <a:pt x="6590" y="1314"/>
                  <a:pt x="5961" y="1314"/>
                </a:cubicBezTo>
                <a:cubicBezTo>
                  <a:pt x="5944" y="1314"/>
                  <a:pt x="5927" y="1314"/>
                  <a:pt x="5909" y="1312"/>
                </a:cubicBezTo>
                <a:cubicBezTo>
                  <a:pt x="5371" y="1265"/>
                  <a:pt x="5118" y="568"/>
                  <a:pt x="4627" y="347"/>
                </a:cubicBezTo>
                <a:cubicBezTo>
                  <a:pt x="4514" y="296"/>
                  <a:pt x="4397" y="273"/>
                  <a:pt x="4280" y="273"/>
                </a:cubicBezTo>
                <a:cubicBezTo>
                  <a:pt x="3919" y="273"/>
                  <a:pt x="3560" y="491"/>
                  <a:pt x="3344" y="790"/>
                </a:cubicBezTo>
                <a:cubicBezTo>
                  <a:pt x="3044" y="1186"/>
                  <a:pt x="2964" y="1692"/>
                  <a:pt x="2901" y="2183"/>
                </a:cubicBezTo>
                <a:cubicBezTo>
                  <a:pt x="2505" y="1740"/>
                  <a:pt x="1998" y="1407"/>
                  <a:pt x="1413" y="1233"/>
                </a:cubicBezTo>
                <a:cubicBezTo>
                  <a:pt x="1335" y="1214"/>
                  <a:pt x="1260" y="1204"/>
                  <a:pt x="1189" y="1204"/>
                </a:cubicBezTo>
                <a:cubicBezTo>
                  <a:pt x="397" y="1204"/>
                  <a:pt x="0" y="2336"/>
                  <a:pt x="843" y="2975"/>
                </a:cubicBezTo>
                <a:cubicBezTo>
                  <a:pt x="1253" y="3290"/>
                  <a:pt x="1774" y="3389"/>
                  <a:pt x="2263" y="3389"/>
                </a:cubicBezTo>
                <a:cubicBezTo>
                  <a:pt x="3076" y="3389"/>
                  <a:pt x="3804" y="3117"/>
                  <a:pt x="3804" y="3117"/>
                </a:cubicBezTo>
                <a:cubicBezTo>
                  <a:pt x="3816" y="3659"/>
                  <a:pt x="4284" y="3926"/>
                  <a:pt x="4898" y="3926"/>
                </a:cubicBezTo>
                <a:cubicBezTo>
                  <a:pt x="5092" y="3926"/>
                  <a:pt x="5300" y="3899"/>
                  <a:pt x="5514" y="3846"/>
                </a:cubicBezTo>
                <a:cubicBezTo>
                  <a:pt x="6097" y="3703"/>
                  <a:pt x="6734" y="3210"/>
                  <a:pt x="7371" y="3210"/>
                </a:cubicBezTo>
                <a:cubicBezTo>
                  <a:pt x="7512" y="3210"/>
                  <a:pt x="7653" y="3234"/>
                  <a:pt x="7794" y="3292"/>
                </a:cubicBezTo>
                <a:cubicBezTo>
                  <a:pt x="7534" y="3774"/>
                  <a:pt x="8357" y="4276"/>
                  <a:pt x="9598" y="4276"/>
                </a:cubicBezTo>
                <a:cubicBezTo>
                  <a:pt x="9945" y="4276"/>
                  <a:pt x="10325" y="4237"/>
                  <a:pt x="10723" y="4147"/>
                </a:cubicBezTo>
                <a:cubicBezTo>
                  <a:pt x="11325" y="4004"/>
                  <a:pt x="11483" y="3434"/>
                  <a:pt x="11166" y="3181"/>
                </a:cubicBezTo>
                <a:lnTo>
                  <a:pt x="11166" y="3181"/>
                </a:lnTo>
                <a:cubicBezTo>
                  <a:pt x="11255" y="3190"/>
                  <a:pt x="11345" y="3194"/>
                  <a:pt x="11435" y="3194"/>
                </a:cubicBezTo>
                <a:cubicBezTo>
                  <a:pt x="11823" y="3194"/>
                  <a:pt x="12212" y="3111"/>
                  <a:pt x="12560" y="2943"/>
                </a:cubicBezTo>
                <a:cubicBezTo>
                  <a:pt x="13070" y="2721"/>
                  <a:pt x="13612" y="2444"/>
                  <a:pt x="14152" y="2444"/>
                </a:cubicBezTo>
                <a:cubicBezTo>
                  <a:pt x="14265" y="2444"/>
                  <a:pt x="14378" y="2457"/>
                  <a:pt x="14491" y="2484"/>
                </a:cubicBezTo>
                <a:cubicBezTo>
                  <a:pt x="14657" y="2526"/>
                  <a:pt x="14917" y="2641"/>
                  <a:pt x="15153" y="2641"/>
                </a:cubicBezTo>
                <a:cubicBezTo>
                  <a:pt x="15278" y="2641"/>
                  <a:pt x="15396" y="2609"/>
                  <a:pt x="15489" y="2516"/>
                </a:cubicBezTo>
                <a:cubicBezTo>
                  <a:pt x="15615" y="2389"/>
                  <a:pt x="15615" y="2183"/>
                  <a:pt x="15473" y="2072"/>
                </a:cubicBezTo>
                <a:cubicBezTo>
                  <a:pt x="15406" y="2048"/>
                  <a:pt x="15331" y="2037"/>
                  <a:pt x="15247" y="2037"/>
                </a:cubicBezTo>
                <a:cubicBezTo>
                  <a:pt x="14803" y="2037"/>
                  <a:pt x="14110" y="2328"/>
                  <a:pt x="13154" y="2328"/>
                </a:cubicBezTo>
                <a:cubicBezTo>
                  <a:pt x="12440" y="2328"/>
                  <a:pt x="11579" y="2166"/>
                  <a:pt x="10564" y="1597"/>
                </a:cubicBezTo>
                <a:cubicBezTo>
                  <a:pt x="10329" y="1465"/>
                  <a:pt x="10006" y="1394"/>
                  <a:pt x="9682" y="1394"/>
                </a:cubicBezTo>
                <a:cubicBezTo>
                  <a:pt x="9308" y="1394"/>
                  <a:pt x="8934" y="1489"/>
                  <a:pt x="8696" y="1692"/>
                </a:cubicBezTo>
                <a:cubicBezTo>
                  <a:pt x="9299" y="961"/>
                  <a:pt x="8685" y="0"/>
                  <a:pt x="7908"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2" name="Google Shape;2742;p40"/>
          <p:cNvSpPr/>
          <p:nvPr/>
        </p:nvSpPr>
        <p:spPr>
          <a:xfrm>
            <a:off x="406100" y="5892151"/>
            <a:ext cx="994200" cy="272467"/>
          </a:xfrm>
          <a:custGeom>
            <a:avLst/>
            <a:gdLst/>
            <a:ahLst/>
            <a:cxnLst/>
            <a:rect l="l" t="t" r="r" b="b"/>
            <a:pathLst>
              <a:path w="29826" h="8174" extrusionOk="0">
                <a:moveTo>
                  <a:pt x="15106" y="1"/>
                </a:moveTo>
                <a:cubicBezTo>
                  <a:pt x="14753" y="1"/>
                  <a:pt x="14384" y="104"/>
                  <a:pt x="14023" y="340"/>
                </a:cubicBezTo>
                <a:cubicBezTo>
                  <a:pt x="13126" y="928"/>
                  <a:pt x="12592" y="2512"/>
                  <a:pt x="11387" y="2512"/>
                </a:cubicBezTo>
                <a:cubicBezTo>
                  <a:pt x="11359" y="2512"/>
                  <a:pt x="11329" y="2511"/>
                  <a:pt x="11300" y="2509"/>
                </a:cubicBezTo>
                <a:cubicBezTo>
                  <a:pt x="10255" y="2430"/>
                  <a:pt x="9780" y="1084"/>
                  <a:pt x="8830" y="657"/>
                </a:cubicBezTo>
                <a:cubicBezTo>
                  <a:pt x="8623" y="566"/>
                  <a:pt x="8407" y="525"/>
                  <a:pt x="8190" y="525"/>
                </a:cubicBezTo>
                <a:cubicBezTo>
                  <a:pt x="7496" y="525"/>
                  <a:pt x="6798" y="948"/>
                  <a:pt x="6376" y="1528"/>
                </a:cubicBezTo>
                <a:cubicBezTo>
                  <a:pt x="5837" y="2288"/>
                  <a:pt x="5663" y="3253"/>
                  <a:pt x="5536" y="4172"/>
                </a:cubicBezTo>
                <a:cubicBezTo>
                  <a:pt x="4776" y="3317"/>
                  <a:pt x="3795" y="2699"/>
                  <a:pt x="2718" y="2367"/>
                </a:cubicBezTo>
                <a:cubicBezTo>
                  <a:pt x="2564" y="2326"/>
                  <a:pt x="2415" y="2307"/>
                  <a:pt x="2274" y="2307"/>
                </a:cubicBezTo>
                <a:cubicBezTo>
                  <a:pt x="752" y="2307"/>
                  <a:pt x="1" y="4490"/>
                  <a:pt x="1594" y="5692"/>
                </a:cubicBezTo>
                <a:cubicBezTo>
                  <a:pt x="2385" y="6287"/>
                  <a:pt x="3385" y="6473"/>
                  <a:pt x="4325" y="6473"/>
                </a:cubicBezTo>
                <a:cubicBezTo>
                  <a:pt x="5884" y="6473"/>
                  <a:pt x="7278" y="5961"/>
                  <a:pt x="7278" y="5961"/>
                </a:cubicBezTo>
                <a:cubicBezTo>
                  <a:pt x="7302" y="7002"/>
                  <a:pt x="8215" y="7516"/>
                  <a:pt x="9401" y="7516"/>
                </a:cubicBezTo>
                <a:cubicBezTo>
                  <a:pt x="9766" y="7516"/>
                  <a:pt x="10157" y="7467"/>
                  <a:pt x="10556" y="7370"/>
                </a:cubicBezTo>
                <a:cubicBezTo>
                  <a:pt x="11672" y="7098"/>
                  <a:pt x="12883" y="6155"/>
                  <a:pt x="14104" y="6155"/>
                </a:cubicBezTo>
                <a:cubicBezTo>
                  <a:pt x="14372" y="6155"/>
                  <a:pt x="14641" y="6201"/>
                  <a:pt x="14910" y="6309"/>
                </a:cubicBezTo>
                <a:cubicBezTo>
                  <a:pt x="14419" y="7218"/>
                  <a:pt x="15955" y="8174"/>
                  <a:pt x="18294" y="8174"/>
                </a:cubicBezTo>
                <a:cubicBezTo>
                  <a:pt x="18971" y="8174"/>
                  <a:pt x="19717" y="8093"/>
                  <a:pt x="20499" y="7908"/>
                </a:cubicBezTo>
                <a:cubicBezTo>
                  <a:pt x="21655" y="7655"/>
                  <a:pt x="21940" y="6563"/>
                  <a:pt x="21338" y="6072"/>
                </a:cubicBezTo>
                <a:lnTo>
                  <a:pt x="21338" y="6072"/>
                </a:lnTo>
                <a:cubicBezTo>
                  <a:pt x="21523" y="6109"/>
                  <a:pt x="21713" y="6126"/>
                  <a:pt x="21906" y="6126"/>
                </a:cubicBezTo>
                <a:cubicBezTo>
                  <a:pt x="22610" y="6126"/>
                  <a:pt x="23356" y="5902"/>
                  <a:pt x="24014" y="5628"/>
                </a:cubicBezTo>
                <a:cubicBezTo>
                  <a:pt x="24996" y="5209"/>
                  <a:pt x="26021" y="4682"/>
                  <a:pt x="27063" y="4682"/>
                </a:cubicBezTo>
                <a:cubicBezTo>
                  <a:pt x="27281" y="4682"/>
                  <a:pt x="27500" y="4705"/>
                  <a:pt x="27719" y="4758"/>
                </a:cubicBezTo>
                <a:cubicBezTo>
                  <a:pt x="28029" y="4830"/>
                  <a:pt x="28513" y="5050"/>
                  <a:pt x="28958" y="5050"/>
                </a:cubicBezTo>
                <a:cubicBezTo>
                  <a:pt x="29195" y="5050"/>
                  <a:pt x="29422" y="4987"/>
                  <a:pt x="29604" y="4805"/>
                </a:cubicBezTo>
                <a:cubicBezTo>
                  <a:pt x="29825" y="4583"/>
                  <a:pt x="29825" y="4108"/>
                  <a:pt x="29540" y="3950"/>
                </a:cubicBezTo>
                <a:cubicBezTo>
                  <a:pt x="29418" y="3907"/>
                  <a:pt x="29280" y="3889"/>
                  <a:pt x="29127" y="3889"/>
                </a:cubicBezTo>
                <a:cubicBezTo>
                  <a:pt x="28274" y="3889"/>
                  <a:pt x="26946" y="4455"/>
                  <a:pt x="25110" y="4455"/>
                </a:cubicBezTo>
                <a:cubicBezTo>
                  <a:pt x="23751" y="4455"/>
                  <a:pt x="22113" y="4145"/>
                  <a:pt x="20182" y="3063"/>
                </a:cubicBezTo>
                <a:cubicBezTo>
                  <a:pt x="19722" y="2811"/>
                  <a:pt x="19096" y="2674"/>
                  <a:pt x="18473" y="2674"/>
                </a:cubicBezTo>
                <a:cubicBezTo>
                  <a:pt x="17767" y="2674"/>
                  <a:pt x="17066" y="2850"/>
                  <a:pt x="16620" y="3238"/>
                </a:cubicBezTo>
                <a:cubicBezTo>
                  <a:pt x="17772" y="1842"/>
                  <a:pt x="16595" y="1"/>
                  <a:pt x="1510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3" name="Google Shape;2743;p40"/>
          <p:cNvSpPr/>
          <p:nvPr/>
        </p:nvSpPr>
        <p:spPr>
          <a:xfrm>
            <a:off x="-114482" y="3320434"/>
            <a:ext cx="520567" cy="142767"/>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4" name="Google Shape;2744;p40"/>
          <p:cNvSpPr/>
          <p:nvPr/>
        </p:nvSpPr>
        <p:spPr>
          <a:xfrm>
            <a:off x="241918" y="3925200"/>
            <a:ext cx="76567" cy="81333"/>
          </a:xfrm>
          <a:custGeom>
            <a:avLst/>
            <a:gdLst/>
            <a:ahLst/>
            <a:cxnLst/>
            <a:rect l="l" t="t" r="r" b="b"/>
            <a:pathLst>
              <a:path w="2297" h="2440" extrusionOk="0">
                <a:moveTo>
                  <a:pt x="554" y="1"/>
                </a:moveTo>
                <a:lnTo>
                  <a:pt x="0" y="1885"/>
                </a:lnTo>
                <a:lnTo>
                  <a:pt x="1394" y="2439"/>
                </a:lnTo>
                <a:lnTo>
                  <a:pt x="2296" y="698"/>
                </a:lnTo>
                <a:lnTo>
                  <a:pt x="554" y="1"/>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5" name="Google Shape;2745;p40"/>
          <p:cNvSpPr/>
          <p:nvPr/>
        </p:nvSpPr>
        <p:spPr>
          <a:xfrm>
            <a:off x="257751" y="3795901"/>
            <a:ext cx="16400" cy="151500"/>
          </a:xfrm>
          <a:custGeom>
            <a:avLst/>
            <a:gdLst/>
            <a:ahLst/>
            <a:cxnLst/>
            <a:rect l="l" t="t" r="r" b="b"/>
            <a:pathLst>
              <a:path w="492" h="4545" fill="none" extrusionOk="0">
                <a:moveTo>
                  <a:pt x="0" y="4545"/>
                </a:moveTo>
                <a:lnTo>
                  <a:pt x="491"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6" name="Google Shape;2746;p40"/>
          <p:cNvSpPr/>
          <p:nvPr/>
        </p:nvSpPr>
        <p:spPr>
          <a:xfrm>
            <a:off x="304717" y="3845001"/>
            <a:ext cx="92400" cy="120900"/>
          </a:xfrm>
          <a:custGeom>
            <a:avLst/>
            <a:gdLst/>
            <a:ahLst/>
            <a:cxnLst/>
            <a:rect l="l" t="t" r="r" b="b"/>
            <a:pathLst>
              <a:path w="2772" h="3627" fill="none" extrusionOk="0">
                <a:moveTo>
                  <a:pt x="0" y="3626"/>
                </a:moveTo>
                <a:lnTo>
                  <a:pt x="2771"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7" name="Google Shape;2747;p40"/>
          <p:cNvSpPr/>
          <p:nvPr/>
        </p:nvSpPr>
        <p:spPr>
          <a:xfrm>
            <a:off x="246651" y="3801201"/>
            <a:ext cx="40667" cy="188433"/>
          </a:xfrm>
          <a:custGeom>
            <a:avLst/>
            <a:gdLst/>
            <a:ahLst/>
            <a:cxnLst/>
            <a:rect l="l" t="t" r="r" b="b"/>
            <a:pathLst>
              <a:path w="1220" h="5653" fill="none" extrusionOk="0">
                <a:moveTo>
                  <a:pt x="1" y="5653"/>
                </a:moveTo>
                <a:lnTo>
                  <a:pt x="1220" y="0"/>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8" name="Google Shape;2748;p40"/>
          <p:cNvSpPr/>
          <p:nvPr/>
        </p:nvSpPr>
        <p:spPr>
          <a:xfrm>
            <a:off x="283618" y="3840234"/>
            <a:ext cx="100833" cy="164167"/>
          </a:xfrm>
          <a:custGeom>
            <a:avLst/>
            <a:gdLst/>
            <a:ahLst/>
            <a:cxnLst/>
            <a:rect l="l" t="t" r="r" b="b"/>
            <a:pathLst>
              <a:path w="3025" h="4925" fill="none" extrusionOk="0">
                <a:moveTo>
                  <a:pt x="0" y="4925"/>
                </a:moveTo>
                <a:lnTo>
                  <a:pt x="3024" y="1"/>
                </a:lnTo>
              </a:path>
            </a:pathLst>
          </a:custGeom>
          <a:noFill/>
          <a:ln w="1975" cap="flat" cmpd="sng">
            <a:solidFill>
              <a:srgbClr val="1C887B"/>
            </a:solidFill>
            <a:prstDash val="solid"/>
            <a:miter lim="15833"/>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49" name="Google Shape;2749;p40"/>
          <p:cNvSpPr/>
          <p:nvPr/>
        </p:nvSpPr>
        <p:spPr>
          <a:xfrm>
            <a:off x="118951" y="3017001"/>
            <a:ext cx="797500" cy="840167"/>
          </a:xfrm>
          <a:custGeom>
            <a:avLst/>
            <a:gdLst/>
            <a:ahLst/>
            <a:cxnLst/>
            <a:rect l="l" t="t" r="r" b="b"/>
            <a:pathLst>
              <a:path w="23925" h="25205" extrusionOk="0">
                <a:moveTo>
                  <a:pt x="11905" y="0"/>
                </a:moveTo>
                <a:cubicBezTo>
                  <a:pt x="7663" y="0"/>
                  <a:pt x="3653" y="2575"/>
                  <a:pt x="2043" y="6790"/>
                </a:cubicBezTo>
                <a:cubicBezTo>
                  <a:pt x="0" y="11888"/>
                  <a:pt x="2027" y="18903"/>
                  <a:pt x="3753" y="23019"/>
                </a:cubicBezTo>
                <a:lnTo>
                  <a:pt x="9247" y="25204"/>
                </a:lnTo>
                <a:cubicBezTo>
                  <a:pt x="13332" y="23415"/>
                  <a:pt x="19634" y="19710"/>
                  <a:pt x="21660" y="14612"/>
                </a:cubicBezTo>
                <a:cubicBezTo>
                  <a:pt x="23925" y="9181"/>
                  <a:pt x="21296" y="2942"/>
                  <a:pt x="15818" y="757"/>
                </a:cubicBezTo>
                <a:cubicBezTo>
                  <a:pt x="14534" y="244"/>
                  <a:pt x="13208" y="0"/>
                  <a:pt x="11905"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0" name="Google Shape;2750;p40"/>
          <p:cNvSpPr/>
          <p:nvPr/>
        </p:nvSpPr>
        <p:spPr>
          <a:xfrm>
            <a:off x="216584" y="3033767"/>
            <a:ext cx="599067" cy="812300"/>
          </a:xfrm>
          <a:custGeom>
            <a:avLst/>
            <a:gdLst/>
            <a:ahLst/>
            <a:cxnLst/>
            <a:rect l="l" t="t" r="r" b="b"/>
            <a:pathLst>
              <a:path w="17972" h="24369" extrusionOk="0">
                <a:moveTo>
                  <a:pt x="10821" y="0"/>
                </a:moveTo>
                <a:cubicBezTo>
                  <a:pt x="7464" y="0"/>
                  <a:pt x="3831" y="2949"/>
                  <a:pt x="2043" y="7459"/>
                </a:cubicBezTo>
                <a:cubicBezTo>
                  <a:pt x="0" y="12557"/>
                  <a:pt x="776" y="19065"/>
                  <a:pt x="1647" y="22849"/>
                </a:cubicBezTo>
                <a:lnTo>
                  <a:pt x="5495" y="24369"/>
                </a:lnTo>
                <a:cubicBezTo>
                  <a:pt x="8709" y="22231"/>
                  <a:pt x="13760" y="18035"/>
                  <a:pt x="15802" y="12937"/>
                </a:cubicBezTo>
                <a:cubicBezTo>
                  <a:pt x="17971" y="7522"/>
                  <a:pt x="16641" y="1901"/>
                  <a:pt x="12826" y="381"/>
                </a:cubicBezTo>
                <a:cubicBezTo>
                  <a:pt x="12181" y="123"/>
                  <a:pt x="11507" y="0"/>
                  <a:pt x="10821"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1" name="Google Shape;2751;p40"/>
          <p:cNvSpPr/>
          <p:nvPr/>
        </p:nvSpPr>
        <p:spPr>
          <a:xfrm>
            <a:off x="308417" y="3044067"/>
            <a:ext cx="390600" cy="787767"/>
          </a:xfrm>
          <a:custGeom>
            <a:avLst/>
            <a:gdLst/>
            <a:ahLst/>
            <a:cxnLst/>
            <a:rect l="l" t="t" r="r" b="b"/>
            <a:pathLst>
              <a:path w="11718" h="23633" extrusionOk="0">
                <a:moveTo>
                  <a:pt x="9703" y="1"/>
                </a:moveTo>
                <a:cubicBezTo>
                  <a:pt x="8008" y="1"/>
                  <a:pt x="5225" y="3686"/>
                  <a:pt x="3230" y="8717"/>
                </a:cubicBezTo>
                <a:cubicBezTo>
                  <a:pt x="1188" y="13816"/>
                  <a:pt x="301" y="19658"/>
                  <a:pt x="0" y="22967"/>
                </a:cubicBezTo>
                <a:lnTo>
                  <a:pt x="1647" y="23632"/>
                </a:lnTo>
                <a:cubicBezTo>
                  <a:pt x="3690" y="21020"/>
                  <a:pt x="7094" y="16159"/>
                  <a:pt x="9120" y="11061"/>
                </a:cubicBezTo>
                <a:cubicBezTo>
                  <a:pt x="11290" y="5645"/>
                  <a:pt x="11717" y="721"/>
                  <a:pt x="10086" y="72"/>
                </a:cubicBezTo>
                <a:cubicBezTo>
                  <a:pt x="9966" y="24"/>
                  <a:pt x="9838" y="1"/>
                  <a:pt x="9703"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2" name="Google Shape;2752;p40"/>
          <p:cNvSpPr/>
          <p:nvPr/>
        </p:nvSpPr>
        <p:spPr>
          <a:xfrm>
            <a:off x="244552" y="3784300"/>
            <a:ext cx="182633" cy="104000"/>
          </a:xfrm>
          <a:custGeom>
            <a:avLst/>
            <a:gdLst/>
            <a:ahLst/>
            <a:cxnLst/>
            <a:rect l="l" t="t" r="r" b="b"/>
            <a:pathLst>
              <a:path w="5479" h="3120" extrusionOk="0">
                <a:moveTo>
                  <a:pt x="0" y="0"/>
                </a:moveTo>
                <a:lnTo>
                  <a:pt x="602" y="1869"/>
                </a:lnTo>
                <a:lnTo>
                  <a:pt x="3737" y="3120"/>
                </a:lnTo>
                <a:lnTo>
                  <a:pt x="5479" y="2185"/>
                </a:lnTo>
                <a:lnTo>
                  <a:pt x="0" y="0"/>
                </a:lnTo>
                <a:close/>
              </a:path>
            </a:pathLst>
          </a:custGeom>
          <a:solidFill>
            <a:srgbClr val="1C887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3" name="Google Shape;2753;p40"/>
          <p:cNvSpPr/>
          <p:nvPr/>
        </p:nvSpPr>
        <p:spPr>
          <a:xfrm>
            <a:off x="280851" y="3566967"/>
            <a:ext cx="921667" cy="251900"/>
          </a:xfrm>
          <a:custGeom>
            <a:avLst/>
            <a:gdLst/>
            <a:ahLst/>
            <a:cxnLst/>
            <a:rect l="l" t="t" r="r" b="b"/>
            <a:pathLst>
              <a:path w="27650" h="7557" extrusionOk="0">
                <a:moveTo>
                  <a:pt x="13995" y="0"/>
                </a:moveTo>
                <a:cubicBezTo>
                  <a:pt x="13668" y="0"/>
                  <a:pt x="13324" y="95"/>
                  <a:pt x="12988" y="314"/>
                </a:cubicBezTo>
                <a:cubicBezTo>
                  <a:pt x="12154" y="854"/>
                  <a:pt x="11667" y="2312"/>
                  <a:pt x="10543" y="2312"/>
                </a:cubicBezTo>
                <a:cubicBezTo>
                  <a:pt x="10514" y="2312"/>
                  <a:pt x="10484" y="2311"/>
                  <a:pt x="10454" y="2309"/>
                </a:cubicBezTo>
                <a:cubicBezTo>
                  <a:pt x="9488" y="2245"/>
                  <a:pt x="9061" y="1010"/>
                  <a:pt x="8174" y="614"/>
                </a:cubicBezTo>
                <a:cubicBezTo>
                  <a:pt x="7983" y="526"/>
                  <a:pt x="7781" y="486"/>
                  <a:pt x="7578" y="486"/>
                </a:cubicBezTo>
                <a:cubicBezTo>
                  <a:pt x="6942" y="486"/>
                  <a:pt x="6294" y="878"/>
                  <a:pt x="5910" y="1406"/>
                </a:cubicBezTo>
                <a:cubicBezTo>
                  <a:pt x="5387" y="2087"/>
                  <a:pt x="5245" y="2989"/>
                  <a:pt x="5118" y="3860"/>
                </a:cubicBezTo>
                <a:cubicBezTo>
                  <a:pt x="4422" y="3069"/>
                  <a:pt x="3519" y="2483"/>
                  <a:pt x="2506" y="2182"/>
                </a:cubicBezTo>
                <a:cubicBezTo>
                  <a:pt x="2361" y="2144"/>
                  <a:pt x="2222" y="2126"/>
                  <a:pt x="2089" y="2126"/>
                </a:cubicBezTo>
                <a:cubicBezTo>
                  <a:pt x="680" y="2126"/>
                  <a:pt x="0" y="4139"/>
                  <a:pt x="1476" y="5254"/>
                </a:cubicBezTo>
                <a:cubicBezTo>
                  <a:pt x="2204" y="5808"/>
                  <a:pt x="3129" y="5981"/>
                  <a:pt x="3999" y="5981"/>
                </a:cubicBezTo>
                <a:cubicBezTo>
                  <a:pt x="5441" y="5981"/>
                  <a:pt x="6733" y="5507"/>
                  <a:pt x="6733" y="5507"/>
                </a:cubicBezTo>
                <a:cubicBezTo>
                  <a:pt x="6757" y="6462"/>
                  <a:pt x="7593" y="6946"/>
                  <a:pt x="8691" y="6946"/>
                </a:cubicBezTo>
                <a:cubicBezTo>
                  <a:pt x="9032" y="6946"/>
                  <a:pt x="9398" y="6899"/>
                  <a:pt x="9773" y="6805"/>
                </a:cubicBezTo>
                <a:cubicBezTo>
                  <a:pt x="10800" y="6558"/>
                  <a:pt x="11933" y="5682"/>
                  <a:pt x="13059" y="5682"/>
                </a:cubicBezTo>
                <a:cubicBezTo>
                  <a:pt x="13305" y="5682"/>
                  <a:pt x="13551" y="5724"/>
                  <a:pt x="13795" y="5824"/>
                </a:cubicBezTo>
                <a:cubicBezTo>
                  <a:pt x="13328" y="6671"/>
                  <a:pt x="14757" y="7557"/>
                  <a:pt x="16929" y="7557"/>
                </a:cubicBezTo>
                <a:cubicBezTo>
                  <a:pt x="17558" y="7557"/>
                  <a:pt x="18248" y="7483"/>
                  <a:pt x="18973" y="7312"/>
                </a:cubicBezTo>
                <a:cubicBezTo>
                  <a:pt x="20034" y="7075"/>
                  <a:pt x="20319" y="6061"/>
                  <a:pt x="19749" y="5602"/>
                </a:cubicBezTo>
                <a:lnTo>
                  <a:pt x="19749" y="5602"/>
                </a:lnTo>
                <a:cubicBezTo>
                  <a:pt x="19921" y="5637"/>
                  <a:pt x="20099" y="5652"/>
                  <a:pt x="20280" y="5652"/>
                </a:cubicBezTo>
                <a:cubicBezTo>
                  <a:pt x="20928" y="5652"/>
                  <a:pt x="21612" y="5450"/>
                  <a:pt x="22219" y="5190"/>
                </a:cubicBezTo>
                <a:cubicBezTo>
                  <a:pt x="23140" y="4809"/>
                  <a:pt x="24095" y="4317"/>
                  <a:pt x="25064" y="4317"/>
                </a:cubicBezTo>
                <a:cubicBezTo>
                  <a:pt x="25260" y="4317"/>
                  <a:pt x="25457" y="4337"/>
                  <a:pt x="25654" y="4383"/>
                </a:cubicBezTo>
                <a:cubicBezTo>
                  <a:pt x="25946" y="4456"/>
                  <a:pt x="26402" y="4666"/>
                  <a:pt x="26820" y="4666"/>
                </a:cubicBezTo>
                <a:cubicBezTo>
                  <a:pt x="27037" y="4666"/>
                  <a:pt x="27244" y="4609"/>
                  <a:pt x="27412" y="4446"/>
                </a:cubicBezTo>
                <a:cubicBezTo>
                  <a:pt x="27634" y="4224"/>
                  <a:pt x="27650" y="3797"/>
                  <a:pt x="27380" y="3654"/>
                </a:cubicBezTo>
                <a:cubicBezTo>
                  <a:pt x="27266" y="3614"/>
                  <a:pt x="27138" y="3597"/>
                  <a:pt x="26995" y="3597"/>
                </a:cubicBezTo>
                <a:cubicBezTo>
                  <a:pt x="26204" y="3597"/>
                  <a:pt x="24973" y="4121"/>
                  <a:pt x="23273" y="4121"/>
                </a:cubicBezTo>
                <a:cubicBezTo>
                  <a:pt x="22013" y="4121"/>
                  <a:pt x="20494" y="3833"/>
                  <a:pt x="18704" y="2831"/>
                </a:cubicBezTo>
                <a:cubicBezTo>
                  <a:pt x="18286" y="2596"/>
                  <a:pt x="17711" y="2470"/>
                  <a:pt x="17138" y="2470"/>
                </a:cubicBezTo>
                <a:cubicBezTo>
                  <a:pt x="16474" y="2470"/>
                  <a:pt x="15811" y="2640"/>
                  <a:pt x="15394" y="3005"/>
                </a:cubicBezTo>
                <a:cubicBezTo>
                  <a:pt x="16457" y="1699"/>
                  <a:pt x="15377" y="0"/>
                  <a:pt x="13995"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4" name="Google Shape;2754;p40"/>
          <p:cNvSpPr/>
          <p:nvPr/>
        </p:nvSpPr>
        <p:spPr>
          <a:xfrm>
            <a:off x="848352" y="3560467"/>
            <a:ext cx="24833" cy="20733"/>
          </a:xfrm>
          <a:custGeom>
            <a:avLst/>
            <a:gdLst/>
            <a:ahLst/>
            <a:cxnLst/>
            <a:rect l="l" t="t" r="r" b="b"/>
            <a:pathLst>
              <a:path w="745" h="622" extrusionOk="0">
                <a:moveTo>
                  <a:pt x="454" y="1"/>
                </a:moveTo>
                <a:cubicBezTo>
                  <a:pt x="445" y="1"/>
                  <a:pt x="437" y="1"/>
                  <a:pt x="428" y="2"/>
                </a:cubicBezTo>
                <a:cubicBezTo>
                  <a:pt x="143" y="2"/>
                  <a:pt x="0" y="334"/>
                  <a:pt x="206" y="524"/>
                </a:cubicBezTo>
                <a:cubicBezTo>
                  <a:pt x="268" y="592"/>
                  <a:pt x="347" y="622"/>
                  <a:pt x="425" y="622"/>
                </a:cubicBezTo>
                <a:cubicBezTo>
                  <a:pt x="587" y="622"/>
                  <a:pt x="744" y="495"/>
                  <a:pt x="744" y="303"/>
                </a:cubicBezTo>
                <a:cubicBezTo>
                  <a:pt x="729" y="137"/>
                  <a:pt x="614" y="1"/>
                  <a:pt x="4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5" name="Google Shape;2755;p40"/>
          <p:cNvSpPr/>
          <p:nvPr/>
        </p:nvSpPr>
        <p:spPr>
          <a:xfrm>
            <a:off x="606618" y="3440701"/>
            <a:ext cx="15333" cy="13167"/>
          </a:xfrm>
          <a:custGeom>
            <a:avLst/>
            <a:gdLst/>
            <a:ahLst/>
            <a:cxnLst/>
            <a:rect l="l" t="t" r="r" b="b"/>
            <a:pathLst>
              <a:path w="460" h="395" extrusionOk="0">
                <a:moveTo>
                  <a:pt x="254" y="1"/>
                </a:moveTo>
                <a:cubicBezTo>
                  <a:pt x="79" y="1"/>
                  <a:pt x="0" y="207"/>
                  <a:pt x="111" y="333"/>
                </a:cubicBezTo>
                <a:cubicBezTo>
                  <a:pt x="153" y="375"/>
                  <a:pt x="206" y="395"/>
                  <a:pt x="258" y="395"/>
                </a:cubicBezTo>
                <a:cubicBezTo>
                  <a:pt x="361" y="395"/>
                  <a:pt x="459" y="317"/>
                  <a:pt x="459" y="191"/>
                </a:cubicBezTo>
                <a:cubicBezTo>
                  <a:pt x="459" y="80"/>
                  <a:pt x="364" y="1"/>
                  <a:pt x="254"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6" name="Google Shape;2756;p40"/>
          <p:cNvSpPr/>
          <p:nvPr/>
        </p:nvSpPr>
        <p:spPr>
          <a:xfrm>
            <a:off x="522151" y="3513000"/>
            <a:ext cx="15367" cy="13200"/>
          </a:xfrm>
          <a:custGeom>
            <a:avLst/>
            <a:gdLst/>
            <a:ahLst/>
            <a:cxnLst/>
            <a:rect l="l" t="t" r="r" b="b"/>
            <a:pathLst>
              <a:path w="461" h="396" extrusionOk="0">
                <a:moveTo>
                  <a:pt x="270" y="1"/>
                </a:moveTo>
                <a:cubicBezTo>
                  <a:pt x="80" y="1"/>
                  <a:pt x="1" y="207"/>
                  <a:pt x="128" y="333"/>
                </a:cubicBezTo>
                <a:cubicBezTo>
                  <a:pt x="170" y="376"/>
                  <a:pt x="222" y="396"/>
                  <a:pt x="272" y="396"/>
                </a:cubicBezTo>
                <a:cubicBezTo>
                  <a:pt x="370" y="396"/>
                  <a:pt x="460" y="322"/>
                  <a:pt x="460" y="207"/>
                </a:cubicBezTo>
                <a:cubicBezTo>
                  <a:pt x="460" y="96"/>
                  <a:pt x="381" y="1"/>
                  <a:pt x="270"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7" name="Google Shape;2757;p40"/>
          <p:cNvSpPr/>
          <p:nvPr/>
        </p:nvSpPr>
        <p:spPr>
          <a:xfrm>
            <a:off x="454085" y="3266000"/>
            <a:ext cx="18500" cy="15733"/>
          </a:xfrm>
          <a:custGeom>
            <a:avLst/>
            <a:gdLst/>
            <a:ahLst/>
            <a:cxnLst/>
            <a:rect l="l" t="t" r="r" b="b"/>
            <a:pathLst>
              <a:path w="555" h="472" extrusionOk="0">
                <a:moveTo>
                  <a:pt x="317" y="1"/>
                </a:moveTo>
                <a:cubicBezTo>
                  <a:pt x="111" y="1"/>
                  <a:pt x="0" y="254"/>
                  <a:pt x="143" y="397"/>
                </a:cubicBezTo>
                <a:cubicBezTo>
                  <a:pt x="195" y="449"/>
                  <a:pt x="257" y="472"/>
                  <a:pt x="318" y="472"/>
                </a:cubicBezTo>
                <a:cubicBezTo>
                  <a:pt x="441" y="472"/>
                  <a:pt x="555" y="376"/>
                  <a:pt x="555" y="238"/>
                </a:cubicBezTo>
                <a:cubicBezTo>
                  <a:pt x="555" y="112"/>
                  <a:pt x="444" y="1"/>
                  <a:pt x="31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8" name="Google Shape;2758;p40"/>
          <p:cNvSpPr/>
          <p:nvPr/>
        </p:nvSpPr>
        <p:spPr>
          <a:xfrm>
            <a:off x="509485" y="3480834"/>
            <a:ext cx="21700" cy="18567"/>
          </a:xfrm>
          <a:custGeom>
            <a:avLst/>
            <a:gdLst/>
            <a:ahLst/>
            <a:cxnLst/>
            <a:rect l="l" t="t" r="r" b="b"/>
            <a:pathLst>
              <a:path w="651" h="557" extrusionOk="0">
                <a:moveTo>
                  <a:pt x="365" y="0"/>
                </a:moveTo>
                <a:cubicBezTo>
                  <a:pt x="128" y="0"/>
                  <a:pt x="1" y="301"/>
                  <a:pt x="175" y="475"/>
                </a:cubicBezTo>
                <a:cubicBezTo>
                  <a:pt x="231" y="531"/>
                  <a:pt x="301" y="556"/>
                  <a:pt x="369" y="556"/>
                </a:cubicBezTo>
                <a:cubicBezTo>
                  <a:pt x="512" y="556"/>
                  <a:pt x="650" y="446"/>
                  <a:pt x="650" y="285"/>
                </a:cubicBezTo>
                <a:cubicBezTo>
                  <a:pt x="650" y="127"/>
                  <a:pt x="523" y="0"/>
                  <a:pt x="36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9" name="Google Shape;2759;p40"/>
          <p:cNvSpPr/>
          <p:nvPr/>
        </p:nvSpPr>
        <p:spPr>
          <a:xfrm>
            <a:off x="515318" y="3594834"/>
            <a:ext cx="17433" cy="17433"/>
          </a:xfrm>
          <a:custGeom>
            <a:avLst/>
            <a:gdLst/>
            <a:ahLst/>
            <a:cxnLst/>
            <a:rect l="l" t="t" r="r" b="b"/>
            <a:pathLst>
              <a:path w="523" h="523" extrusionOk="0">
                <a:moveTo>
                  <a:pt x="253" y="0"/>
                </a:moveTo>
                <a:cubicBezTo>
                  <a:pt x="111" y="0"/>
                  <a:pt x="0" y="111"/>
                  <a:pt x="0" y="253"/>
                </a:cubicBezTo>
                <a:cubicBezTo>
                  <a:pt x="0" y="396"/>
                  <a:pt x="111" y="523"/>
                  <a:pt x="253" y="523"/>
                </a:cubicBezTo>
                <a:cubicBezTo>
                  <a:pt x="396" y="523"/>
                  <a:pt x="523" y="396"/>
                  <a:pt x="523" y="253"/>
                </a:cubicBezTo>
                <a:cubicBezTo>
                  <a:pt x="523" y="111"/>
                  <a:pt x="396" y="0"/>
                  <a:pt x="253"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0" name="Google Shape;2760;p40"/>
          <p:cNvSpPr/>
          <p:nvPr/>
        </p:nvSpPr>
        <p:spPr>
          <a:xfrm>
            <a:off x="511618" y="3601667"/>
            <a:ext cx="23767" cy="20367"/>
          </a:xfrm>
          <a:custGeom>
            <a:avLst/>
            <a:gdLst/>
            <a:ahLst/>
            <a:cxnLst/>
            <a:rect l="l" t="t" r="r" b="b"/>
            <a:pathLst>
              <a:path w="713" h="611" extrusionOk="0">
                <a:moveTo>
                  <a:pt x="412" y="1"/>
                </a:moveTo>
                <a:cubicBezTo>
                  <a:pt x="143" y="1"/>
                  <a:pt x="0" y="318"/>
                  <a:pt x="190" y="523"/>
                </a:cubicBezTo>
                <a:cubicBezTo>
                  <a:pt x="250" y="584"/>
                  <a:pt x="325" y="610"/>
                  <a:pt x="399" y="610"/>
                </a:cubicBezTo>
                <a:cubicBezTo>
                  <a:pt x="558" y="610"/>
                  <a:pt x="713" y="486"/>
                  <a:pt x="713" y="302"/>
                </a:cubicBezTo>
                <a:cubicBezTo>
                  <a:pt x="713" y="128"/>
                  <a:pt x="570" y="1"/>
                  <a:pt x="412"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1" name="Google Shape;2761;p40"/>
          <p:cNvSpPr/>
          <p:nvPr/>
        </p:nvSpPr>
        <p:spPr>
          <a:xfrm>
            <a:off x="443517" y="3594301"/>
            <a:ext cx="15867" cy="13167"/>
          </a:xfrm>
          <a:custGeom>
            <a:avLst/>
            <a:gdLst/>
            <a:ahLst/>
            <a:cxnLst/>
            <a:rect l="l" t="t" r="r" b="b"/>
            <a:pathLst>
              <a:path w="476" h="395" extrusionOk="0">
                <a:moveTo>
                  <a:pt x="270" y="0"/>
                </a:moveTo>
                <a:cubicBezTo>
                  <a:pt x="96" y="0"/>
                  <a:pt x="1" y="206"/>
                  <a:pt x="127" y="333"/>
                </a:cubicBezTo>
                <a:cubicBezTo>
                  <a:pt x="170" y="375"/>
                  <a:pt x="222" y="394"/>
                  <a:pt x="274" y="394"/>
                </a:cubicBezTo>
                <a:cubicBezTo>
                  <a:pt x="377" y="394"/>
                  <a:pt x="476" y="317"/>
                  <a:pt x="476" y="190"/>
                </a:cubicBezTo>
                <a:cubicBezTo>
                  <a:pt x="476" y="79"/>
                  <a:pt x="381" y="0"/>
                  <a:pt x="27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2" name="Google Shape;2762;p40"/>
          <p:cNvSpPr/>
          <p:nvPr/>
        </p:nvSpPr>
        <p:spPr>
          <a:xfrm>
            <a:off x="215517" y="3316667"/>
            <a:ext cx="21667" cy="18567"/>
          </a:xfrm>
          <a:custGeom>
            <a:avLst/>
            <a:gdLst/>
            <a:ahLst/>
            <a:cxnLst/>
            <a:rect l="l" t="t" r="r" b="b"/>
            <a:pathLst>
              <a:path w="650" h="557" extrusionOk="0">
                <a:moveTo>
                  <a:pt x="365" y="1"/>
                </a:moveTo>
                <a:cubicBezTo>
                  <a:pt x="127" y="1"/>
                  <a:pt x="1" y="302"/>
                  <a:pt x="175" y="476"/>
                </a:cubicBezTo>
                <a:cubicBezTo>
                  <a:pt x="231" y="532"/>
                  <a:pt x="300" y="557"/>
                  <a:pt x="368" y="557"/>
                </a:cubicBezTo>
                <a:cubicBezTo>
                  <a:pt x="512" y="557"/>
                  <a:pt x="650" y="447"/>
                  <a:pt x="650" y="286"/>
                </a:cubicBezTo>
                <a:cubicBezTo>
                  <a:pt x="650" y="127"/>
                  <a:pt x="523" y="1"/>
                  <a:pt x="365"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3" name="Google Shape;2763;p40"/>
          <p:cNvSpPr/>
          <p:nvPr/>
        </p:nvSpPr>
        <p:spPr>
          <a:xfrm>
            <a:off x="5883067" y="2896301"/>
            <a:ext cx="15367" cy="13033"/>
          </a:xfrm>
          <a:custGeom>
            <a:avLst/>
            <a:gdLst/>
            <a:ahLst/>
            <a:cxnLst/>
            <a:rect l="l" t="t" r="r" b="b"/>
            <a:pathLst>
              <a:path w="461" h="391" extrusionOk="0">
                <a:moveTo>
                  <a:pt x="270" y="0"/>
                </a:moveTo>
                <a:cubicBezTo>
                  <a:pt x="80" y="0"/>
                  <a:pt x="1" y="206"/>
                  <a:pt x="128" y="333"/>
                </a:cubicBezTo>
                <a:cubicBezTo>
                  <a:pt x="168" y="373"/>
                  <a:pt x="216" y="391"/>
                  <a:pt x="263" y="391"/>
                </a:cubicBezTo>
                <a:cubicBezTo>
                  <a:pt x="364" y="391"/>
                  <a:pt x="460" y="309"/>
                  <a:pt x="460" y="190"/>
                </a:cubicBezTo>
                <a:cubicBezTo>
                  <a:pt x="460" y="79"/>
                  <a:pt x="365" y="0"/>
                  <a:pt x="270"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4" name="Google Shape;2764;p40"/>
          <p:cNvSpPr/>
          <p:nvPr/>
        </p:nvSpPr>
        <p:spPr>
          <a:xfrm>
            <a:off x="-73183" y="3316133"/>
            <a:ext cx="22733" cy="19467"/>
          </a:xfrm>
          <a:custGeom>
            <a:avLst/>
            <a:gdLst/>
            <a:ahLst/>
            <a:cxnLst/>
            <a:rect l="l" t="t" r="r" b="b"/>
            <a:pathLst>
              <a:path w="682" h="584" extrusionOk="0">
                <a:moveTo>
                  <a:pt x="396" y="1"/>
                </a:moveTo>
                <a:cubicBezTo>
                  <a:pt x="143" y="1"/>
                  <a:pt x="1" y="318"/>
                  <a:pt x="191" y="492"/>
                </a:cubicBezTo>
                <a:cubicBezTo>
                  <a:pt x="249" y="555"/>
                  <a:pt x="323" y="583"/>
                  <a:pt x="395" y="583"/>
                </a:cubicBezTo>
                <a:cubicBezTo>
                  <a:pt x="541" y="583"/>
                  <a:pt x="681" y="471"/>
                  <a:pt x="681" y="302"/>
                </a:cubicBezTo>
                <a:cubicBezTo>
                  <a:pt x="681" y="128"/>
                  <a:pt x="555" y="1"/>
                  <a:pt x="396" y="1"/>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5" name="Google Shape;2765;p40"/>
          <p:cNvSpPr/>
          <p:nvPr/>
        </p:nvSpPr>
        <p:spPr>
          <a:xfrm>
            <a:off x="11671468" y="1192834"/>
            <a:ext cx="203233" cy="203767"/>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6" name="Google Shape;2766;p40"/>
          <p:cNvSpPr/>
          <p:nvPr/>
        </p:nvSpPr>
        <p:spPr>
          <a:xfrm>
            <a:off x="10486218" y="5911985"/>
            <a:ext cx="221433" cy="232767"/>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23803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7215369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891FD98-34FE-4F50-BF5D-8EF7C19B916F}" type="datetimeFigureOut">
              <a:rPr lang="en-US" smtClean="0"/>
              <a:pPr/>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0DB503-154D-464A-8D41-8B8112C927F7}" type="slidenum">
              <a:rPr lang="en-US" smtClean="0"/>
              <a:pPr/>
              <a:t>‹#›</a:t>
            </a:fld>
            <a:endParaRPr lang="en-US"/>
          </a:p>
        </p:txBody>
      </p:sp>
    </p:spTree>
    <p:extLst>
      <p:ext uri="{BB962C8B-B14F-4D97-AF65-F5344CB8AC3E}">
        <p14:creationId xmlns:p14="http://schemas.microsoft.com/office/powerpoint/2010/main" val="253237471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6933932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89838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24223361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0577022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9896EE-61F5-42CE-B33A-9207B93C72E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9218115-FC46-4688-AAF0-E6BCC98B0C3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427DF69-E0B7-4EE3-9BD3-334D1B5EE88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85B27BD-B6B6-44E1-B4C6-E6264AD7CDF3}"/>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6" name="Footer Placeholder 5">
            <a:extLst>
              <a:ext uri="{FF2B5EF4-FFF2-40B4-BE49-F238E27FC236}">
                <a16:creationId xmlns:a16="http://schemas.microsoft.com/office/drawing/2014/main" id="{C78FFC18-275E-4AFB-A944-33FE096A928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322610D-F47C-4CBE-AFA4-67C13736E39A}"/>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181280172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1281322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107237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4671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1332394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95409077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0143007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50598875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227379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5195883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1000742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84FCCE-44C2-46AC-88B1-E02F02D21B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6D829A-EEE0-462E-8464-002161F828D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FD5142C-454E-40E3-B0AB-AAC58A58A04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47C477F-B6DD-4843-8175-9291A1E9526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49B4860-1AB1-444A-BCF7-DEFB5F18F7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BF535BF-AAB9-43E0-B42C-9BF436B0BAC8}"/>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8" name="Footer Placeholder 7">
            <a:extLst>
              <a:ext uri="{FF2B5EF4-FFF2-40B4-BE49-F238E27FC236}">
                <a16:creationId xmlns:a16="http://schemas.microsoft.com/office/drawing/2014/main" id="{6255F610-38CD-47E9-84FA-AAA03AFA15C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E2FCBF8-B0C9-44A5-A205-0860191AEEFE}"/>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322178342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72850361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581518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39721953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261787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773865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72542983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1823853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79463816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1201099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6189043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541BF-2E1F-4306-A3A3-09C2023B40C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89B98870-264E-4130-B7D2-23359FF03E37}"/>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4" name="Footer Placeholder 3">
            <a:extLst>
              <a:ext uri="{FF2B5EF4-FFF2-40B4-BE49-F238E27FC236}">
                <a16:creationId xmlns:a16="http://schemas.microsoft.com/office/drawing/2014/main" id="{CC56D1E0-A4DD-44CE-9CFD-12E62B68A68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E47CEC2-A51E-4776-9DB0-FD35ED7A38E0}"/>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40579216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469967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C38DDCE-A2E0-4ED5-91D6-A39DA716103D}"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15986203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C38DDCE-A2E0-4ED5-91D6-A39DA716103D}" type="datetimeFigureOut">
              <a:rPr lang="en-US" smtClean="0"/>
              <a:t>5/17/2025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143980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C38DDCE-A2E0-4ED5-91D6-A39DA716103D}" type="datetimeFigureOut">
              <a:rPr lang="en-US" smtClean="0"/>
              <a:t>5/17/2025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991546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38DDCE-A2E0-4ED5-91D6-A39DA716103D}" type="datetimeFigureOut">
              <a:rPr lang="en-US" smtClean="0"/>
              <a:t>5/17/2025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601631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23939795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EC38DDCE-A2E0-4ED5-91D6-A39DA716103D}" type="datetimeFigureOut">
              <a:rPr lang="en-US" smtClean="0"/>
              <a:t>5/17/2025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4071505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772639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5/17/2025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3249051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0"/>
            <a:ext cx="10972800" cy="58515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a:extLst>
              <a:ext uri="{FF2B5EF4-FFF2-40B4-BE49-F238E27FC236}">
                <a16:creationId xmlns:a16="http://schemas.microsoft.com/office/drawing/2014/main" id="{2397D6B8-403D-A748-B6C9-B034C77BE039}"/>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4">
            <a:extLst>
              <a:ext uri="{FF2B5EF4-FFF2-40B4-BE49-F238E27FC236}">
                <a16:creationId xmlns:a16="http://schemas.microsoft.com/office/drawing/2014/main" id="{50D98BA1-5BC9-0C49-9EF4-289F5680774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5">
            <a:extLst>
              <a:ext uri="{FF2B5EF4-FFF2-40B4-BE49-F238E27FC236}">
                <a16:creationId xmlns:a16="http://schemas.microsoft.com/office/drawing/2014/main" id="{64ABA475-77F3-3640-9610-6FCD3E6183EB}"/>
              </a:ext>
            </a:extLst>
          </p:cNvPr>
          <p:cNvSpPr>
            <a:spLocks noGrp="1"/>
          </p:cNvSpPr>
          <p:nvPr>
            <p:ph type="sldNum" sz="quarter" idx="12"/>
          </p:nvPr>
        </p:nvSpPr>
        <p:spPr/>
        <p:txBody>
          <a:bodyPr/>
          <a:lstStyle>
            <a:lvl1pPr>
              <a:defRPr/>
            </a:lvl1pPr>
          </a:lstStyle>
          <a:p>
            <a:fld id="{C4C44466-A8C0-F148-8AB7-DE64FC1FBAA8}" type="slidenum">
              <a:rPr lang="en-US" altLang="en-US"/>
              <a:pPr/>
              <a:t>‹#›</a:t>
            </a:fld>
            <a:endParaRPr lang="en-US" altLang="en-US"/>
          </a:p>
        </p:txBody>
      </p:sp>
    </p:spTree>
    <p:extLst>
      <p:ext uri="{BB962C8B-B14F-4D97-AF65-F5344CB8AC3E}">
        <p14:creationId xmlns:p14="http://schemas.microsoft.com/office/powerpoint/2010/main" val="2282715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7513488-2BC9-41FD-859A-6C1D6680C117}"/>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3" name="Footer Placeholder 2">
            <a:extLst>
              <a:ext uri="{FF2B5EF4-FFF2-40B4-BE49-F238E27FC236}">
                <a16:creationId xmlns:a16="http://schemas.microsoft.com/office/drawing/2014/main" id="{1BA49BCB-16EC-4C61-B375-2EDB45C63CC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3F47CAA-3FE4-410E-9D78-38806325D06B}"/>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388718381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6CE4BF-77C8-4848-BA66-4D9B0105B42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5F014F46-4CD6-496F-B50B-3F371606B3A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6E1D8DA-E348-46DC-AF60-40A4CE09442F}"/>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E3ED7D3-2A08-47BC-9540-4D769A682507}"/>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7202F322-0903-4088-BFA0-DBEE3C95264B}"/>
              </a:ext>
            </a:extLst>
          </p:cNvPr>
          <p:cNvSpPr>
            <a:spLocks noGrp="1"/>
          </p:cNvSpPr>
          <p:nvPr>
            <p:ph type="sldNum" sz="quarter" idx="12"/>
          </p:nvPr>
        </p:nvSpPr>
        <p:spPr/>
        <p:txBody>
          <a:bodyPr/>
          <a:lstStyle>
            <a:lvl1pPr>
              <a:defRPr/>
            </a:lvl1pPr>
          </a:lstStyle>
          <a:p>
            <a:fld id="{497A5FAF-E2FF-4257-96AB-CBB8953F32C1}" type="slidenum">
              <a:rPr lang="en-US" altLang="en-US"/>
              <a:pPr/>
              <a:t>‹#›</a:t>
            </a:fld>
            <a:endParaRPr lang="en-US" altLang="en-US"/>
          </a:p>
        </p:txBody>
      </p:sp>
    </p:spTree>
    <p:extLst>
      <p:ext uri="{BB962C8B-B14F-4D97-AF65-F5344CB8AC3E}">
        <p14:creationId xmlns:p14="http://schemas.microsoft.com/office/powerpoint/2010/main" val="30463351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F7B27-5310-4397-A3C6-DF18E13EB82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CAA452B-2F45-4670-A673-449112B32C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DDDC12-DB09-4244-87AF-1F9E8973606E}"/>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4AE08D9-8EC2-42C1-B960-94E18981C199}"/>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30DB7A9-EA5C-41A0-87B1-13A634926005}"/>
              </a:ext>
            </a:extLst>
          </p:cNvPr>
          <p:cNvSpPr>
            <a:spLocks noGrp="1"/>
          </p:cNvSpPr>
          <p:nvPr>
            <p:ph type="sldNum" sz="quarter" idx="12"/>
          </p:nvPr>
        </p:nvSpPr>
        <p:spPr/>
        <p:txBody>
          <a:bodyPr/>
          <a:lstStyle>
            <a:lvl1pPr>
              <a:defRPr/>
            </a:lvl1pPr>
          </a:lstStyle>
          <a:p>
            <a:fld id="{3F726E1F-8295-4832-A753-B521809CEC7F}" type="slidenum">
              <a:rPr lang="en-US" altLang="en-US"/>
              <a:pPr/>
              <a:t>‹#›</a:t>
            </a:fld>
            <a:endParaRPr lang="en-US" altLang="en-US"/>
          </a:p>
        </p:txBody>
      </p:sp>
    </p:spTree>
    <p:extLst>
      <p:ext uri="{BB962C8B-B14F-4D97-AF65-F5344CB8AC3E}">
        <p14:creationId xmlns:p14="http://schemas.microsoft.com/office/powerpoint/2010/main" val="15247426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8BE6C8-6F0D-4A98-8095-EDF023340CA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0151954-3770-4849-8C95-E0EF20FE6E7F}"/>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Date Placeholder 3">
            <a:extLst>
              <a:ext uri="{FF2B5EF4-FFF2-40B4-BE49-F238E27FC236}">
                <a16:creationId xmlns:a16="http://schemas.microsoft.com/office/drawing/2014/main" id="{CC9F010B-3132-445D-BA6B-E084B69ED129}"/>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A56D9530-63A6-4921-ADDD-BB2ECD7B07EF}"/>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2CAD0B-1AF4-4BAE-9414-62D3804BFA30}"/>
              </a:ext>
            </a:extLst>
          </p:cNvPr>
          <p:cNvSpPr>
            <a:spLocks noGrp="1"/>
          </p:cNvSpPr>
          <p:nvPr>
            <p:ph type="sldNum" sz="quarter" idx="12"/>
          </p:nvPr>
        </p:nvSpPr>
        <p:spPr/>
        <p:txBody>
          <a:bodyPr/>
          <a:lstStyle>
            <a:lvl1pPr>
              <a:defRPr/>
            </a:lvl1pPr>
          </a:lstStyle>
          <a:p>
            <a:fld id="{2E695D09-8576-42E5-9B67-DA1D05DCF9F5}" type="slidenum">
              <a:rPr lang="en-US" altLang="en-US"/>
              <a:pPr/>
              <a:t>‹#›</a:t>
            </a:fld>
            <a:endParaRPr lang="en-US" altLang="en-US"/>
          </a:p>
        </p:txBody>
      </p:sp>
    </p:spTree>
    <p:extLst>
      <p:ext uri="{BB962C8B-B14F-4D97-AF65-F5344CB8AC3E}">
        <p14:creationId xmlns:p14="http://schemas.microsoft.com/office/powerpoint/2010/main" val="37569756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DD7A3-0702-47B3-9578-AC2E6DCEAA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2EDA919-273E-4E8A-8F63-F10AC6063E9E}"/>
              </a:ext>
            </a:extLst>
          </p:cNvPr>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FBC5D-7AA8-4D28-BF8C-6402A862C0E8}"/>
              </a:ext>
            </a:extLst>
          </p:cNvPr>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21F5B6-EDCF-4066-AD29-991CC2A1234C}"/>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8C842A2D-2992-4BA7-A098-9008339E2494}"/>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7E2AAC33-05FD-405E-8BC4-FFE8604BA1A2}"/>
              </a:ext>
            </a:extLst>
          </p:cNvPr>
          <p:cNvSpPr>
            <a:spLocks noGrp="1"/>
          </p:cNvSpPr>
          <p:nvPr>
            <p:ph type="sldNum" sz="quarter" idx="12"/>
          </p:nvPr>
        </p:nvSpPr>
        <p:spPr/>
        <p:txBody>
          <a:bodyPr/>
          <a:lstStyle>
            <a:lvl1pPr>
              <a:defRPr/>
            </a:lvl1pPr>
          </a:lstStyle>
          <a:p>
            <a:fld id="{48E846CA-577F-4976-A206-5C3000BDBE4C}" type="slidenum">
              <a:rPr lang="en-US" altLang="en-US"/>
              <a:pPr/>
              <a:t>‹#›</a:t>
            </a:fld>
            <a:endParaRPr lang="en-US" altLang="en-US"/>
          </a:p>
        </p:txBody>
      </p:sp>
    </p:spTree>
    <p:extLst>
      <p:ext uri="{BB962C8B-B14F-4D97-AF65-F5344CB8AC3E}">
        <p14:creationId xmlns:p14="http://schemas.microsoft.com/office/powerpoint/2010/main" val="2765030692"/>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70315A-F2F4-4CA4-9F55-08FAB7BDD00F}"/>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0EF4BF-B961-4CDA-98C3-353830976C1A}"/>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954DA8-8ADE-42F5-A9B1-E46FC6DF8A72}"/>
              </a:ext>
            </a:extLst>
          </p:cNvPr>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D8DF28A-B1BA-4027-A207-9C07E935085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E344C9B-A9D9-428B-BC3E-C0FC5E28E4C4}"/>
              </a:ext>
            </a:extLst>
          </p:cNvPr>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ED911F0-A301-468C-9310-D955B9F22CF9}"/>
              </a:ext>
            </a:extLst>
          </p:cNvPr>
          <p:cNvSpPr>
            <a:spLocks noGrp="1"/>
          </p:cNvSpPr>
          <p:nvPr>
            <p:ph type="dt" sz="half"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370B0EF7-60A9-47AC-9EAB-45F45FD8CFA3}"/>
              </a:ext>
            </a:extLst>
          </p:cNvPr>
          <p:cNvSpPr>
            <a:spLocks noGrp="1"/>
          </p:cNvSpPr>
          <p:nvPr>
            <p:ph type="ftr" sz="quarte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8646C980-0540-4A8B-9A6D-9E24A682A539}"/>
              </a:ext>
            </a:extLst>
          </p:cNvPr>
          <p:cNvSpPr>
            <a:spLocks noGrp="1"/>
          </p:cNvSpPr>
          <p:nvPr>
            <p:ph type="sldNum" sz="quarter" idx="12"/>
          </p:nvPr>
        </p:nvSpPr>
        <p:spPr/>
        <p:txBody>
          <a:bodyPr/>
          <a:lstStyle>
            <a:lvl1pPr>
              <a:defRPr/>
            </a:lvl1pPr>
          </a:lstStyle>
          <a:p>
            <a:fld id="{9045378A-0CF9-4240-AAEF-9D457AF781CD}" type="slidenum">
              <a:rPr lang="en-US" altLang="en-US"/>
              <a:pPr/>
              <a:t>‹#›</a:t>
            </a:fld>
            <a:endParaRPr lang="en-US" altLang="en-US"/>
          </a:p>
        </p:txBody>
      </p:sp>
    </p:spTree>
    <p:extLst>
      <p:ext uri="{BB962C8B-B14F-4D97-AF65-F5344CB8AC3E}">
        <p14:creationId xmlns:p14="http://schemas.microsoft.com/office/powerpoint/2010/main" val="266494075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EE6FE-4692-48C0-9DF7-007C01BBF47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9406AD-367C-4476-9A06-2F9773D6A197}"/>
              </a:ext>
            </a:extLst>
          </p:cNvPr>
          <p:cNvSpPr>
            <a:spLocks noGrp="1"/>
          </p:cNvSpPr>
          <p:nvPr>
            <p:ph type="dt" sz="half"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953658AF-5A50-42F9-B2D1-2555C969617D}"/>
              </a:ext>
            </a:extLst>
          </p:cNvPr>
          <p:cNvSpPr>
            <a:spLocks noGrp="1"/>
          </p:cNvSpPr>
          <p:nvPr>
            <p:ph type="ftr" sz="quarte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13C2B263-ECEE-41D8-BE57-7FE939619B54}"/>
              </a:ext>
            </a:extLst>
          </p:cNvPr>
          <p:cNvSpPr>
            <a:spLocks noGrp="1"/>
          </p:cNvSpPr>
          <p:nvPr>
            <p:ph type="sldNum" sz="quarter" idx="12"/>
          </p:nvPr>
        </p:nvSpPr>
        <p:spPr/>
        <p:txBody>
          <a:bodyPr/>
          <a:lstStyle>
            <a:lvl1pPr>
              <a:defRPr/>
            </a:lvl1pPr>
          </a:lstStyle>
          <a:p>
            <a:fld id="{7B958AD8-32E7-4984-8D64-14EF80F86830}" type="slidenum">
              <a:rPr lang="en-US" altLang="en-US"/>
              <a:pPr/>
              <a:t>‹#›</a:t>
            </a:fld>
            <a:endParaRPr lang="en-US" altLang="en-US"/>
          </a:p>
        </p:txBody>
      </p:sp>
    </p:spTree>
    <p:extLst>
      <p:ext uri="{BB962C8B-B14F-4D97-AF65-F5344CB8AC3E}">
        <p14:creationId xmlns:p14="http://schemas.microsoft.com/office/powerpoint/2010/main" val="351039122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3DEA249-2019-4914-B0F0-C99C23BD2B49}"/>
              </a:ext>
            </a:extLst>
          </p:cNvPr>
          <p:cNvSpPr>
            <a:spLocks noGrp="1"/>
          </p:cNvSpPr>
          <p:nvPr>
            <p:ph type="dt" sz="half"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4F6A5E62-B2D3-4FC5-8731-28B4EFA3E36A}"/>
              </a:ext>
            </a:extLst>
          </p:cNvPr>
          <p:cNvSpPr>
            <a:spLocks noGrp="1"/>
          </p:cNvSpPr>
          <p:nvPr>
            <p:ph type="ftr" sz="quarte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6FF3F618-9F44-4645-B2FF-869796D7428E}"/>
              </a:ext>
            </a:extLst>
          </p:cNvPr>
          <p:cNvSpPr>
            <a:spLocks noGrp="1"/>
          </p:cNvSpPr>
          <p:nvPr>
            <p:ph type="sldNum" sz="quarter" idx="12"/>
          </p:nvPr>
        </p:nvSpPr>
        <p:spPr/>
        <p:txBody>
          <a:bodyPr/>
          <a:lstStyle>
            <a:lvl1pPr>
              <a:defRPr/>
            </a:lvl1pPr>
          </a:lstStyle>
          <a:p>
            <a:fld id="{6EE5321F-6682-4346-B6D5-E35D9A64261B}" type="slidenum">
              <a:rPr lang="en-US" altLang="en-US"/>
              <a:pPr/>
              <a:t>‹#›</a:t>
            </a:fld>
            <a:endParaRPr lang="en-US" altLang="en-US"/>
          </a:p>
        </p:txBody>
      </p:sp>
    </p:spTree>
    <p:extLst>
      <p:ext uri="{BB962C8B-B14F-4D97-AF65-F5344CB8AC3E}">
        <p14:creationId xmlns:p14="http://schemas.microsoft.com/office/powerpoint/2010/main" val="6794065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03DD3-5BA1-4B27-855E-159D765CA7FA}"/>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F9A3DE7-3CD3-4AA2-9795-5C0659429D67}"/>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8BBC457-BF34-4553-9A79-6B361F15AC68}"/>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6137519-9C6D-4931-BC52-EBF4916C8064}"/>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A36A1DB5-4960-4D8B-94C7-F02E1F4721CC}"/>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4780511-536B-4ED6-8F46-8A7426B526E7}"/>
              </a:ext>
            </a:extLst>
          </p:cNvPr>
          <p:cNvSpPr>
            <a:spLocks noGrp="1"/>
          </p:cNvSpPr>
          <p:nvPr>
            <p:ph type="sldNum" sz="quarter" idx="12"/>
          </p:nvPr>
        </p:nvSpPr>
        <p:spPr/>
        <p:txBody>
          <a:bodyPr/>
          <a:lstStyle>
            <a:lvl1pPr>
              <a:defRPr/>
            </a:lvl1pPr>
          </a:lstStyle>
          <a:p>
            <a:fld id="{7549D165-6946-41E9-B61D-440E47DF6EA3}" type="slidenum">
              <a:rPr lang="en-US" altLang="en-US"/>
              <a:pPr/>
              <a:t>‹#›</a:t>
            </a:fld>
            <a:endParaRPr lang="en-US" altLang="en-US"/>
          </a:p>
        </p:txBody>
      </p:sp>
    </p:spTree>
    <p:extLst>
      <p:ext uri="{BB962C8B-B14F-4D97-AF65-F5344CB8AC3E}">
        <p14:creationId xmlns:p14="http://schemas.microsoft.com/office/powerpoint/2010/main" val="362517766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48A2-E89D-460F-B8E5-49D91FE8D179}"/>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C78C84F-442B-4411-8C2D-CEF50380E6B9}"/>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55F7FBA-A3CD-4161-A2E5-2482ADD25E14}"/>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E81A4D4-89A1-4B2B-B5E1-85C542CC67B6}"/>
              </a:ext>
            </a:extLst>
          </p:cNvPr>
          <p:cNvSpPr>
            <a:spLocks noGrp="1"/>
          </p:cNvSpPr>
          <p:nvPr>
            <p:ph type="dt" sz="half"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7FF6E79-0EAF-4CA5-920A-A152F1B89866}"/>
              </a:ext>
            </a:extLst>
          </p:cNvPr>
          <p:cNvSpPr>
            <a:spLocks noGrp="1"/>
          </p:cNvSpPr>
          <p:nvPr>
            <p:ph type="ftr" sz="quarte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B5AC625E-271E-4E5E-AFC9-961F84BB1011}"/>
              </a:ext>
            </a:extLst>
          </p:cNvPr>
          <p:cNvSpPr>
            <a:spLocks noGrp="1"/>
          </p:cNvSpPr>
          <p:nvPr>
            <p:ph type="sldNum" sz="quarter" idx="12"/>
          </p:nvPr>
        </p:nvSpPr>
        <p:spPr/>
        <p:txBody>
          <a:bodyPr/>
          <a:lstStyle>
            <a:lvl1pPr>
              <a:defRPr/>
            </a:lvl1pPr>
          </a:lstStyle>
          <a:p>
            <a:fld id="{A0CD907D-9CD0-426F-BBEA-052A89BF8F6A}" type="slidenum">
              <a:rPr lang="en-US" altLang="en-US"/>
              <a:pPr/>
              <a:t>‹#›</a:t>
            </a:fld>
            <a:endParaRPr lang="en-US" altLang="en-US"/>
          </a:p>
        </p:txBody>
      </p:sp>
    </p:spTree>
    <p:extLst>
      <p:ext uri="{BB962C8B-B14F-4D97-AF65-F5344CB8AC3E}">
        <p14:creationId xmlns:p14="http://schemas.microsoft.com/office/powerpoint/2010/main" val="1844350358"/>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A542C-F7B2-4A99-B241-1B11A54195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02EA6E-FAB5-4B3A-B4AC-60A7E640D5E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F33B81-A489-4D8B-84F2-E2C6D8314D4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080AC117-99E3-4723-8D60-C5A74876CF00}"/>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951AF4C-8520-481C-BBAC-515338EDAB6C}"/>
              </a:ext>
            </a:extLst>
          </p:cNvPr>
          <p:cNvSpPr>
            <a:spLocks noGrp="1"/>
          </p:cNvSpPr>
          <p:nvPr>
            <p:ph type="sldNum" sz="quarter" idx="12"/>
          </p:nvPr>
        </p:nvSpPr>
        <p:spPr/>
        <p:txBody>
          <a:bodyPr/>
          <a:lstStyle>
            <a:lvl1pPr>
              <a:defRPr/>
            </a:lvl1pPr>
          </a:lstStyle>
          <a:p>
            <a:fld id="{97674D7B-0ED4-4FF1-97DD-B2A10BAB9CD5}" type="slidenum">
              <a:rPr lang="en-US" altLang="en-US"/>
              <a:pPr/>
              <a:t>‹#›</a:t>
            </a:fld>
            <a:endParaRPr lang="en-US" altLang="en-US"/>
          </a:p>
        </p:txBody>
      </p:sp>
    </p:spTree>
    <p:extLst>
      <p:ext uri="{BB962C8B-B14F-4D97-AF65-F5344CB8AC3E}">
        <p14:creationId xmlns:p14="http://schemas.microsoft.com/office/powerpoint/2010/main" val="32882096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42E11-A4E6-4A80-8392-24F2EBEAF46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C46E246-9AAA-45CF-B294-0A12D5786BA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80566C-FA10-4DDA-8B89-46DE25B3FB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8D94467-32B8-4019-8D7A-5839483D823A}"/>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6" name="Footer Placeholder 5">
            <a:extLst>
              <a:ext uri="{FF2B5EF4-FFF2-40B4-BE49-F238E27FC236}">
                <a16:creationId xmlns:a16="http://schemas.microsoft.com/office/drawing/2014/main" id="{64959CDD-7131-4FD1-A703-38A86A47E2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36A49C-BF14-4638-92EF-B7446D38DF25}"/>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139116169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2158B6-788B-485F-9B10-5D13C5F01DEE}"/>
              </a:ext>
            </a:extLst>
          </p:cNvPr>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F18324-BF55-4159-A83A-E79C7CCA9AD6}"/>
              </a:ext>
            </a:extLst>
          </p:cNvPr>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23005D9-DEEC-48B7-9585-998334AF873C}"/>
              </a:ext>
            </a:extLst>
          </p:cNvPr>
          <p:cNvSpPr>
            <a:spLocks noGrp="1"/>
          </p:cNvSpPr>
          <p:nvPr>
            <p:ph type="dt" sz="half"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D86A3A99-ABF7-4BFF-96AF-31C10FA045C8}"/>
              </a:ext>
            </a:extLst>
          </p:cNvPr>
          <p:cNvSpPr>
            <a:spLocks noGrp="1"/>
          </p:cNvSpPr>
          <p:nvPr>
            <p:ph type="ftr" sz="quarte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68625CFC-EE86-4F16-A6F9-E1EC537BED42}"/>
              </a:ext>
            </a:extLst>
          </p:cNvPr>
          <p:cNvSpPr>
            <a:spLocks noGrp="1"/>
          </p:cNvSpPr>
          <p:nvPr>
            <p:ph type="sldNum" sz="quarter" idx="12"/>
          </p:nvPr>
        </p:nvSpPr>
        <p:spPr/>
        <p:txBody>
          <a:bodyPr/>
          <a:lstStyle>
            <a:lvl1pPr>
              <a:defRPr/>
            </a:lvl1pPr>
          </a:lstStyle>
          <a:p>
            <a:fld id="{09984239-C7C4-4960-9BE0-EA7BA8746A05}" type="slidenum">
              <a:rPr lang="en-US" altLang="en-US"/>
              <a:pPr/>
              <a:t>‹#›</a:t>
            </a:fld>
            <a:endParaRPr lang="en-US" altLang="en-US"/>
          </a:p>
        </p:txBody>
      </p:sp>
    </p:spTree>
    <p:extLst>
      <p:ext uri="{BB962C8B-B14F-4D97-AF65-F5344CB8AC3E}">
        <p14:creationId xmlns:p14="http://schemas.microsoft.com/office/powerpoint/2010/main" val="19083171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FAF1D1-486B-4045-828E-EE66DD4B28C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5E74BBE-91C2-4771-8C65-F11737E8A96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3599D9A-A24C-4045-8A0D-42569316DA3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A08CF6-3A3F-427A-A096-BEFB58802B35}"/>
              </a:ext>
            </a:extLst>
          </p:cNvPr>
          <p:cNvSpPr>
            <a:spLocks noGrp="1"/>
          </p:cNvSpPr>
          <p:nvPr>
            <p:ph type="dt" sz="half" idx="10"/>
          </p:nvPr>
        </p:nvSpPr>
        <p:spPr/>
        <p:txBody>
          <a:bodyPr/>
          <a:lstStyle/>
          <a:p>
            <a:fld id="{7295E2C2-D48F-4993-B591-D26F89E160E9}" type="datetimeFigureOut">
              <a:rPr lang="en-US" smtClean="0"/>
              <a:t>5/17/2025</a:t>
            </a:fld>
            <a:endParaRPr lang="en-US"/>
          </a:p>
        </p:txBody>
      </p:sp>
      <p:sp>
        <p:nvSpPr>
          <p:cNvPr id="6" name="Footer Placeholder 5">
            <a:extLst>
              <a:ext uri="{FF2B5EF4-FFF2-40B4-BE49-F238E27FC236}">
                <a16:creationId xmlns:a16="http://schemas.microsoft.com/office/drawing/2014/main" id="{C11239D3-39C7-4C81-8424-D651207E62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ED399E6-13EB-4B42-BA28-BF99DF211AFC}"/>
              </a:ext>
            </a:extLst>
          </p:cNvPr>
          <p:cNvSpPr>
            <a:spLocks noGrp="1"/>
          </p:cNvSpPr>
          <p:nvPr>
            <p:ph type="sldNum" sz="quarter" idx="12"/>
          </p:nvPr>
        </p:nvSpPr>
        <p:spPr/>
        <p:txBody>
          <a:bodyPr/>
          <a:lstStyle/>
          <a:p>
            <a:fld id="{71D20F3D-EED0-4C37-979E-B631A31D20EA}" type="slidenum">
              <a:rPr lang="en-US" smtClean="0"/>
              <a:t>‹#›</a:t>
            </a:fld>
            <a:endParaRPr lang="en-US"/>
          </a:p>
        </p:txBody>
      </p:sp>
    </p:spTree>
    <p:extLst>
      <p:ext uri="{BB962C8B-B14F-4D97-AF65-F5344CB8AC3E}">
        <p14:creationId xmlns:p14="http://schemas.microsoft.com/office/powerpoint/2010/main" val="2968988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theme" Target="../theme/theme3.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theme" Target="../theme/theme4.xml"/><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slideLayout" Target="../slideLayouts/slideLayout69.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 Id="rId14" Type="http://schemas.openxmlformats.org/officeDocument/2006/relationships/image" Target="../media/image1.jp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5.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0C91D06-0106-40F7-8E60-A4D6B200AE0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3868E1-8B88-4098-9BB3-70F9B54028A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A730F9-00BF-4283-9846-2602611214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95E2C2-D48F-4993-B591-D26F89E160E9}" type="datetimeFigureOut">
              <a:rPr lang="en-US" smtClean="0"/>
              <a:t>5/17/2025</a:t>
            </a:fld>
            <a:endParaRPr lang="en-US"/>
          </a:p>
        </p:txBody>
      </p:sp>
      <p:sp>
        <p:nvSpPr>
          <p:cNvPr id="5" name="Footer Placeholder 4">
            <a:extLst>
              <a:ext uri="{FF2B5EF4-FFF2-40B4-BE49-F238E27FC236}">
                <a16:creationId xmlns:a16="http://schemas.microsoft.com/office/drawing/2014/main" id="{AF9C29F5-334E-4506-8FD2-A909CF4498F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FAE61C8-ADF3-402F-80B5-4B6A7120DB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D20F3D-EED0-4C37-979E-B631A31D20EA}" type="slidenum">
              <a:rPr lang="en-US" smtClean="0"/>
              <a:t>‹#›</a:t>
            </a:fld>
            <a:endParaRPr lang="en-US"/>
          </a:p>
        </p:txBody>
      </p:sp>
    </p:spTree>
    <p:extLst>
      <p:ext uri="{BB962C8B-B14F-4D97-AF65-F5344CB8AC3E}">
        <p14:creationId xmlns:p14="http://schemas.microsoft.com/office/powerpoint/2010/main" val="300983114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5700" y="593367"/>
            <a:ext cx="102976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1pPr>
            <a:lvl2pPr lvl="1">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2pPr>
            <a:lvl3pPr lvl="2">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3pPr>
            <a:lvl4pPr lvl="3">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4pPr>
            <a:lvl5pPr lvl="4">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5pPr>
            <a:lvl6pPr lvl="5">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6pPr>
            <a:lvl7pPr lvl="6">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7pPr>
            <a:lvl8pPr lvl="7">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8pPr>
            <a:lvl9pPr lvl="8">
              <a:spcBef>
                <a:spcPts val="0"/>
              </a:spcBef>
              <a:spcAft>
                <a:spcPts val="0"/>
              </a:spcAft>
              <a:buClr>
                <a:schemeClr val="dk1"/>
              </a:buClr>
              <a:buSzPts val="2800"/>
              <a:buFont typeface="Candal"/>
              <a:buNone/>
              <a:defRPr sz="2800">
                <a:solidFill>
                  <a:schemeClr val="dk1"/>
                </a:solidFill>
                <a:latin typeface="Candal"/>
                <a:ea typeface="Candal"/>
                <a:cs typeface="Candal"/>
                <a:sym typeface="Candal"/>
              </a:defRPr>
            </a:lvl9pPr>
          </a:lstStyle>
          <a:p>
            <a:endParaRPr/>
          </a:p>
        </p:txBody>
      </p:sp>
      <p:sp>
        <p:nvSpPr>
          <p:cNvPr id="7" name="Google Shape;7;p1"/>
          <p:cNvSpPr txBox="1">
            <a:spLocks noGrp="1"/>
          </p:cNvSpPr>
          <p:nvPr>
            <p:ph type="body" idx="1"/>
          </p:nvPr>
        </p:nvSpPr>
        <p:spPr>
          <a:xfrm>
            <a:off x="955700" y="1536633"/>
            <a:ext cx="10297600" cy="4555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1"/>
              </a:buClr>
              <a:buSzPts val="1800"/>
              <a:buFont typeface="Open Sans"/>
              <a:buChar char="●"/>
              <a:defRPr sz="1800">
                <a:solidFill>
                  <a:schemeClr val="dk1"/>
                </a:solidFill>
                <a:latin typeface="Open Sans"/>
                <a:ea typeface="Open Sans"/>
                <a:cs typeface="Open Sans"/>
                <a:sym typeface="Open Sans"/>
              </a:defRPr>
            </a:lvl1pPr>
            <a:lvl2pPr marL="914400" lvl="1"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15000"/>
              </a:lnSpc>
              <a:spcBef>
                <a:spcPts val="160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15000"/>
              </a:lnSpc>
              <a:spcBef>
                <a:spcPts val="1600"/>
              </a:spcBef>
              <a:spcAft>
                <a:spcPts val="160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extLst>
      <p:ext uri="{BB962C8B-B14F-4D97-AF65-F5344CB8AC3E}">
        <p14:creationId xmlns:p14="http://schemas.microsoft.com/office/powerpoint/2010/main" val="4018980296"/>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5/17/2025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1268322631"/>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 id="2147483713" r:id="rId16"/>
    <p:sldLayoutId id="2147483714" r:id="rId17"/>
    <p:sldLayoutId id="2147483715" r:id="rId18"/>
    <p:sldLayoutId id="2147483716" r:id="rId19"/>
    <p:sldLayoutId id="2147483717" r:id="rId20"/>
    <p:sldLayoutId id="2147483718" r:id="rId21"/>
    <p:sldLayoutId id="2147483719" r:id="rId22"/>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7"/>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EC38DDCE-A2E0-4ED5-91D6-A39DA716103D}" type="datetimeFigureOut">
              <a:rPr lang="en-US" smtClean="0"/>
              <a:t>5/17/2025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86E1D2B-0CA4-49DE-8ACE-2DF230ACA4E4}" type="slidenum">
              <a:rPr lang="en-US" smtClean="0"/>
              <a:t>‹#›</a:t>
            </a:fld>
            <a:endParaRPr lang="en-US"/>
          </a:p>
        </p:txBody>
      </p:sp>
    </p:spTree>
    <p:extLst>
      <p:ext uri="{BB962C8B-B14F-4D97-AF65-F5344CB8AC3E}">
        <p14:creationId xmlns:p14="http://schemas.microsoft.com/office/powerpoint/2010/main" val="2503347850"/>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31B4346E-E715-44E8-889C-E864A73DEB1E}"/>
              </a:ext>
            </a:extLst>
          </p:cNvPr>
          <p:cNvSpPr>
            <a:spLocks noGrp="1" noChangeArrowheads="1"/>
          </p:cNvSpPr>
          <p:nvPr>
            <p:ph type="title"/>
          </p:nvPr>
        </p:nvSpPr>
        <p:spPr bwMode="auto">
          <a:xfrm>
            <a:off x="609600" y="274638"/>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25D4F192-5BF5-4BC3-935B-FBCD86B5A8FB}"/>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A2A4813-81E8-4978-B291-4270CFE98310}"/>
              </a:ext>
            </a:extLst>
          </p:cNvPr>
          <p:cNvSpPr>
            <a:spLocks noGrp="1" noChangeArrowheads="1"/>
          </p:cNvSpPr>
          <p:nvPr>
            <p:ph type="dt" sz="half" idx="2"/>
          </p:nvPr>
        </p:nvSpPr>
        <p:spPr bwMode="auto">
          <a:xfrm>
            <a:off x="609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endParaRPr lang="en-US" altLang="en-US"/>
          </a:p>
        </p:txBody>
      </p:sp>
      <p:sp>
        <p:nvSpPr>
          <p:cNvPr id="1029" name="Rectangle 5">
            <a:extLst>
              <a:ext uri="{FF2B5EF4-FFF2-40B4-BE49-F238E27FC236}">
                <a16:creationId xmlns:a16="http://schemas.microsoft.com/office/drawing/2014/main" id="{3E6A8868-60BC-4887-9CF4-71FA0CC14906}"/>
              </a:ext>
            </a:extLst>
          </p:cNvPr>
          <p:cNvSpPr>
            <a:spLocks noGrp="1" noChangeArrowheads="1"/>
          </p:cNvSpPr>
          <p:nvPr>
            <p:ph type="ftr" sz="quarter" idx="3"/>
          </p:nvPr>
        </p:nvSpPr>
        <p:spPr bwMode="auto">
          <a:xfrm>
            <a:off x="4165600" y="6245225"/>
            <a:ext cx="3860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endParaRPr lang="en-US" altLang="en-US"/>
          </a:p>
        </p:txBody>
      </p:sp>
      <p:sp>
        <p:nvSpPr>
          <p:cNvPr id="1030" name="Rectangle 6">
            <a:extLst>
              <a:ext uri="{FF2B5EF4-FFF2-40B4-BE49-F238E27FC236}">
                <a16:creationId xmlns:a16="http://schemas.microsoft.com/office/drawing/2014/main" id="{46C75300-495A-405C-92CB-FADE3FC2D172}"/>
              </a:ext>
            </a:extLst>
          </p:cNvPr>
          <p:cNvSpPr>
            <a:spLocks noGrp="1" noChangeArrowheads="1"/>
          </p:cNvSpPr>
          <p:nvPr>
            <p:ph type="sldNum" sz="quarter" idx="4"/>
          </p:nvPr>
        </p:nvSpPr>
        <p:spPr bwMode="auto">
          <a:xfrm>
            <a:off x="8737600" y="6245225"/>
            <a:ext cx="28448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77811AC4-BE1E-4F11-BEB9-C66116DB6598}" type="slidenum">
              <a:rPr lang="en-US" altLang="en-US"/>
              <a:pPr/>
              <a:t>‹#›</a:t>
            </a:fld>
            <a:endParaRPr lang="en-US" altLang="en-US"/>
          </a:p>
        </p:txBody>
      </p:sp>
    </p:spTree>
    <p:extLst>
      <p:ext uri="{BB962C8B-B14F-4D97-AF65-F5344CB8AC3E}">
        <p14:creationId xmlns:p14="http://schemas.microsoft.com/office/powerpoint/2010/main" val="63608591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rtl="0" fontAlgn="base">
        <a:spcBef>
          <a:spcPct val="0"/>
        </a:spcBef>
        <a:spcAft>
          <a:spcPct val="0"/>
        </a:spcAft>
        <a:defRPr sz="4400" kern="12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panose="020B0604020202020204" pitchFamily="34" charset="0"/>
        </a:defRPr>
      </a:lvl2pPr>
      <a:lvl3pPr algn="ctr" rtl="0" fontAlgn="base">
        <a:spcBef>
          <a:spcPct val="0"/>
        </a:spcBef>
        <a:spcAft>
          <a:spcPct val="0"/>
        </a:spcAft>
        <a:defRPr sz="4400">
          <a:solidFill>
            <a:schemeClr val="tx2"/>
          </a:solidFill>
          <a:latin typeface="Arial" panose="020B0604020202020204" pitchFamily="34" charset="0"/>
        </a:defRPr>
      </a:lvl3pPr>
      <a:lvl4pPr algn="ctr" rtl="0" fontAlgn="base">
        <a:spcBef>
          <a:spcPct val="0"/>
        </a:spcBef>
        <a:spcAft>
          <a:spcPct val="0"/>
        </a:spcAft>
        <a:defRPr sz="4400">
          <a:solidFill>
            <a:schemeClr val="tx2"/>
          </a:solidFill>
          <a:latin typeface="Arial" panose="020B0604020202020204" pitchFamily="34" charset="0"/>
        </a:defRPr>
      </a:lvl4pPr>
      <a:lvl5pPr algn="ctr" rtl="0" fontAlgn="base">
        <a:spcBef>
          <a:spcPct val="0"/>
        </a:spcBef>
        <a:spcAft>
          <a:spcPct val="0"/>
        </a:spcAft>
        <a:defRPr sz="4400">
          <a:solidFill>
            <a:schemeClr val="tx2"/>
          </a:solidFill>
          <a:latin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defRPr>
      </a:lvl9pPr>
    </p:titleStyle>
    <p:bodyStyle>
      <a:lvl1pPr marL="342900" indent="-342900" algn="l" rtl="0" fontAlgn="base">
        <a:spcBef>
          <a:spcPct val="20000"/>
        </a:spcBef>
        <a:spcAft>
          <a:spcPct val="0"/>
        </a:spcAft>
        <a:buChar char="•"/>
        <a:defRPr sz="3200" kern="1200">
          <a:solidFill>
            <a:schemeClr val="tx1"/>
          </a:solidFill>
          <a:latin typeface="+mn-lt"/>
          <a:ea typeface="+mn-ea"/>
          <a:cs typeface="+mn-cs"/>
        </a:defRPr>
      </a:lvl1pPr>
      <a:lvl2pPr marL="742950" indent="-285750" algn="l" rtl="0" fontAlgn="base">
        <a:spcBef>
          <a:spcPct val="20000"/>
        </a:spcBef>
        <a:spcAft>
          <a:spcPct val="0"/>
        </a:spcAft>
        <a:buChar char="–"/>
        <a:defRPr sz="2800" kern="1200">
          <a:solidFill>
            <a:schemeClr val="tx1"/>
          </a:solidFill>
          <a:latin typeface="+mn-lt"/>
          <a:ea typeface="+mn-ea"/>
          <a:cs typeface="+mn-cs"/>
        </a:defRPr>
      </a:lvl2pPr>
      <a:lvl3pPr marL="1143000" indent="-228600" algn="l" rtl="0" fontAlgn="base">
        <a:spcBef>
          <a:spcPct val="20000"/>
        </a:spcBef>
        <a:spcAft>
          <a:spcPct val="0"/>
        </a:spcAft>
        <a:buChar char="•"/>
        <a:defRPr sz="2400" kern="1200">
          <a:solidFill>
            <a:schemeClr val="tx1"/>
          </a:solidFill>
          <a:latin typeface="+mn-lt"/>
          <a:ea typeface="+mn-ea"/>
          <a:cs typeface="+mn-cs"/>
        </a:defRPr>
      </a:lvl3pPr>
      <a:lvl4pPr marL="1600200" indent="-228600" algn="l" rtl="0" fontAlgn="base">
        <a:spcBef>
          <a:spcPct val="20000"/>
        </a:spcBef>
        <a:spcAft>
          <a:spcPct val="0"/>
        </a:spcAft>
        <a:buChar char="–"/>
        <a:defRPr sz="2000" kern="1200">
          <a:solidFill>
            <a:schemeClr val="tx1"/>
          </a:solidFill>
          <a:latin typeface="+mn-lt"/>
          <a:ea typeface="+mn-ea"/>
          <a:cs typeface="+mn-cs"/>
        </a:defRPr>
      </a:lvl4pPr>
      <a:lvl5pPr marL="2057400" indent="-228600" algn="l" rtl="0" fontAlgn="base">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slideLayout" Target="../slideLayouts/slideLayout37.xml"/><Relationship Id="rId7" Type="http://schemas.openxmlformats.org/officeDocument/2006/relationships/image" Target="../media/image2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slide" Target="slide6.xml"/><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37.xml"/><Relationship Id="rId7" Type="http://schemas.openxmlformats.org/officeDocument/2006/relationships/image" Target="../media/image2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21.png"/><Relationship Id="rId5" Type="http://schemas.openxmlformats.org/officeDocument/2006/relationships/slide" Target="slide6.xml"/><Relationship Id="rId10"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0.png"/></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6.xml"/><Relationship Id="rId5" Type="http://schemas.openxmlformats.org/officeDocument/2006/relationships/image" Target="../media/image32.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emf"/></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390.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38.emf"/><Relationship Id="rId1" Type="http://schemas.openxmlformats.org/officeDocument/2006/relationships/slideLayout" Target="../slideLayouts/slideLayout7.xml"/><Relationship Id="rId4" Type="http://schemas.openxmlformats.org/officeDocument/2006/relationships/image" Target="../media/image400.png"/></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1.emf"/><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8.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7" Type="http://schemas.openxmlformats.org/officeDocument/2006/relationships/image" Target="../media/image45.wmf"/><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oleObject" Target="../embeddings/oleObject1.bin"/><Relationship Id="rId11" Type="http://schemas.openxmlformats.org/officeDocument/2006/relationships/image" Target="../media/image490.png"/><Relationship Id="rId5" Type="http://schemas.openxmlformats.org/officeDocument/2006/relationships/image" Target="../media/image44.emf"/><Relationship Id="rId10" Type="http://schemas.openxmlformats.org/officeDocument/2006/relationships/image" Target="../media/image480.png"/><Relationship Id="rId4" Type="http://schemas.openxmlformats.org/officeDocument/2006/relationships/image" Target="../media/image56.png"/><Relationship Id="rId9"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46.emf"/><Relationship Id="rId7" Type="http://schemas.openxmlformats.org/officeDocument/2006/relationships/image" Target="../media/image66.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5.png"/><Relationship Id="rId4" Type="http://schemas.openxmlformats.org/officeDocument/2006/relationships/image" Target="../media/image54.png"/></Relationships>
</file>

<file path=ppt/slides/_rels/slide2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9.png"/><Relationship Id="rId1" Type="http://schemas.openxmlformats.org/officeDocument/2006/relationships/slideLayout" Target="../slideLayouts/slideLayout7.xml"/><Relationship Id="rId5" Type="http://schemas.openxmlformats.org/officeDocument/2006/relationships/image" Target="../media/image540.png"/><Relationship Id="rId4" Type="http://schemas.openxmlformats.org/officeDocument/2006/relationships/image" Target="../media/image50.emf"/></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13" Type="http://schemas.openxmlformats.org/officeDocument/2006/relationships/image" Target="../media/image70.png"/><Relationship Id="rId3" Type="http://schemas.openxmlformats.org/officeDocument/2006/relationships/image" Target="../media/image52.png"/><Relationship Id="rId7" Type="http://schemas.openxmlformats.org/officeDocument/2006/relationships/image" Target="../media/image62.png"/><Relationship Id="rId12" Type="http://schemas.openxmlformats.org/officeDocument/2006/relationships/image" Target="../media/image69.png"/><Relationship Id="rId2" Type="http://schemas.openxmlformats.org/officeDocument/2006/relationships/image" Target="../media/image51.png"/><Relationship Id="rId1" Type="http://schemas.openxmlformats.org/officeDocument/2006/relationships/slideLayout" Target="../slideLayouts/slideLayout76.xml"/><Relationship Id="rId6" Type="http://schemas.openxmlformats.org/officeDocument/2006/relationships/image" Target="../media/image61.png"/><Relationship Id="rId11" Type="http://schemas.openxmlformats.org/officeDocument/2006/relationships/image" Target="../media/image68.png"/><Relationship Id="rId5" Type="http://schemas.openxmlformats.org/officeDocument/2006/relationships/image" Target="../media/image60.png"/><Relationship Id="rId10" Type="http://schemas.openxmlformats.org/officeDocument/2006/relationships/image" Target="../media/image65.png"/><Relationship Id="rId4" Type="http://schemas.openxmlformats.org/officeDocument/2006/relationships/image" Target="../media/image53.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13" Type="http://schemas.openxmlformats.org/officeDocument/2006/relationships/image" Target="../media/image11.png"/><Relationship Id="rId3" Type="http://schemas.openxmlformats.org/officeDocument/2006/relationships/image" Target="../media/image4.jpeg"/><Relationship Id="rId7" Type="http://schemas.openxmlformats.org/officeDocument/2006/relationships/image" Target="../media/image6.jpeg"/><Relationship Id="rId12" Type="http://schemas.openxmlformats.org/officeDocument/2006/relationships/image" Target="../media/image10.png"/><Relationship Id="rId2" Type="http://schemas.openxmlformats.org/officeDocument/2006/relationships/notesSlide" Target="../notesSlides/notesSlide2.xml"/><Relationship Id="rId16" Type="http://schemas.openxmlformats.org/officeDocument/2006/relationships/comments" Target="../comments/comment1.xml"/><Relationship Id="rId1" Type="http://schemas.openxmlformats.org/officeDocument/2006/relationships/slideLayout" Target="../slideLayouts/slideLayout7.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9.png"/><Relationship Id="rId5" Type="http://schemas.openxmlformats.org/officeDocument/2006/relationships/image" Target="../media/image5.jpe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7.png"/><Relationship Id="rId14"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1.xml"/><Relationship Id="rId3" Type="http://schemas.openxmlformats.org/officeDocument/2006/relationships/slideLayout" Target="../slideLayouts/slideLayout37.xml"/><Relationship Id="rId7" Type="http://schemas.openxmlformats.org/officeDocument/2006/relationships/image" Target="../media/image19.png"/><Relationship Id="rId12" Type="http://schemas.openxmlformats.org/officeDocument/2006/relationships/slide" Target="slide10.xml"/><Relationship Id="rId2" Type="http://schemas.openxmlformats.org/officeDocument/2006/relationships/audio" Target="../media/media1.wma"/><Relationship Id="rId1" Type="http://schemas.microsoft.com/office/2007/relationships/media" Target="../media/media1.wma"/><Relationship Id="rId6" Type="http://schemas.openxmlformats.org/officeDocument/2006/relationships/image" Target="../media/image18.png"/><Relationship Id="rId11" Type="http://schemas.openxmlformats.org/officeDocument/2006/relationships/slide" Target="slide9.xml"/><Relationship Id="rId5" Type="http://schemas.openxmlformats.org/officeDocument/2006/relationships/image" Target="../media/image17.gif"/><Relationship Id="rId10" Type="http://schemas.openxmlformats.org/officeDocument/2006/relationships/slide" Target="slide8.xml"/><Relationship Id="rId4" Type="http://schemas.openxmlformats.org/officeDocument/2006/relationships/image" Target="../media/image16.jpg"/><Relationship Id="rId9"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slide" Target="slide6.xml"/><Relationship Id="rId2" Type="http://schemas.openxmlformats.org/officeDocument/2006/relationships/notesSlide" Target="../notesSlides/notesSlide4.xml"/><Relationship Id="rId1" Type="http://schemas.openxmlformats.org/officeDocument/2006/relationships/slideLayout" Target="../slideLayouts/slideLayout59.xml"/><Relationship Id="rId5" Type="http://schemas.openxmlformats.org/officeDocument/2006/relationships/comments" Target="../comments/comment2.xml"/><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7.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6.xml"/><Relationship Id="rId5"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image" Target="../media/image24.emf"/></Relationships>
</file>

<file path=ppt/slides/_rels/slide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7.xml"/><Relationship Id="rId7" Type="http://schemas.openxmlformats.org/officeDocument/2006/relationships/image" Target="../media/image21.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slide" Target="slide6.xml"/><Relationship Id="rId5" Type="http://schemas.openxmlformats.org/officeDocument/2006/relationships/image" Target="../media/image22.PNG"/><Relationship Id="rId4" Type="http://schemas.openxmlformats.org/officeDocument/2006/relationships/audio" Target="../media/audio1.wav"/><Relationship Id="rId9" Type="http://schemas.openxmlformats.org/officeDocument/2006/relationships/comments" Target="../comments/commen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hỗ dành sẵn cho Nội dung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1528377-7ACF-46B8-9189-905EFCEFA86C}"/>
              </a:ext>
            </a:extLst>
          </p:cNvPr>
          <p:cNvPicPr>
            <a:picLocks noChangeAspect="1"/>
          </p:cNvPicPr>
          <p:nvPr/>
        </p:nvPicPr>
        <p:blipFill rotWithShape="1">
          <a:blip r:embed="rId2">
            <a:extLst>
              <a:ext uri="{28A0092B-C50C-407E-A947-70E740481C1C}">
                <a14:useLocalDpi xmlns:a14="http://schemas.microsoft.com/office/drawing/2010/main" val="0"/>
              </a:ext>
            </a:extLst>
          </a:blip>
          <a:srcRect l="7294"/>
          <a:stretch/>
        </p:blipFill>
        <p:spPr>
          <a:xfrm>
            <a:off x="1" y="10"/>
            <a:ext cx="12191999" cy="6857991"/>
          </a:xfrm>
          <a:prstGeom prst="rect">
            <a:avLst/>
          </a:prstGeom>
        </p:spPr>
      </p:pic>
      <p:sp>
        <p:nvSpPr>
          <p:cNvPr id="10" name="Hộp Văn bản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C2202BE-FB57-4E81-83EF-0EA40E864761}"/>
              </a:ext>
            </a:extLst>
          </p:cNvPr>
          <p:cNvSpPr txBox="1"/>
          <p:nvPr/>
        </p:nvSpPr>
        <p:spPr>
          <a:xfrm>
            <a:off x="-3046" y="2616881"/>
            <a:ext cx="12185905" cy="1015663"/>
          </a:xfrm>
          <a:prstGeom prst="rect">
            <a:avLst/>
          </a:prstGeom>
          <a:noFill/>
        </p:spPr>
        <p:txBody>
          <a:bodyPr wrap="square" rtlCol="0">
            <a:spAutoFit/>
          </a:bodyPr>
          <a:lstStyle/>
          <a:p>
            <a:pPr algn="ctr" defTabSz="914377">
              <a:spcAft>
                <a:spcPts val="600"/>
              </a:spcAft>
            </a:pPr>
            <a:r>
              <a:rPr lang="en-US" sz="6000" b="1" dirty="0">
                <a:solidFill>
                  <a:srgbClr val="FF0000"/>
                </a:solidFill>
                <a:latin typeface="Times New Roman" panose="02020603050405020304" pitchFamily="18" charset="0"/>
                <a:cs typeface="Times New Roman" panose="02020603050405020304" pitchFamily="18" charset="0"/>
              </a:rPr>
              <a:t>MÔN TOÁN LỚP 8 (CÁNH DIỀU )</a:t>
            </a:r>
          </a:p>
        </p:txBody>
      </p:sp>
      <p:sp>
        <p:nvSpPr>
          <p:cNvPr id="2" name="Hộp Văn bản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5A797EB-37FC-432B-A43C-3061B2852843}"/>
              </a:ext>
            </a:extLst>
          </p:cNvPr>
          <p:cNvSpPr txBox="1"/>
          <p:nvPr/>
        </p:nvSpPr>
        <p:spPr>
          <a:xfrm>
            <a:off x="175485" y="3676563"/>
            <a:ext cx="8732069" cy="55399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685800">
              <a:spcAft>
                <a:spcPts val="450"/>
              </a:spcAft>
            </a:pPr>
            <a:r>
              <a:rPr lang="en-US" sz="3000" b="1" dirty="0">
                <a:solidFill>
                  <a:srgbClr val="002060"/>
                </a:solidFill>
                <a:latin typeface="Times New Roman" panose="02020603050405020304" pitchFamily="18" charset="0"/>
                <a:cs typeface="Times New Roman" panose="02020603050405020304" pitchFamily="18" charset="0"/>
              </a:rPr>
              <a:t>GVSB: Nguyễn Thị Hải Yến</a:t>
            </a:r>
          </a:p>
        </p:txBody>
      </p:sp>
    </p:spTree>
    <p:extLst>
      <p:ext uri="{BB962C8B-B14F-4D97-AF65-F5344CB8AC3E}">
        <p14:creationId xmlns:p14="http://schemas.microsoft.com/office/powerpoint/2010/main" val="214388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50" name="Snip Diagonal Corner Rectangle 49" descr="OPL20U25GSXzBJYl68kk8uQGfFKzs7yb1M4KJWUiLk6ZEvGF+qCIPSnY57AbBFCvTW$15.2023.9$9+K4lPs7H94VUqPe2XwIsfPRnrXQE//QTEXxb8/8N4CNc6FpgZahzpTjFhMzSA7T/nHJa11DE8Ng2TP3iAmRczFlmslSuUNOgUeb6yRvs0="/>
          <p:cNvSpPr/>
          <p:nvPr/>
        </p:nvSpPr>
        <p:spPr>
          <a:xfrm>
            <a:off x="731461" y="2269030"/>
            <a:ext cx="10522857" cy="2227943"/>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a:solidFill>
                  <a:prstClr val="white"/>
                </a:solidFill>
                <a:latin typeface="Times New Roman" panose="02020603050405020304" pitchFamily="18" charset="0"/>
              </a:rPr>
              <a:t>Vì </a:t>
            </a:r>
            <a:r>
              <a:rPr lang="en-US" sz="3600" b="1" i="1">
                <a:solidFill>
                  <a:prstClr val="white"/>
                </a:solidFill>
                <a:latin typeface="Times New Roman" panose="02020603050405020304" pitchFamily="18" charset="0"/>
              </a:rPr>
              <a:t>ABCD</a:t>
            </a:r>
            <a:r>
              <a:rPr lang="en-US" sz="3600" b="1">
                <a:solidFill>
                  <a:prstClr val="white"/>
                </a:solidFill>
                <a:latin typeface="Times New Roman" panose="02020603050405020304" pitchFamily="18" charset="0"/>
              </a:rPr>
              <a:t> là hình thoi nên                  </a:t>
            </a:r>
            <a:r>
              <a:rPr lang="en-US" sz="3600" i="1">
                <a:solidFill>
                  <a:prstClr val="white"/>
                </a:solidFill>
                <a:latin typeface="Times New Roman" panose="02020603050405020304" pitchFamily="18" charset="0"/>
              </a:rPr>
              <a:t>(tính chất hình thoi)</a:t>
            </a:r>
            <a:endParaRPr kumimoji="0" lang="en-US" sz="3600" i="1" u="none" strike="noStrike" kern="1200" cap="none" spc="0" normalizeH="0" baseline="0" noProof="0" dirty="0">
              <a:ln>
                <a:noFill/>
              </a:ln>
              <a:solidFill>
                <a:prstClr val="white"/>
              </a:solidFill>
              <a:effectLst/>
              <a:uLnTx/>
              <a:uFillTx/>
              <a:latin typeface="Calibri" panose="020F0502020204030204"/>
            </a:endParaRPr>
          </a:p>
        </p:txBody>
      </p:sp>
      <p:pic>
        <p:nvPicPr>
          <p:cNvPr id="46" name="Picture 45" descr="OPL20U25GSXzBJYl68kk8uQGfFKzs7yb1M4KJWUiLk6ZEvGF+qCIPSnY57AbBFCvTW$15.2023.9$9+K4lPs7H94VUqPe2XwIsfPRnrXQE//QTEXxb8/8N4CNc6FpgZahzpTjFhMzSA7T/nHJa11DE8Ng2TP3iAmRczFlmslSuUNOgUeb6yRvs0=">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grpSp>
        <p:nvGrpSpPr>
          <p:cNvPr id="5" name="Group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76A8DC1-5D1B-40DD-A7B3-EC326E85D2B1}"/>
              </a:ext>
            </a:extLst>
          </p:cNvPr>
          <p:cNvGrpSpPr/>
          <p:nvPr/>
        </p:nvGrpSpPr>
        <p:grpSpPr>
          <a:xfrm>
            <a:off x="639445" y="353426"/>
            <a:ext cx="10522857" cy="1751420"/>
            <a:chOff x="639445" y="353425"/>
            <a:chExt cx="10522857" cy="2227943"/>
          </a:xfrm>
        </p:grpSpPr>
        <p:sp>
          <p:nvSpPr>
            <p:cNvPr id="40" name="Snip Diagonal Corner Rectangle 39"/>
            <p:cNvSpPr/>
            <p:nvPr/>
          </p:nvSpPr>
          <p:spPr>
            <a:xfrm>
              <a:off x="639445" y="35342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Times New Roman" panose="02020603050405020304" pitchFamily="18" charset="0"/>
                  <a:ea typeface="Times New Roman" panose="02020603050405020304" pitchFamily="18" charset="0"/>
                </a:rPr>
                <a:t>Cho </a:t>
              </a:r>
              <a:r>
                <a:rPr lang="en-US" sz="3600" b="1" dirty="0" err="1">
                  <a:solidFill>
                    <a:prstClr val="white"/>
                  </a:solidFill>
                  <a:latin typeface="Times New Roman" panose="02020603050405020304" pitchFamily="18" charset="0"/>
                  <a:ea typeface="Times New Roman" panose="02020603050405020304" pitchFamily="18" charset="0"/>
                </a:rPr>
                <a:t>hình</a:t>
              </a:r>
              <a:r>
                <a:rPr lang="en-US" sz="3600" b="1" dirty="0">
                  <a:solidFill>
                    <a:prstClr val="white"/>
                  </a:solidFill>
                  <a:latin typeface="Times New Roman" panose="02020603050405020304" pitchFamily="18" charset="0"/>
                  <a:ea typeface="Times New Roman" panose="02020603050405020304" pitchFamily="18" charset="0"/>
                </a:rPr>
                <a:t> </a:t>
              </a:r>
              <a:r>
                <a:rPr lang="en-US" sz="3600" b="1" dirty="0" err="1">
                  <a:solidFill>
                    <a:prstClr val="white"/>
                  </a:solidFill>
                  <a:latin typeface="Times New Roman" panose="02020603050405020304" pitchFamily="18" charset="0"/>
                  <a:ea typeface="Times New Roman" panose="02020603050405020304" pitchFamily="18" charset="0"/>
                </a:rPr>
                <a:t>thoi</a:t>
              </a:r>
              <a:r>
                <a:rPr lang="en-US" sz="3600" b="1" dirty="0">
                  <a:solidFill>
                    <a:prstClr val="white"/>
                  </a:solidFill>
                  <a:latin typeface="Times New Roman" panose="02020603050405020304" pitchFamily="18" charset="0"/>
                  <a:ea typeface="Times New Roman" panose="02020603050405020304" pitchFamily="18" charset="0"/>
                </a:rPr>
                <a:t> </a:t>
              </a:r>
              <a:r>
                <a:rPr lang="en-US" sz="3600" b="1" i="1" dirty="0">
                  <a:solidFill>
                    <a:prstClr val="white"/>
                  </a:solidFill>
                  <a:latin typeface="Times New Roman" panose="02020603050405020304" pitchFamily="18" charset="0"/>
                  <a:ea typeface="Times New Roman" panose="02020603050405020304" pitchFamily="18" charset="0"/>
                </a:rPr>
                <a:t>ABCD</a:t>
              </a:r>
              <a:r>
                <a:rPr lang="en-US" sz="3600" b="1" dirty="0">
                  <a:solidFill>
                    <a:prstClr val="white"/>
                  </a:solidFill>
                  <a:latin typeface="Times New Roman" panose="02020603050405020304" pitchFamily="18" charset="0"/>
                  <a:ea typeface="Times New Roman" panose="02020603050405020304" pitchFamily="18" charset="0"/>
                </a:rPr>
                <a:t> </a:t>
              </a:r>
              <a:r>
                <a:rPr lang="en-US" sz="3600" b="1" dirty="0" err="1">
                  <a:solidFill>
                    <a:prstClr val="white"/>
                  </a:solidFill>
                  <a:latin typeface="Times New Roman" panose="02020603050405020304" pitchFamily="18" charset="0"/>
                  <a:ea typeface="Times New Roman" panose="02020603050405020304" pitchFamily="18" charset="0"/>
                </a:rPr>
                <a:t>có</a:t>
              </a:r>
              <a:r>
                <a:rPr lang="en-US" sz="3600" b="1" dirty="0">
                  <a:solidFill>
                    <a:prstClr val="white"/>
                  </a:solidFill>
                  <a:latin typeface="Times New Roman" panose="02020603050405020304" pitchFamily="18" charset="0"/>
                  <a:ea typeface="Times New Roman" panose="02020603050405020304" pitchFamily="18" charset="0"/>
                </a:rPr>
                <a:t>             . </a:t>
              </a:r>
              <a:r>
                <a:rPr lang="en-US" sz="3600" b="1" dirty="0" err="1">
                  <a:solidFill>
                    <a:prstClr val="white"/>
                  </a:solidFill>
                  <a:latin typeface="Times New Roman" panose="02020603050405020304" pitchFamily="18" charset="0"/>
                  <a:ea typeface="Times New Roman" panose="02020603050405020304" pitchFamily="18" charset="0"/>
                </a:rPr>
                <a:t>Tính</a:t>
              </a:r>
              <a:r>
                <a:rPr lang="en-US" sz="3600" b="1" dirty="0">
                  <a:solidFill>
                    <a:prstClr val="white"/>
                  </a:solidFill>
                  <a:latin typeface="Times New Roman" panose="02020603050405020304" pitchFamily="18" charset="0"/>
                  <a:ea typeface="Times New Roman" panose="02020603050405020304" pitchFamily="18" charset="0"/>
                </a:rPr>
                <a:t>      </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4C9BC0B7-D437-4043-AD7C-0EDD927B204B}"/>
                    </a:ext>
                  </a:extLst>
                </p:cNvPr>
                <p:cNvSpPr txBox="1"/>
                <p:nvPr/>
              </p:nvSpPr>
              <p:spPr>
                <a:xfrm>
                  <a:off x="6918386" y="1179272"/>
                  <a:ext cx="1621766" cy="576248"/>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ctrlPr>
                          </m:accPr>
                          <m:e>
                            <m: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t>𝑨</m:t>
                            </m:r>
                          </m:e>
                        </m:acc>
                        <m: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t>=</m:t>
                        </m:r>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𝟕𝟐</m:t>
                        </m:r>
                        <m: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t>°</m:t>
                        </m:r>
                      </m:oMath>
                    </m:oMathPara>
                  </a14:m>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7" name="TextBox 6">
                  <a:extLst>
                    <a:ext uri="{FF2B5EF4-FFF2-40B4-BE49-F238E27FC236}">
                      <a16:creationId xmlns:a16="http://schemas.microsoft.com/office/drawing/2014/main" id="{4C9BC0B7-D437-4043-AD7C-0EDD927B204B}"/>
                    </a:ext>
                  </a:extLst>
                </p:cNvPr>
                <p:cNvSpPr txBox="1">
                  <a:spLocks noRot="1" noChangeAspect="1" noMove="1" noResize="1" noEditPoints="1" noAdjustHandles="1" noChangeArrowheads="1" noChangeShapeType="1" noTextEdit="1"/>
                </p:cNvSpPr>
                <p:nvPr/>
              </p:nvSpPr>
              <p:spPr>
                <a:xfrm>
                  <a:off x="6918386" y="1179272"/>
                  <a:ext cx="1621766" cy="57624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33A471AB-7414-4C0F-AD41-DC2CCF9E5247}"/>
                    </a:ext>
                  </a:extLst>
                </p:cNvPr>
                <p:cNvSpPr txBox="1"/>
                <p:nvPr/>
              </p:nvSpPr>
              <p:spPr>
                <a:xfrm>
                  <a:off x="9523284" y="1179272"/>
                  <a:ext cx="1184972" cy="732787"/>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ctrlPr>
                          </m:accPr>
                          <m:e>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𝑪</m:t>
                            </m:r>
                          </m:e>
                        </m:acc>
                        <m: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t>=</m:t>
                        </m:r>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 </m:t>
                        </m:r>
                      </m:oMath>
                    </m:oMathPara>
                  </a14:m>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9" name="TextBox 8">
                  <a:extLst>
                    <a:ext uri="{FF2B5EF4-FFF2-40B4-BE49-F238E27FC236}">
                      <a16:creationId xmlns:a16="http://schemas.microsoft.com/office/drawing/2014/main" id="{33A471AB-7414-4C0F-AD41-DC2CCF9E5247}"/>
                    </a:ext>
                  </a:extLst>
                </p:cNvPr>
                <p:cNvSpPr txBox="1">
                  <a:spLocks noRot="1" noChangeAspect="1" noMove="1" noResize="1" noEditPoints="1" noAdjustHandles="1" noChangeArrowheads="1" noChangeShapeType="1" noTextEdit="1"/>
                </p:cNvSpPr>
                <p:nvPr/>
              </p:nvSpPr>
              <p:spPr>
                <a:xfrm>
                  <a:off x="9523284" y="1179272"/>
                  <a:ext cx="1184972" cy="732787"/>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17F3129-C75F-471D-B58F-1F7146793759}"/>
                  </a:ext>
                </a:extLst>
              </p:cNvPr>
              <p:cNvSpPr txBox="1"/>
              <p:nvPr/>
            </p:nvSpPr>
            <p:spPr>
              <a:xfrm>
                <a:off x="5746697" y="2834157"/>
                <a:ext cx="2587925" cy="576055"/>
              </a:xfrm>
              <a:prstGeom prst="rect">
                <a:avLst/>
              </a:prstGeom>
              <a:noFill/>
            </p:spPr>
            <p:txBody>
              <a:bodyPr wrap="square">
                <a:spAutoFit/>
              </a:bodyPr>
              <a:lstStyle/>
              <a:p>
                <a:pPr lvl="0" algn="just">
                  <a:spcBef>
                    <a:spcPts val="300"/>
                  </a:spcBef>
                  <a:spcAft>
                    <a:spcPts val="300"/>
                  </a:spcAft>
                  <a:defRPr/>
                </a:pPr>
                <a14:m>
                  <m:oMathPara xmlns:m="http://schemas.openxmlformats.org/officeDocument/2006/math">
                    <m:oMathParaPr>
                      <m:jc m:val="centerGroup"/>
                    </m:oMathParaPr>
                    <m:oMath xmlns:m="http://schemas.openxmlformats.org/officeDocument/2006/math">
                      <m:acc>
                        <m:accPr>
                          <m:chr m:val="̂"/>
                          <m:ctrlP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ctrlPr>
                        </m:accPr>
                        <m:e>
                          <m: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t>𝑨</m:t>
                          </m:r>
                        </m:e>
                      </m:acc>
                      <m: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t>=</m:t>
                      </m:r>
                      <m:acc>
                        <m:accPr>
                          <m:chr m:val="̂"/>
                          <m:ctrlPr>
                            <a:rPr lang="en-US" sz="2800" b="1" i="1">
                              <a:solidFill>
                                <a:prstClr val="white"/>
                              </a:solidFill>
                              <a:latin typeface="Cambria Math" panose="02040503050406030204" pitchFamily="18" charset="0"/>
                              <a:ea typeface="Times New Roman" panose="02020603050405020304" pitchFamily="18" charset="0"/>
                            </a:rPr>
                          </m:ctrlPr>
                        </m:accPr>
                        <m:e>
                          <m:r>
                            <a:rPr lang="en-US" sz="2800" b="1" i="1" smtClean="0">
                              <a:solidFill>
                                <a:prstClr val="white"/>
                              </a:solidFill>
                              <a:latin typeface="Cambria Math" panose="02040503050406030204" pitchFamily="18" charset="0"/>
                              <a:ea typeface="Times New Roman" panose="02020603050405020304" pitchFamily="18" charset="0"/>
                            </a:rPr>
                            <m:t>𝑪</m:t>
                          </m:r>
                        </m:e>
                      </m:acc>
                      <m:r>
                        <a:rPr lang="en-US" sz="2800" b="1" i="1" smtClean="0">
                          <a:solidFill>
                            <a:prstClr val="white"/>
                          </a:solidFill>
                          <a:latin typeface="Cambria Math" panose="02040503050406030204" pitchFamily="18" charset="0"/>
                          <a:ea typeface="Times New Roman" panose="02020603050405020304" pitchFamily="18" charset="0"/>
                        </a:rPr>
                        <m:t>=</m:t>
                      </m:r>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𝟕𝟐</m:t>
                      </m:r>
                      <m: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t>°</m:t>
                      </m:r>
                    </m:oMath>
                  </m:oMathPara>
                </a14:m>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17F3129-C75F-471D-B58F-1F7146793759}"/>
                  </a:ext>
                </a:extLst>
              </p:cNvPr>
              <p:cNvSpPr txBox="1">
                <a:spLocks noRot="1" noChangeAspect="1" noMove="1" noResize="1" noEditPoints="1" noAdjustHandles="1" noChangeArrowheads="1" noChangeShapeType="1" noTextEdit="1"/>
              </p:cNvSpPr>
              <p:nvPr/>
            </p:nvSpPr>
            <p:spPr>
              <a:xfrm>
                <a:off x="5746697" y="2834157"/>
                <a:ext cx="2587925" cy="576055"/>
              </a:xfrm>
              <a:prstGeom prst="rect">
                <a:avLst/>
              </a:prstGeom>
              <a:blipFill>
                <a:blip r:embed="rId9"/>
                <a:stretch>
                  <a:fillRect/>
                </a:stretch>
              </a:blipFill>
            </p:spPr>
            <p:txBody>
              <a:bodyPr/>
              <a:lstStyle/>
              <a:p>
                <a:r>
                  <a:rPr lang="en-US">
                    <a:noFill/>
                  </a:rPr>
                  <a:t> </a:t>
                </a:r>
              </a:p>
            </p:txBody>
          </p:sp>
        </mc:Fallback>
      </mc:AlternateContent>
      <p:pic>
        <p:nvPicPr>
          <p:cNvPr id="12" name="yt1s.com - Đồng hồ đếm ngược 10 giây"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D09115A7-1662-42D0-B4C3-8E2FDBB56A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0695" t="12313" r="24778" b="8881"/>
          <a:stretch/>
        </p:blipFill>
        <p:spPr>
          <a:xfrm>
            <a:off x="1426234" y="4496973"/>
            <a:ext cx="2904291" cy="2034678"/>
          </a:xfrm>
          <a:prstGeom prst="rect">
            <a:avLst/>
          </a:prstGeom>
        </p:spPr>
      </p:pic>
    </p:spTree>
    <p:extLst>
      <p:ext uri="{BB962C8B-B14F-4D97-AF65-F5344CB8AC3E}">
        <p14:creationId xmlns:p14="http://schemas.microsoft.com/office/powerpoint/2010/main" val="46162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circle(in)">
                                      <p:cBhvr>
                                        <p:cTn id="12" dur="2000"/>
                                        <p:tgtEl>
                                          <p:spTgt spid="10"/>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circle(in)">
                                      <p:cBhvr>
                                        <p:cTn id="15" dur="2000"/>
                                        <p:tgtEl>
                                          <p:spTgt spid="5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12"/>
                                        </p:tgtEl>
                                      </p:cBhvr>
                                    </p:cmd>
                                  </p:childTnLst>
                                </p:cTn>
                              </p:par>
                            </p:childTnLst>
                          </p:cTn>
                        </p:par>
                      </p:childTnLst>
                    </p:cTn>
                  </p:par>
                </p:childTnLst>
              </p:cTn>
              <p:nextCondLst>
                <p:cond evt="onClick" delay="0">
                  <p:tgtEl>
                    <p:spTgt spid="12"/>
                  </p:tgtEl>
                </p:cond>
              </p:nextCondLst>
            </p:seq>
            <p:video>
              <p:cMediaNode vol="80000">
                <p:cTn id="21" fill="hold" display="0">
                  <p:stCondLst>
                    <p:cond delay="indefinite"/>
                  </p:stCondLst>
                </p:cTn>
                <p:tgtEl>
                  <p:spTgt spid="12"/>
                </p:tgtEl>
              </p:cMediaNode>
            </p:video>
          </p:childTnLst>
        </p:cTn>
      </p:par>
    </p:tnLst>
    <p:bldLst>
      <p:bldP spid="50"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OPL20U25GSXzBJYl68kk8uQGfFKzs7yb1M4KJWUiLk6ZEvGF+qCIPSnY57AbBFCvTW$15.2023.9$9+K4lPs7H94VUqPe2XwIsfPRnrXQE//QTEXxb8/8N4CNc6FpgZahzpTjFhMzSA7T/nHJa11DE8Ng2TP3iAmRczFlmslSuUNOgUeb6yRvs0="/>
          <p:cNvSpPr/>
          <p:nvPr/>
        </p:nvSpPr>
        <p:spPr>
          <a:xfrm>
            <a:off x="834572" y="410935"/>
            <a:ext cx="6083813"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300"/>
              </a:spcBef>
              <a:spcAft>
                <a:spcPts val="300"/>
              </a:spcAft>
              <a:buClrTx/>
              <a:buSzTx/>
              <a:buFontTx/>
              <a:buNone/>
              <a:tabLst/>
              <a:defRPr/>
            </a:pPr>
            <a:r>
              <a:rPr lang="en-US" sz="3200" b="1" dirty="0">
                <a:solidFill>
                  <a:prstClr val="white"/>
                </a:solidFill>
                <a:latin typeface="Times New Roman" panose="02020603050405020304" pitchFamily="18" charset="0"/>
                <a:ea typeface="Times New Roman" panose="02020603050405020304" pitchFamily="18" charset="0"/>
              </a:rPr>
              <a:t>Cho </a:t>
            </a:r>
            <a:r>
              <a:rPr lang="en-US" sz="3200" b="1" dirty="0" err="1">
                <a:solidFill>
                  <a:prstClr val="white"/>
                </a:solidFill>
                <a:latin typeface="Times New Roman" panose="02020603050405020304" pitchFamily="18" charset="0"/>
                <a:ea typeface="Times New Roman" panose="02020603050405020304" pitchFamily="18" charset="0"/>
              </a:rPr>
              <a:t>hình</a:t>
            </a:r>
            <a:r>
              <a:rPr lang="en-US" sz="3200" b="1" dirty="0">
                <a:solidFill>
                  <a:prstClr val="white"/>
                </a:solidFill>
                <a:latin typeface="Times New Roman" panose="02020603050405020304" pitchFamily="18" charset="0"/>
                <a:ea typeface="Times New Roman" panose="02020603050405020304" pitchFamily="18" charset="0"/>
              </a:rPr>
              <a:t> </a:t>
            </a:r>
            <a:r>
              <a:rPr lang="en-US" sz="3200" b="1" dirty="0" err="1">
                <a:solidFill>
                  <a:prstClr val="white"/>
                </a:solidFill>
                <a:latin typeface="Times New Roman" panose="02020603050405020304" pitchFamily="18" charset="0"/>
                <a:ea typeface="Times New Roman" panose="02020603050405020304" pitchFamily="18" charset="0"/>
              </a:rPr>
              <a:t>bên</a:t>
            </a:r>
            <a:r>
              <a:rPr lang="en-US" sz="3200" b="1" dirty="0">
                <a:solidFill>
                  <a:prstClr val="white"/>
                </a:solidFill>
                <a:latin typeface="Times New Roman" panose="02020603050405020304" pitchFamily="18" charset="0"/>
                <a:ea typeface="Times New Roman" panose="02020603050405020304" pitchFamily="18" charset="0"/>
              </a:rPr>
              <a:t>. </a:t>
            </a:r>
            <a:r>
              <a:rPr lang="en-US" sz="3200" b="1" dirty="0" err="1">
                <a:solidFill>
                  <a:prstClr val="white"/>
                </a:solidFill>
                <a:latin typeface="Times New Roman" panose="02020603050405020304" pitchFamily="18" charset="0"/>
                <a:ea typeface="Times New Roman" panose="02020603050405020304" pitchFamily="18" charset="0"/>
              </a:rPr>
              <a:t>Tính</a:t>
            </a:r>
            <a:r>
              <a:rPr lang="en-US" sz="3200" b="1" dirty="0">
                <a:solidFill>
                  <a:prstClr val="white"/>
                </a:solidFill>
                <a:latin typeface="Times New Roman" panose="02020603050405020304" pitchFamily="18" charset="0"/>
                <a:ea typeface="Times New Roman" panose="02020603050405020304" pitchFamily="18" charset="0"/>
              </a:rPr>
              <a:t>     </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endParaRPr>
          </a:p>
        </p:txBody>
      </p:sp>
      <p:sp>
        <p:nvSpPr>
          <p:cNvPr id="50" name="Snip Diagonal Corner Rectangle 49" descr="OPL20U25GSXzBJYl68kk8uQGfFKzs7yb1M4KJWUiLk6ZEvGF+qCIPSnY57AbBFCvTW$15.2023.9$9+K4lPs7H94VUqPe2XwIsfPRnrXQE//QTEXxb8/8N4CNc6FpgZahzpTjFhMzSA7T/nHJa11DE8Ng2TP3iAmRczFlmslSuUNOgUeb6yRvs0="/>
          <p:cNvSpPr/>
          <p:nvPr/>
        </p:nvSpPr>
        <p:spPr>
          <a:xfrm>
            <a:off x="834572" y="2740045"/>
            <a:ext cx="9953791" cy="188061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Ta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có</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NM=MP=PQ=QP</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nên</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1"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MNPQ</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là</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thoi</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nên</a:t>
            </a:r>
            <a:r>
              <a:rPr kumimoji="0" lang="en-US" sz="3600" b="1" i="0" u="none" strike="noStrike" kern="1200" cap="none" spc="0" normalizeH="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endParaRPr kumimoji="0" lang="en-US" sz="3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descr="OPL20U25GSXzBJYl68kk8uQGfFKzs7yb1M4KJWUiLk6ZEvGF+qCIPSnY57AbBFCvTW$15.2023.9$9+K4lPs7H94VUqPe2XwIsfPRnrXQE//QTEXxb8/8N4CNc6FpgZahzpTjFhMzSA7T/nHJa11DE8Ng2TP3iAmRczFlmslSuUNOgUeb6yRvs0=">
            <a:hlinkClick r:id="rId5" action="ppaction://hlinksldjump"/>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mc:AlternateContent xmlns:mc="http://schemas.openxmlformats.org/markup-compatibility/2006" xmlns:a14="http://schemas.microsoft.com/office/drawing/2010/main">
        <mc:Choice Requires="a14">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CD8FA04-DC0C-4203-9D08-A89D4F382A95}"/>
                  </a:ext>
                </a:extLst>
              </p:cNvPr>
              <p:cNvSpPr txBox="1"/>
              <p:nvPr/>
            </p:nvSpPr>
            <p:spPr>
              <a:xfrm>
                <a:off x="4554748" y="1288873"/>
                <a:ext cx="1621766" cy="573234"/>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14:m>
                  <m:oMathPara xmlns:m="http://schemas.openxmlformats.org/officeDocument/2006/math">
                    <m:oMathParaPr>
                      <m:jc m:val="centerGroup"/>
                    </m:oMathParaPr>
                    <m:oMath xmlns:m="http://schemas.openxmlformats.org/officeDocument/2006/math">
                      <m:acc>
                        <m:accPr>
                          <m:chr m:val="̂"/>
                          <m:ctrlP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ctrlPr>
                        </m:accPr>
                        <m:e>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𝑵𝑴𝑷</m:t>
                          </m:r>
                        </m:e>
                      </m:acc>
                      <m: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t>=</m:t>
                      </m:r>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 ?</m:t>
                      </m:r>
                    </m:oMath>
                  </m:oMathPara>
                </a14:m>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CD8FA04-DC0C-4203-9D08-A89D4F382A95}"/>
                  </a:ext>
                </a:extLst>
              </p:cNvPr>
              <p:cNvSpPr txBox="1">
                <a:spLocks noRot="1" noChangeAspect="1" noMove="1" noResize="1" noEditPoints="1" noAdjustHandles="1" noChangeArrowheads="1" noChangeShapeType="1" noTextEdit="1"/>
              </p:cNvSpPr>
              <p:nvPr/>
            </p:nvSpPr>
            <p:spPr>
              <a:xfrm>
                <a:off x="4554748" y="1288873"/>
                <a:ext cx="1621766" cy="573234"/>
              </a:xfrm>
              <a:prstGeom prst="rect">
                <a:avLst/>
              </a:prstGeom>
              <a:blipFill>
                <a:blip r:embed="rId7"/>
                <a:stretch>
                  <a:fillRect/>
                </a:stretch>
              </a:blipFill>
            </p:spPr>
            <p:txBody>
              <a:bodyPr/>
              <a:lstStyle/>
              <a:p>
                <a:r>
                  <a:rPr lang="en-US">
                    <a:noFill/>
                  </a:rPr>
                  <a:t> </a:t>
                </a:r>
              </a:p>
            </p:txBody>
          </p:sp>
        </mc:Fallback>
      </mc:AlternateContent>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76C6309-6444-4FB9-BE0D-FEF48FAC18DB}"/>
              </a:ext>
            </a:extLst>
          </p:cNvPr>
          <p:cNvPicPr>
            <a:picLocks noChangeAspect="1"/>
          </p:cNvPicPr>
          <p:nvPr/>
        </p:nvPicPr>
        <p:blipFill>
          <a:blip r:embed="rId8"/>
          <a:stretch>
            <a:fillRect/>
          </a:stretch>
        </p:blipFill>
        <p:spPr>
          <a:xfrm>
            <a:off x="7729268" y="758262"/>
            <a:ext cx="3224482" cy="1880616"/>
          </a:xfrm>
          <a:prstGeom prst="rect">
            <a:avLst/>
          </a:prstGeom>
        </p:spPr>
      </p:pic>
      <mc:AlternateContent xmlns:mc="http://schemas.openxmlformats.org/markup-compatibility/2006" xmlns:a14="http://schemas.microsoft.com/office/drawing/2010/main">
        <mc:Choice Requires="a14">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EE6B160-C4F3-4DED-A497-B5CB248A3C84}"/>
                  </a:ext>
                </a:extLst>
              </p:cNvPr>
              <p:cNvSpPr txBox="1"/>
              <p:nvPr/>
            </p:nvSpPr>
            <p:spPr>
              <a:xfrm>
                <a:off x="1479970" y="3725514"/>
                <a:ext cx="7077434" cy="576055"/>
              </a:xfrm>
              <a:prstGeom prst="rect">
                <a:avLst/>
              </a:prstGeom>
              <a:noFill/>
            </p:spPr>
            <p:txBody>
              <a:bodyPr wrap="square">
                <a:spAutoFit/>
              </a:bodyPr>
              <a:lstStyle/>
              <a:p>
                <a:pPr lvl="0">
                  <a:spcBef>
                    <a:spcPts val="300"/>
                  </a:spcBef>
                  <a:spcAft>
                    <a:spcPts val="300"/>
                  </a:spcAft>
                  <a:defRPr/>
                </a:pPr>
                <a14:m>
                  <m:oMathPara xmlns:m="http://schemas.openxmlformats.org/officeDocument/2006/math">
                    <m:oMathParaPr>
                      <m:jc m:val="centerGroup"/>
                    </m:oMathParaPr>
                    <m:oMath xmlns:m="http://schemas.openxmlformats.org/officeDocument/2006/math">
                      <m:acc>
                        <m:accPr>
                          <m:chr m:val="̂"/>
                          <m:ctrlP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ctrlPr>
                        </m:accPr>
                        <m:e>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𝑵𝑴𝑷</m:t>
                          </m:r>
                        </m:e>
                      </m:acc>
                      <m: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t>=</m:t>
                      </m:r>
                      <m:acc>
                        <m:accPr>
                          <m:chr m:val="̂"/>
                          <m:ctrlP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ctrlPr>
                        </m:accPr>
                        <m:e>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𝑵𝑸𝑷</m:t>
                          </m:r>
                        </m:e>
                      </m:acc>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m:t>
                      </m:r>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𝟐</m:t>
                      </m:r>
                      <m:r>
                        <a:rPr kumimoji="0" lang="en-US" sz="2800" b="1" i="1" u="none" strike="noStrike" kern="1200" cap="none" spc="0" normalizeH="0" baseline="0" noProof="0" smtClean="0">
                          <a:ln>
                            <a:noFill/>
                          </a:ln>
                          <a:solidFill>
                            <a:schemeClr val="bg1"/>
                          </a:solidFill>
                          <a:effectLst/>
                          <a:uLnTx/>
                          <a:uFillTx/>
                          <a:latin typeface="Cambria Math" panose="02040503050406030204" pitchFamily="18" charset="0"/>
                          <a:ea typeface="Times New Roman" panose="02020603050405020304" pitchFamily="18" charset="0"/>
                        </a:rPr>
                        <m:t>.</m:t>
                      </m:r>
                      <m:acc>
                        <m:accPr>
                          <m:chr m:val="̂"/>
                          <m:ctrlPr>
                            <a:rPr lang="en-US" sz="2800" b="1" i="1">
                              <a:solidFill>
                                <a:schemeClr val="bg1"/>
                              </a:solidFill>
                              <a:latin typeface="Cambria Math" panose="02040503050406030204" pitchFamily="18" charset="0"/>
                              <a:ea typeface="Times New Roman" panose="02020603050405020304" pitchFamily="18" charset="0"/>
                            </a:rPr>
                          </m:ctrlPr>
                        </m:accPr>
                        <m:e>
                          <m:r>
                            <a:rPr lang="en-US" sz="2800" b="1" i="1" smtClean="0">
                              <a:solidFill>
                                <a:schemeClr val="bg1"/>
                              </a:solidFill>
                              <a:latin typeface="Cambria Math" panose="02040503050406030204" pitchFamily="18" charset="0"/>
                              <a:ea typeface="Times New Roman" panose="02020603050405020304" pitchFamily="18" charset="0"/>
                            </a:rPr>
                            <m:t>𝑴</m:t>
                          </m:r>
                          <m:r>
                            <a:rPr lang="en-US" sz="2800" b="1" i="1">
                              <a:solidFill>
                                <a:schemeClr val="bg1"/>
                              </a:solidFill>
                              <a:latin typeface="Cambria Math" panose="02040503050406030204" pitchFamily="18" charset="0"/>
                              <a:ea typeface="Times New Roman" panose="02020603050405020304" pitchFamily="18" charset="0"/>
                            </a:rPr>
                            <m:t>𝑸𝑷</m:t>
                          </m:r>
                        </m:e>
                      </m:acc>
                      <m:r>
                        <a:rPr lang="en-US" sz="2800" b="1" i="1" smtClean="0">
                          <a:solidFill>
                            <a:schemeClr val="bg1"/>
                          </a:solidFill>
                          <a:latin typeface="Cambria Math" panose="02040503050406030204" pitchFamily="18" charset="0"/>
                          <a:ea typeface="Times New Roman" panose="02020603050405020304" pitchFamily="18" charset="0"/>
                        </a:rPr>
                        <m:t>=</m:t>
                      </m:r>
                      <m:r>
                        <a:rPr lang="en-US" sz="2800" b="1" i="1" smtClean="0">
                          <a:solidFill>
                            <a:schemeClr val="bg1"/>
                          </a:solidFill>
                          <a:latin typeface="Cambria Math" panose="02040503050406030204" pitchFamily="18" charset="0"/>
                          <a:ea typeface="Times New Roman" panose="02020603050405020304" pitchFamily="18" charset="0"/>
                        </a:rPr>
                        <m:t>𝟐</m:t>
                      </m:r>
                      <m:r>
                        <a:rPr lang="en-US" sz="2800" b="1" i="1" smtClean="0">
                          <a:solidFill>
                            <a:schemeClr val="bg1"/>
                          </a:solidFill>
                          <a:latin typeface="Cambria Math" panose="02040503050406030204" pitchFamily="18" charset="0"/>
                          <a:ea typeface="Times New Roman" panose="02020603050405020304" pitchFamily="18" charset="0"/>
                        </a:rPr>
                        <m:t>.</m:t>
                      </m:r>
                      <m:r>
                        <a:rPr lang="en-US" sz="2800" b="1" i="1" smtClean="0">
                          <a:solidFill>
                            <a:schemeClr val="bg1"/>
                          </a:solidFill>
                          <a:latin typeface="Cambria Math" panose="02040503050406030204" pitchFamily="18" charset="0"/>
                          <a:ea typeface="Times New Roman" panose="02020603050405020304" pitchFamily="18" charset="0"/>
                        </a:rPr>
                        <m:t>𝟒𝟎</m:t>
                      </m:r>
                      <m:r>
                        <a:rPr kumimoji="0" lang="en-US" sz="2800" b="1" i="1" u="none" strike="noStrike" kern="1200" cap="none" spc="0" normalizeH="0" baseline="0" noProof="0">
                          <a:ln>
                            <a:noFill/>
                          </a:ln>
                          <a:solidFill>
                            <a:schemeClr val="bg1"/>
                          </a:solidFill>
                          <a:effectLst/>
                          <a:uLnTx/>
                          <a:uFillTx/>
                          <a:latin typeface="Cambria Math" panose="02040503050406030204" pitchFamily="18" charset="0"/>
                          <a:ea typeface="Times New Roman" panose="02020603050405020304" pitchFamily="18" charset="0"/>
                        </a:rPr>
                        <m:t>°=</m:t>
                      </m:r>
                      <m:r>
                        <a:rPr lang="en-US" sz="2800" b="1" i="1">
                          <a:solidFill>
                            <a:schemeClr val="bg1"/>
                          </a:solidFill>
                          <a:latin typeface="Cambria Math" panose="02040503050406030204" pitchFamily="18" charset="0"/>
                          <a:ea typeface="Times New Roman" panose="02020603050405020304" pitchFamily="18" charset="0"/>
                        </a:rPr>
                        <m:t>𝟖𝟎</m:t>
                      </m:r>
                      <m:r>
                        <a:rPr lang="en-US" sz="2800" b="1" i="1">
                          <a:solidFill>
                            <a:schemeClr val="bg1"/>
                          </a:solidFill>
                          <a:latin typeface="Cambria Math" panose="02040503050406030204" pitchFamily="18" charset="0"/>
                          <a:ea typeface="Times New Roman" panose="02020603050405020304" pitchFamily="18" charset="0"/>
                        </a:rPr>
                        <m:t>°</m:t>
                      </m:r>
                    </m:oMath>
                  </m:oMathPara>
                </a14:m>
                <a:endParaRPr kumimoji="0" lang="en-US" sz="2800" b="1" i="0" u="none" strike="noStrike" kern="1200" cap="none" spc="0" normalizeH="0" baseline="0" noProof="0" dirty="0">
                  <a:ln>
                    <a:noFill/>
                  </a:ln>
                  <a:solidFill>
                    <a:schemeClr val="bg1"/>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EE6B160-C4F3-4DED-A497-B5CB248A3C84}"/>
                  </a:ext>
                </a:extLst>
              </p:cNvPr>
              <p:cNvSpPr txBox="1">
                <a:spLocks noRot="1" noChangeAspect="1" noMove="1" noResize="1" noEditPoints="1" noAdjustHandles="1" noChangeArrowheads="1" noChangeShapeType="1" noTextEdit="1"/>
              </p:cNvSpPr>
              <p:nvPr/>
            </p:nvSpPr>
            <p:spPr>
              <a:xfrm>
                <a:off x="1479970" y="3725514"/>
                <a:ext cx="7077434" cy="576055"/>
              </a:xfrm>
              <a:prstGeom prst="rect">
                <a:avLst/>
              </a:prstGeom>
              <a:blipFill>
                <a:blip r:embed="rId9"/>
                <a:stretch>
                  <a:fillRect/>
                </a:stretch>
              </a:blipFill>
            </p:spPr>
            <p:txBody>
              <a:bodyPr/>
              <a:lstStyle/>
              <a:p>
                <a:r>
                  <a:rPr lang="en-US">
                    <a:noFill/>
                  </a:rPr>
                  <a:t> </a:t>
                </a:r>
              </a:p>
            </p:txBody>
          </p:sp>
        </mc:Fallback>
      </mc:AlternateContent>
      <p:pic>
        <p:nvPicPr>
          <p:cNvPr id="12" name="yt1s.com - Đồng hồ đếm ngược 10 giây"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A42AB394-496D-4991-ADCE-F8C1C214A72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10"/>
          <a:srcRect l="20695" t="12313" r="24778" b="8881"/>
          <a:stretch/>
        </p:blipFill>
        <p:spPr>
          <a:xfrm>
            <a:off x="1426235" y="4686379"/>
            <a:ext cx="2633932" cy="1845271"/>
          </a:xfrm>
          <a:prstGeom prst="rect">
            <a:avLst/>
          </a:prstGeom>
        </p:spPr>
      </p:pic>
    </p:spTree>
    <p:extLst>
      <p:ext uri="{BB962C8B-B14F-4D97-AF65-F5344CB8AC3E}">
        <p14:creationId xmlns:p14="http://schemas.microsoft.com/office/powerpoint/2010/main" val="2443762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0"/>
                                        </p:tgtEl>
                                        <p:attrNameLst>
                                          <p:attrName>style.visibility</p:attrName>
                                        </p:attrNameLst>
                                      </p:cBhvr>
                                      <p:to>
                                        <p:strVal val="visible"/>
                                      </p:to>
                                    </p:set>
                                    <p:animEffect transition="in" filter="circle(in)">
                                      <p:cBhvr>
                                        <p:cTn id="7" dur="2000"/>
                                        <p:tgtEl>
                                          <p:spTgt spid="50"/>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in)">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12"/>
                                        </p:tgtEl>
                                      </p:cBhvr>
                                    </p:cmd>
                                  </p:childTnLst>
                                </p:cTn>
                              </p:par>
                            </p:childTnLst>
                          </p:cTn>
                        </p:par>
                      </p:childTnLst>
                    </p:cTn>
                  </p:par>
                </p:childTnLst>
              </p:cTn>
              <p:nextCondLst>
                <p:cond evt="onClick" delay="0">
                  <p:tgtEl>
                    <p:spTgt spid="12"/>
                  </p:tgtEl>
                </p:cond>
              </p:nextCondLst>
            </p:seq>
            <p:video>
              <p:cMediaNode vol="80000">
                <p:cTn id="16" fill="hold" display="0">
                  <p:stCondLst>
                    <p:cond delay="indefinite"/>
                  </p:stCondLst>
                </p:cTn>
                <p:tgtEl>
                  <p:spTgt spid="12"/>
                </p:tgtEl>
              </p:cMediaNode>
            </p:video>
          </p:childTnLst>
        </p:cTn>
      </p:par>
    </p:tnLst>
    <p:bldLst>
      <p:bldP spid="5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289EEB6-7E28-4539-8A95-130A832913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28841" y="0"/>
            <a:ext cx="6163159" cy="386954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D6B809E-B56E-42F4-BDA9-F0ABEF717750}"/>
              </a:ext>
            </a:extLst>
          </p:cNvPr>
          <p:cNvSpPr txBox="1"/>
          <p:nvPr/>
        </p:nvSpPr>
        <p:spPr>
          <a:xfrm>
            <a:off x="109273" y="439659"/>
            <a:ext cx="5706379" cy="3539430"/>
          </a:xfrm>
          <a:prstGeom prst="rect">
            <a:avLst/>
          </a:prstGeom>
          <a:noFill/>
        </p:spPr>
        <p:txBody>
          <a:bodyPr wrap="square">
            <a:spAutoFit/>
          </a:bodyPr>
          <a:lstStyle/>
          <a:p>
            <a:pPr marL="0" marR="0" lvl="0" indent="0" algn="just" defTabSz="914400" rtl="0" eaLnBrk="1" fontAlgn="base"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rPr>
              <a:t>Trụ sở HALFTIME Adidas do Đội kiến trúc sư Cobe trực tiếp thiết kế xây dựng,</a:t>
            </a:r>
            <a:r>
              <a:rPr kumimoji="0" lang="en-US" sz="3200" b="0" i="0" u="none" strike="noStrike" kern="1200" cap="none" spc="0" normalizeH="0" baseline="0" noProof="0" dirty="0">
                <a:ln>
                  <a:noFill/>
                </a:ln>
                <a:solidFill>
                  <a:srgbClr val="333333"/>
                </a:solidFill>
                <a:effectLst/>
                <a:uLnTx/>
                <a:uFillTx/>
                <a:latin typeface="Calibri Light"/>
                <a:ea typeface="+mn-ea"/>
                <a:cs typeface="Times New Roman" panose="02020603050405020304" pitchFamily="18" charset="0"/>
              </a:rPr>
              <a:t> </a:t>
            </a:r>
            <a:r>
              <a:rPr kumimoji="0" lang="vi-VN" sz="3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có tổng diện tích 7.500 mét vuông</a:t>
            </a:r>
            <a:r>
              <a:rPr kumimoji="0" lang="en-US" sz="3200" b="0" i="0" u="none" strike="noStrike" kern="1200" cap="none" spc="0" normalizeH="0" baseline="0" noProof="0" dirty="0">
                <a:ln>
                  <a:noFill/>
                </a:ln>
                <a:solidFill>
                  <a:srgbClr val="333333"/>
                </a:solidFill>
                <a:effectLst/>
                <a:uLnTx/>
                <a:uFillTx/>
                <a:latin typeface="Calibri Light"/>
                <a:ea typeface="+mn-ea"/>
                <a:cs typeface="+mn-cs"/>
              </a:rPr>
              <a:t>. </a:t>
            </a:r>
            <a:r>
              <a:rPr kumimoji="0" lang="vi-VN" sz="3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Mái nhà hình thoi khổng lồ bao phủ toàn bộ tòa nhà như một tấm thảm lưới khổng lồ, bắt mắt</a:t>
            </a:r>
            <a:r>
              <a:rPr kumimoji="0" lang="en-US" sz="3200" b="0" i="0" u="none" strike="noStrike" kern="1200" cap="none" spc="0" normalizeH="0" baseline="0" noProof="0" dirty="0">
                <a:ln>
                  <a:noFill/>
                </a:ln>
                <a:solidFill>
                  <a:srgbClr val="333333"/>
                </a:solidFill>
                <a:effectLst/>
                <a:uLnTx/>
                <a:uFillTx/>
                <a:latin typeface="Calibri Light"/>
                <a:ea typeface="+mn-ea"/>
                <a:cs typeface="+mn-cs"/>
              </a:rPr>
              <a:t>.</a:t>
            </a:r>
            <a:r>
              <a:rPr kumimoji="0" lang="vi-VN" sz="3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 </a:t>
            </a:r>
            <a:endParaRPr kumimoji="0" lang="vi-VN" sz="3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FC34358-19AF-49D6-B10E-E335CB1E2489}"/>
              </a:ext>
            </a:extLst>
          </p:cNvPr>
          <p:cNvSpPr txBox="1"/>
          <p:nvPr/>
        </p:nvSpPr>
        <p:spPr>
          <a:xfrm>
            <a:off x="213188" y="3915895"/>
            <a:ext cx="11631305"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333333"/>
                </a:solidFill>
                <a:effectLst/>
                <a:uLnTx/>
                <a:uFillTx/>
                <a:latin typeface="Times New Roman" panose="02020603050405020304" pitchFamily="18" charset="0"/>
                <a:ea typeface="+mn-ea"/>
                <a:cs typeface="+mn-cs"/>
              </a:rPr>
              <a:t>Cấu trúc mái hình thoi diện tích 8.650 mét vuông bao gồm các dầm bê tông hình chữ V và được bao phủ bởi các tấm kính. Trên thực tế, một phần ba mái nhà bao gồm các giếng trời, cho phép ánh sáng ban ngày tràn ngập vào tòa nhà trong suốt. Các dầm bê tông, mỗi dầm dài 16 mét và nặng 28 tấn, cộng với tổng chiều dài 3,2 km.</a:t>
            </a: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330544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15.2023.9$9+K4lPs7H94VUqPe2XwIsfPRnrXQE//QTEXxb8/8N4CNc6FpgZahzpTjFhMzSA7T/nHJa11DE8Ng2TP3iAmRczFlmslSuUNOgUeb6yRvs0="/>
          <p:cNvGrpSpPr/>
          <p:nvPr/>
        </p:nvGrpSpPr>
        <p:grpSpPr>
          <a:xfrm>
            <a:off x="0" y="0"/>
            <a:ext cx="12192000" cy="6858000"/>
            <a:chOff x="0" y="0"/>
            <a:chExt cx="12192000" cy="6858000"/>
          </a:xfrm>
        </p:grpSpPr>
        <p:sp>
          <p:nvSpPr>
            <p:cNvPr id="3" name="Rectangle 2"/>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5"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E6B765C-E492-4D9D-B326-A1DF01AF5D4B}"/>
              </a:ext>
            </a:extLst>
          </p:cNvPr>
          <p:cNvSpPr/>
          <p:nvPr/>
        </p:nvSpPr>
        <p:spPr>
          <a:xfrm>
            <a:off x="1692547" y="2381622"/>
            <a:ext cx="4383572" cy="1231106"/>
          </a:xfrm>
          <a:prstGeom prst="rect">
            <a:avLst/>
          </a:prstGeom>
          <a:noFill/>
        </p:spPr>
        <p:txBody>
          <a:bodyPr wrap="none" lIns="121920" tIns="60960" rIns="121920" bIns="60960">
            <a:spAutoFit/>
          </a:bodyPr>
          <a:lstStyle/>
          <a:p>
            <a:pPr algn="ctr"/>
            <a:r>
              <a:rPr lang="en-US" sz="7200" b="1" dirty="0">
                <a:ln w="22225">
                  <a:solidFill>
                    <a:schemeClr val="accent2"/>
                  </a:solidFill>
                  <a:prstDash val="solid"/>
                </a:ln>
                <a:solidFill>
                  <a:schemeClr val="accent2">
                    <a:lumMod val="40000"/>
                    <a:lumOff val="60000"/>
                  </a:schemeClr>
                </a:solidFill>
              </a:rPr>
              <a:t>HÌNH THOI</a:t>
            </a:r>
          </a:p>
        </p:txBody>
      </p:sp>
      <p:sp>
        <p:nvSpPr>
          <p:cNvPr id="6" name="Rectangl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0C864D8-94FF-41B2-991B-05EF775C1920}"/>
              </a:ext>
            </a:extLst>
          </p:cNvPr>
          <p:cNvSpPr/>
          <p:nvPr/>
        </p:nvSpPr>
        <p:spPr>
          <a:xfrm>
            <a:off x="308311" y="1645817"/>
            <a:ext cx="1801135" cy="861774"/>
          </a:xfrm>
          <a:prstGeom prst="rect">
            <a:avLst/>
          </a:prstGeom>
          <a:noFill/>
        </p:spPr>
        <p:txBody>
          <a:bodyPr wrap="none" lIns="121920" tIns="60960" rIns="121920" bIns="60960">
            <a:spAutoFit/>
          </a:bodyPr>
          <a:lstStyle/>
          <a:p>
            <a:pPr algn="ctr"/>
            <a:r>
              <a:rPr lang="en-US" sz="4800" b="1" dirty="0">
                <a:ln w="9525">
                  <a:solidFill>
                    <a:schemeClr val="bg1"/>
                  </a:solidFill>
                  <a:prstDash val="solid"/>
                </a:ln>
                <a:solidFill>
                  <a:srgbClr val="002060"/>
                </a:solidFill>
                <a:effectLst>
                  <a:outerShdw blurRad="12700" dist="38100" dir="2700000" algn="tl" rotWithShape="0">
                    <a:schemeClr val="bg1">
                      <a:lumMod val="50000"/>
                    </a:schemeClr>
                  </a:outerShdw>
                </a:effectLst>
                <a:latin typeface="Times New Roman" panose="02020603050405020304" pitchFamily="18" charset="0"/>
                <a:cs typeface="Times New Roman" panose="02020603050405020304" pitchFamily="18" charset="0"/>
              </a:rPr>
              <a:t>BÀI 6</a:t>
            </a:r>
          </a:p>
        </p:txBody>
      </p:sp>
      <p:sp>
        <p:nvSpPr>
          <p:cNvPr id="7"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6D747D-C415-4964-A59E-F785BB764022}"/>
              </a:ext>
            </a:extLst>
          </p:cNvPr>
          <p:cNvSpPr/>
          <p:nvPr/>
        </p:nvSpPr>
        <p:spPr>
          <a:xfrm>
            <a:off x="1988331" y="848456"/>
            <a:ext cx="7058535"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TAM GIÁC. TỨ GIÁC</a:t>
            </a:r>
          </a:p>
        </p:txBody>
      </p:sp>
      <p:sp>
        <p:nvSpPr>
          <p:cNvPr id="8" name="Rectangl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2EA59C7-7EED-485B-A9ED-438A79DA8CB3}"/>
              </a:ext>
            </a:extLst>
          </p:cNvPr>
          <p:cNvSpPr/>
          <p:nvPr/>
        </p:nvSpPr>
        <p:spPr>
          <a:xfrm>
            <a:off x="365237" y="191529"/>
            <a:ext cx="3303533" cy="769441"/>
          </a:xfrm>
          <a:prstGeom prst="rect">
            <a:avLst/>
          </a:prstGeom>
          <a:noFill/>
        </p:spPr>
        <p:txBody>
          <a:bodyPr wrap="none" lIns="91440" tIns="45720" rIns="91440" bIns="45720">
            <a:spAutoFit/>
          </a:bodyPr>
          <a:lstStyle/>
          <a:p>
            <a:pPr algn="ctr"/>
            <a:r>
              <a:rPr lang="en-US" sz="4400" b="1" dirty="0">
                <a:ln w="6600">
                  <a:solidFill>
                    <a:schemeClr val="accent2"/>
                  </a:solidFill>
                  <a:prstDash val="solid"/>
                </a:ln>
                <a:solidFill>
                  <a:srgbClr val="FF0000"/>
                </a:solidFill>
                <a:effectLst>
                  <a:outerShdw dist="38100" dir="2700000" algn="tl" rotWithShape="0">
                    <a:schemeClr val="accent2"/>
                  </a:outerShdw>
                </a:effectLst>
                <a:latin typeface="Times New Roman" panose="02020603050405020304" pitchFamily="18" charset="0"/>
                <a:cs typeface="Times New Roman" panose="02020603050405020304" pitchFamily="18" charset="0"/>
              </a:rPr>
              <a:t>CHƯƠNG V</a:t>
            </a:r>
          </a:p>
        </p:txBody>
      </p:sp>
      <p:sp>
        <p:nvSpPr>
          <p:cNvPr id="9" name="Hình chữ nhật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373F0C2-A895-4718-B076-FA6AE686B6F1}"/>
              </a:ext>
            </a:extLst>
          </p:cNvPr>
          <p:cNvSpPr/>
          <p:nvPr/>
        </p:nvSpPr>
        <p:spPr>
          <a:xfrm>
            <a:off x="2705159" y="5703483"/>
            <a:ext cx="2358338" cy="923330"/>
          </a:xfrm>
          <a:prstGeom prst="rect">
            <a:avLst/>
          </a:prstGeom>
          <a:noFill/>
        </p:spPr>
        <p:txBody>
          <a:bodyPr wrap="none" lIns="91440" tIns="45720" rIns="91440" bIns="45720">
            <a:spAutoFit/>
          </a:bodyPr>
          <a:lstStyle/>
          <a:p>
            <a:pPr algn="ct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a:t>
            </a:r>
            <a:r>
              <a:rPr lang="en-US" sz="54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Tiết</a:t>
            </a:r>
            <a:r>
              <a:rPr lang="en-US"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rPr>
              <a:t> 2)</a:t>
            </a:r>
            <a:endParaRPr lang="vi-VN" sz="54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1816626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14" presetClass="entr" presetSubtype="10"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childTnLst>
                          </p:cTn>
                        </p:par>
                        <p:par>
                          <p:cTn id="14" fill="hold">
                            <p:stCondLst>
                              <p:cond delay="1000"/>
                            </p:stCondLst>
                            <p:childTnLst>
                              <p:par>
                                <p:cTn id="15" presetID="14" presetClass="entr" presetSubtype="10" fill="hold" grpId="0" nodeType="after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randombar(horizontal)">
                                      <p:cBhvr>
                                        <p:cTn id="17" dur="500"/>
                                        <p:tgtEl>
                                          <p:spTgt spid="5"/>
                                        </p:tgtEl>
                                      </p:cBhvr>
                                    </p:animEffect>
                                  </p:childTnLst>
                                </p:cTn>
                              </p:par>
                            </p:childTnLst>
                          </p:cTn>
                        </p:par>
                        <p:par>
                          <p:cTn id="18" fill="hold">
                            <p:stCondLst>
                              <p:cond delay="1500"/>
                            </p:stCondLst>
                            <p:childTnLst>
                              <p:par>
                                <p:cTn id="19" presetID="26" presetClass="entr" presetSubtype="0" fill="hold" grpId="1"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down)">
                                      <p:cBhvr>
                                        <p:cTn id="21" dur="580">
                                          <p:stCondLst>
                                            <p:cond delay="0"/>
                                          </p:stCondLst>
                                        </p:cTn>
                                        <p:tgtEl>
                                          <p:spTgt spid="9"/>
                                        </p:tgtEl>
                                      </p:cBhvr>
                                    </p:animEffect>
                                    <p:anim calcmode="lin" valueType="num">
                                      <p:cBhvr>
                                        <p:cTn id="2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2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27" dur="26">
                                          <p:stCondLst>
                                            <p:cond delay="650"/>
                                          </p:stCondLst>
                                        </p:cTn>
                                        <p:tgtEl>
                                          <p:spTgt spid="9"/>
                                        </p:tgtEl>
                                      </p:cBhvr>
                                      <p:to x="100000" y="60000"/>
                                    </p:animScale>
                                    <p:animScale>
                                      <p:cBhvr>
                                        <p:cTn id="28" dur="166" decel="50000">
                                          <p:stCondLst>
                                            <p:cond delay="676"/>
                                          </p:stCondLst>
                                        </p:cTn>
                                        <p:tgtEl>
                                          <p:spTgt spid="9"/>
                                        </p:tgtEl>
                                      </p:cBhvr>
                                      <p:to x="100000" y="100000"/>
                                    </p:animScale>
                                    <p:animScale>
                                      <p:cBhvr>
                                        <p:cTn id="29" dur="26">
                                          <p:stCondLst>
                                            <p:cond delay="1312"/>
                                          </p:stCondLst>
                                        </p:cTn>
                                        <p:tgtEl>
                                          <p:spTgt spid="9"/>
                                        </p:tgtEl>
                                      </p:cBhvr>
                                      <p:to x="100000" y="80000"/>
                                    </p:animScale>
                                    <p:animScale>
                                      <p:cBhvr>
                                        <p:cTn id="30" dur="166" decel="50000">
                                          <p:stCondLst>
                                            <p:cond delay="1338"/>
                                          </p:stCondLst>
                                        </p:cTn>
                                        <p:tgtEl>
                                          <p:spTgt spid="9"/>
                                        </p:tgtEl>
                                      </p:cBhvr>
                                      <p:to x="100000" y="100000"/>
                                    </p:animScale>
                                    <p:animScale>
                                      <p:cBhvr>
                                        <p:cTn id="31" dur="26">
                                          <p:stCondLst>
                                            <p:cond delay="1642"/>
                                          </p:stCondLst>
                                        </p:cTn>
                                        <p:tgtEl>
                                          <p:spTgt spid="9"/>
                                        </p:tgtEl>
                                      </p:cBhvr>
                                      <p:to x="100000" y="90000"/>
                                    </p:animScale>
                                    <p:animScale>
                                      <p:cBhvr>
                                        <p:cTn id="32" dur="166" decel="50000">
                                          <p:stCondLst>
                                            <p:cond delay="1668"/>
                                          </p:stCondLst>
                                        </p:cTn>
                                        <p:tgtEl>
                                          <p:spTgt spid="9"/>
                                        </p:tgtEl>
                                      </p:cBhvr>
                                      <p:to x="100000" y="100000"/>
                                    </p:animScale>
                                    <p:animScale>
                                      <p:cBhvr>
                                        <p:cTn id="33" dur="26">
                                          <p:stCondLst>
                                            <p:cond delay="1808"/>
                                          </p:stCondLst>
                                        </p:cTn>
                                        <p:tgtEl>
                                          <p:spTgt spid="9"/>
                                        </p:tgtEl>
                                      </p:cBhvr>
                                      <p:to x="100000" y="95000"/>
                                    </p:animScale>
                                    <p:animScale>
                                      <p:cBhvr>
                                        <p:cTn id="34" dur="166" decel="50000">
                                          <p:stCondLst>
                                            <p:cond delay="1834"/>
                                          </p:stCondLst>
                                        </p:cTn>
                                        <p:tgtEl>
                                          <p:spTgt spid="9"/>
                                        </p:tgtEl>
                                      </p:cBhvr>
                                      <p:to x="100000" y="100000"/>
                                    </p:animScale>
                                  </p:childTnLst>
                                </p:cTn>
                              </p:par>
                            </p:childTnLst>
                          </p:cTn>
                        </p:par>
                        <p:par>
                          <p:cTn id="35" fill="hold">
                            <p:stCondLst>
                              <p:cond delay="3500"/>
                            </p:stCondLst>
                            <p:childTnLst>
                              <p:par>
                                <p:cTn id="36" presetID="26" presetClass="emph" presetSubtype="0" fill="hold" grpId="0" nodeType="afterEffect">
                                  <p:stCondLst>
                                    <p:cond delay="0"/>
                                  </p:stCondLst>
                                  <p:childTnLst>
                                    <p:animEffect transition="out" filter="fade">
                                      <p:cBhvr>
                                        <p:cTn id="37" dur="1750" tmFilter="0, 0; .2, .5; .8, .5; 1, 0"/>
                                        <p:tgtEl>
                                          <p:spTgt spid="9"/>
                                        </p:tgtEl>
                                      </p:cBhvr>
                                    </p:animEffect>
                                    <p:animScale>
                                      <p:cBhvr>
                                        <p:cTn id="38" dur="875"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9" grpId="0"/>
      <p:bldP spid="9"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47"/>
        <p:cNvGrpSpPr/>
        <p:nvPr/>
      </p:nvGrpSpPr>
      <p:grpSpPr>
        <a:xfrm>
          <a:off x="0" y="0"/>
          <a:ext cx="0" cy="0"/>
          <a:chOff x="0" y="0"/>
          <a:chExt cx="0" cy="0"/>
        </a:xfrm>
      </p:grpSpPr>
      <p:sp>
        <p:nvSpPr>
          <p:cNvPr id="3348" name="Google Shape;3348;p46" descr="OPL20U25GSXzBJYl68kk8uQGfFKzs7yb1M4KJWUiLk6ZEvGF+qCIPSnY57AbBFCvTW$15.2023.9$9+K4lPs7H94VUqPe2XwIsfPRnrXQE//QTEXxb8/8N4CNc6FpgZahzpTjFhMzSA7T/nHJa11DE8Ng2TP3iAmRczFlmslSuUNOgUeb6yRvs0="/>
          <p:cNvSpPr txBox="1">
            <a:spLocks noGrp="1"/>
          </p:cNvSpPr>
          <p:nvPr>
            <p:ph type="title"/>
          </p:nvPr>
        </p:nvSpPr>
        <p:spPr>
          <a:xfrm>
            <a:off x="878679" y="70875"/>
            <a:ext cx="6646728" cy="957200"/>
          </a:xfrm>
          <a:prstGeom prst="rect">
            <a:avLst/>
          </a:prstGeom>
        </p:spPr>
        <p:txBody>
          <a:bodyPr spcFirstLastPara="1" wrap="square" lIns="121900" tIns="121900" rIns="121900" bIns="121900" anchor="t" anchorCtr="0">
            <a:noAutofit/>
          </a:bodyPr>
          <a:lstStyle/>
          <a:p>
            <a:r>
              <a:rPr lang="en" sz="4800" b="1" dirty="0">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rPr>
              <a:t>MỤC TIÊU CẦN ĐẠT</a:t>
            </a:r>
            <a:endParaRPr sz="4800" b="1" dirty="0">
              <a:effectLst>
                <a:outerShdw blurRad="60007" dist="200025" dir="15000000" sy="30000" kx="-1800000" algn="bl" rotWithShape="0">
                  <a:prstClr val="black">
                    <a:alpha val="32000"/>
                  </a:prstClr>
                </a:outerShdw>
              </a:effectLst>
              <a:latin typeface="Times New Roman" panose="02020603050405020304" pitchFamily="18" charset="0"/>
              <a:cs typeface="Times New Roman" panose="02020603050405020304" pitchFamily="18" charset="0"/>
            </a:endParaRPr>
          </a:p>
        </p:txBody>
      </p:sp>
      <p:grpSp>
        <p:nvGrpSpPr>
          <p:cNvPr id="3351" name="Google Shape;3351;p46" descr="OPL20U25GSXzBJYl68kk8uQGfFKzs7yb1M4KJWUiLk6ZEvGF+qCIPSnY57AbBFCvTW$15.2023.9$9+K4lPs7H94VUqPe2XwIsfPRnrXQE//QTEXxb8/8N4CNc6FpgZahzpTjFhMzSA7T/nHJa11DE8Ng2TP3iAmRczFlmslSuUNOgUeb6yRvs0="/>
          <p:cNvGrpSpPr/>
          <p:nvPr/>
        </p:nvGrpSpPr>
        <p:grpSpPr>
          <a:xfrm>
            <a:off x="-376819" y="3429000"/>
            <a:ext cx="3922309" cy="3358125"/>
            <a:chOff x="694847" y="1486925"/>
            <a:chExt cx="3733139" cy="3121654"/>
          </a:xfrm>
        </p:grpSpPr>
        <p:sp>
          <p:nvSpPr>
            <p:cNvPr id="3352" name="Google Shape;3352;p46"/>
            <p:cNvSpPr/>
            <p:nvPr/>
          </p:nvSpPr>
          <p:spPr>
            <a:xfrm>
              <a:off x="970175" y="1486925"/>
              <a:ext cx="3027275" cy="3027275"/>
            </a:xfrm>
            <a:custGeom>
              <a:avLst/>
              <a:gdLst/>
              <a:ahLst/>
              <a:cxnLst/>
              <a:rect l="l" t="t" r="r" b="b"/>
              <a:pathLst>
                <a:path w="78093" h="78093" extrusionOk="0">
                  <a:moveTo>
                    <a:pt x="78092" y="39047"/>
                  </a:moveTo>
                  <a:cubicBezTo>
                    <a:pt x="78092" y="60612"/>
                    <a:pt x="60612" y="78092"/>
                    <a:pt x="39046" y="78092"/>
                  </a:cubicBezTo>
                  <a:cubicBezTo>
                    <a:pt x="17497" y="78092"/>
                    <a:pt x="1" y="60612"/>
                    <a:pt x="1" y="39047"/>
                  </a:cubicBezTo>
                  <a:cubicBezTo>
                    <a:pt x="1" y="17481"/>
                    <a:pt x="17497" y="1"/>
                    <a:pt x="39046" y="1"/>
                  </a:cubicBezTo>
                  <a:cubicBezTo>
                    <a:pt x="60612" y="1"/>
                    <a:pt x="78092" y="17481"/>
                    <a:pt x="78092" y="39047"/>
                  </a:cubicBezTo>
                  <a:close/>
                </a:path>
              </a:pathLst>
            </a:custGeom>
            <a:solidFill>
              <a:srgbClr val="B9CCE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3" name="Google Shape;3353;p46"/>
            <p:cNvSpPr/>
            <p:nvPr/>
          </p:nvSpPr>
          <p:spPr>
            <a:xfrm>
              <a:off x="2785117" y="1754745"/>
              <a:ext cx="821547" cy="224721"/>
            </a:xfrm>
            <a:custGeom>
              <a:avLst/>
              <a:gdLst/>
              <a:ahLst/>
              <a:cxnLst/>
              <a:rect l="l" t="t" r="r" b="b"/>
              <a:pathLst>
                <a:path w="21193" h="5797" extrusionOk="0">
                  <a:moveTo>
                    <a:pt x="10712" y="0"/>
                  </a:moveTo>
                  <a:cubicBezTo>
                    <a:pt x="10465" y="0"/>
                    <a:pt x="10205" y="71"/>
                    <a:pt x="9951" y="232"/>
                  </a:cubicBezTo>
                  <a:cubicBezTo>
                    <a:pt x="9303" y="649"/>
                    <a:pt x="8941" y="1771"/>
                    <a:pt x="8074" y="1771"/>
                  </a:cubicBezTo>
                  <a:cubicBezTo>
                    <a:pt x="8051" y="1771"/>
                    <a:pt x="8027" y="1770"/>
                    <a:pt x="8003" y="1768"/>
                  </a:cubicBezTo>
                  <a:cubicBezTo>
                    <a:pt x="7275" y="1721"/>
                    <a:pt x="6942" y="771"/>
                    <a:pt x="6261" y="470"/>
                  </a:cubicBezTo>
                  <a:cubicBezTo>
                    <a:pt x="6115" y="406"/>
                    <a:pt x="5961" y="377"/>
                    <a:pt x="5807" y="377"/>
                  </a:cubicBezTo>
                  <a:cubicBezTo>
                    <a:pt x="5311" y="377"/>
                    <a:pt x="4810" y="677"/>
                    <a:pt x="4520" y="1087"/>
                  </a:cubicBezTo>
                  <a:cubicBezTo>
                    <a:pt x="4124" y="1626"/>
                    <a:pt x="4013" y="2307"/>
                    <a:pt x="3918" y="2956"/>
                  </a:cubicBezTo>
                  <a:cubicBezTo>
                    <a:pt x="3396" y="2354"/>
                    <a:pt x="2699" y="1911"/>
                    <a:pt x="1923" y="1673"/>
                  </a:cubicBezTo>
                  <a:cubicBezTo>
                    <a:pt x="1815" y="1645"/>
                    <a:pt x="1710" y="1632"/>
                    <a:pt x="1610" y="1632"/>
                  </a:cubicBezTo>
                  <a:cubicBezTo>
                    <a:pt x="529" y="1632"/>
                    <a:pt x="1" y="3177"/>
                    <a:pt x="1131" y="4033"/>
                  </a:cubicBezTo>
                  <a:cubicBezTo>
                    <a:pt x="1695" y="4465"/>
                    <a:pt x="2412" y="4599"/>
                    <a:pt x="3084" y="4599"/>
                  </a:cubicBezTo>
                  <a:cubicBezTo>
                    <a:pt x="4186" y="4599"/>
                    <a:pt x="5169" y="4238"/>
                    <a:pt x="5169" y="4238"/>
                  </a:cubicBezTo>
                  <a:cubicBezTo>
                    <a:pt x="5181" y="4970"/>
                    <a:pt x="5821" y="5330"/>
                    <a:pt x="6653" y="5330"/>
                  </a:cubicBezTo>
                  <a:cubicBezTo>
                    <a:pt x="6919" y="5330"/>
                    <a:pt x="7205" y="5293"/>
                    <a:pt x="7496" y="5220"/>
                  </a:cubicBezTo>
                  <a:cubicBezTo>
                    <a:pt x="8271" y="5026"/>
                    <a:pt x="9140" y="4360"/>
                    <a:pt x="9992" y="4360"/>
                  </a:cubicBezTo>
                  <a:cubicBezTo>
                    <a:pt x="10185" y="4360"/>
                    <a:pt x="10378" y="4394"/>
                    <a:pt x="10568" y="4476"/>
                  </a:cubicBezTo>
                  <a:cubicBezTo>
                    <a:pt x="10223" y="5117"/>
                    <a:pt x="11328" y="5797"/>
                    <a:pt x="13000" y="5797"/>
                  </a:cubicBezTo>
                  <a:cubicBezTo>
                    <a:pt x="13475" y="5797"/>
                    <a:pt x="13996" y="5742"/>
                    <a:pt x="14542" y="5616"/>
                  </a:cubicBezTo>
                  <a:cubicBezTo>
                    <a:pt x="15350" y="5410"/>
                    <a:pt x="15572" y="4650"/>
                    <a:pt x="15144" y="4302"/>
                  </a:cubicBezTo>
                  <a:lnTo>
                    <a:pt x="15144" y="4302"/>
                  </a:lnTo>
                  <a:cubicBezTo>
                    <a:pt x="15276" y="4329"/>
                    <a:pt x="15413" y="4342"/>
                    <a:pt x="15552" y="4342"/>
                  </a:cubicBezTo>
                  <a:cubicBezTo>
                    <a:pt x="16047" y="4342"/>
                    <a:pt x="16574" y="4183"/>
                    <a:pt x="17044" y="3985"/>
                  </a:cubicBezTo>
                  <a:cubicBezTo>
                    <a:pt x="17742" y="3695"/>
                    <a:pt x="18474" y="3318"/>
                    <a:pt x="19220" y="3318"/>
                  </a:cubicBezTo>
                  <a:cubicBezTo>
                    <a:pt x="19370" y="3318"/>
                    <a:pt x="19521" y="3333"/>
                    <a:pt x="19673" y="3368"/>
                  </a:cubicBezTo>
                  <a:cubicBezTo>
                    <a:pt x="19892" y="3420"/>
                    <a:pt x="20242" y="3582"/>
                    <a:pt x="20564" y="3582"/>
                  </a:cubicBezTo>
                  <a:cubicBezTo>
                    <a:pt x="20730" y="3582"/>
                    <a:pt x="20889" y="3539"/>
                    <a:pt x="21018" y="3415"/>
                  </a:cubicBezTo>
                  <a:cubicBezTo>
                    <a:pt x="21193" y="3241"/>
                    <a:pt x="21177" y="2940"/>
                    <a:pt x="20971" y="2798"/>
                  </a:cubicBezTo>
                  <a:cubicBezTo>
                    <a:pt x="20882" y="2766"/>
                    <a:pt x="20783" y="2753"/>
                    <a:pt x="20673" y="2753"/>
                  </a:cubicBezTo>
                  <a:cubicBezTo>
                    <a:pt x="20066" y="2753"/>
                    <a:pt x="19125" y="3154"/>
                    <a:pt x="17824" y="3154"/>
                  </a:cubicBezTo>
                  <a:cubicBezTo>
                    <a:pt x="16858" y="3154"/>
                    <a:pt x="15694" y="2933"/>
                    <a:pt x="14321" y="2164"/>
                  </a:cubicBezTo>
                  <a:cubicBezTo>
                    <a:pt x="13997" y="1980"/>
                    <a:pt x="13556" y="1881"/>
                    <a:pt x="13117" y="1881"/>
                  </a:cubicBezTo>
                  <a:cubicBezTo>
                    <a:pt x="12612" y="1881"/>
                    <a:pt x="12109" y="2011"/>
                    <a:pt x="11787" y="2291"/>
                  </a:cubicBezTo>
                  <a:cubicBezTo>
                    <a:pt x="12609" y="1302"/>
                    <a:pt x="11775" y="0"/>
                    <a:pt x="10712"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3354" name="Google Shape;3354;p46"/>
            <p:cNvGrpSpPr/>
            <p:nvPr/>
          </p:nvGrpSpPr>
          <p:grpSpPr>
            <a:xfrm rot="-1741540">
              <a:off x="921222" y="3271185"/>
              <a:ext cx="389524" cy="1033947"/>
              <a:chOff x="2836025" y="2549125"/>
              <a:chExt cx="389525" cy="1033950"/>
            </a:xfrm>
          </p:grpSpPr>
          <p:sp>
            <p:nvSpPr>
              <p:cNvPr id="3355" name="Google Shape;3355;p46"/>
              <p:cNvSpPr/>
              <p:nvPr/>
            </p:nvSpPr>
            <p:spPr>
              <a:xfrm>
                <a:off x="2883925" y="3046700"/>
                <a:ext cx="285025" cy="536375"/>
              </a:xfrm>
              <a:custGeom>
                <a:avLst/>
                <a:gdLst/>
                <a:ahLst/>
                <a:cxnLst/>
                <a:rect l="l" t="t" r="r" b="b"/>
                <a:pathLst>
                  <a:path w="11401" h="21455" extrusionOk="0">
                    <a:moveTo>
                      <a:pt x="3325" y="3880"/>
                    </a:moveTo>
                    <a:cubicBezTo>
                      <a:pt x="0" y="808"/>
                      <a:pt x="792" y="0"/>
                      <a:pt x="871" y="2613"/>
                    </a:cubicBezTo>
                    <a:cubicBezTo>
                      <a:pt x="903" y="4355"/>
                      <a:pt x="681" y="5146"/>
                      <a:pt x="713" y="6286"/>
                    </a:cubicBezTo>
                    <a:cubicBezTo>
                      <a:pt x="1821" y="6065"/>
                      <a:pt x="2961" y="6160"/>
                      <a:pt x="4022" y="6571"/>
                    </a:cubicBezTo>
                    <a:cubicBezTo>
                      <a:pt x="4893" y="6951"/>
                      <a:pt x="3404" y="6001"/>
                      <a:pt x="776" y="6888"/>
                    </a:cubicBezTo>
                    <a:cubicBezTo>
                      <a:pt x="1378" y="9564"/>
                      <a:pt x="5684" y="8551"/>
                      <a:pt x="8297" y="12034"/>
                    </a:cubicBezTo>
                    <a:cubicBezTo>
                      <a:pt x="11195" y="18858"/>
                      <a:pt x="10830" y="21455"/>
                      <a:pt x="11400" y="21344"/>
                    </a:cubicBezTo>
                    <a:cubicBezTo>
                      <a:pt x="10276" y="15723"/>
                      <a:pt x="7474" y="7854"/>
                      <a:pt x="3325" y="3880"/>
                    </a:cubicBezTo>
                    <a:close/>
                  </a:path>
                </a:pathLst>
              </a:custGeom>
              <a:solidFill>
                <a:srgbClr val="99D0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6" name="Google Shape;3356;p46"/>
              <p:cNvSpPr/>
              <p:nvPr/>
            </p:nvSpPr>
            <p:spPr>
              <a:xfrm>
                <a:off x="2836025" y="2881625"/>
                <a:ext cx="287000" cy="546300"/>
              </a:xfrm>
              <a:custGeom>
                <a:avLst/>
                <a:gdLst/>
                <a:ahLst/>
                <a:cxnLst/>
                <a:rect l="l" t="t" r="r" b="b"/>
                <a:pathLst>
                  <a:path w="11480" h="21852" extrusionOk="0">
                    <a:moveTo>
                      <a:pt x="8946" y="15549"/>
                    </a:moveTo>
                    <a:cubicBezTo>
                      <a:pt x="10720" y="18732"/>
                      <a:pt x="11480" y="21851"/>
                      <a:pt x="10941" y="19856"/>
                    </a:cubicBezTo>
                    <a:cubicBezTo>
                      <a:pt x="9785" y="15597"/>
                      <a:pt x="9580" y="10736"/>
                      <a:pt x="7379" y="6936"/>
                    </a:cubicBezTo>
                    <a:cubicBezTo>
                      <a:pt x="5020" y="3057"/>
                      <a:pt x="2375" y="3247"/>
                      <a:pt x="95" y="1"/>
                    </a:cubicBezTo>
                    <a:cubicBezTo>
                      <a:pt x="0" y="777"/>
                      <a:pt x="48" y="1584"/>
                      <a:pt x="206" y="2360"/>
                    </a:cubicBezTo>
                    <a:cubicBezTo>
                      <a:pt x="634" y="4466"/>
                      <a:pt x="444" y="3785"/>
                      <a:pt x="1979" y="3785"/>
                    </a:cubicBezTo>
                    <a:cubicBezTo>
                      <a:pt x="2375" y="3785"/>
                      <a:pt x="2755" y="3848"/>
                      <a:pt x="3120" y="3991"/>
                    </a:cubicBezTo>
                    <a:cubicBezTo>
                      <a:pt x="2312" y="3880"/>
                      <a:pt x="1504" y="4007"/>
                      <a:pt x="776" y="4323"/>
                    </a:cubicBezTo>
                    <a:cubicBezTo>
                      <a:pt x="3072" y="9818"/>
                      <a:pt x="5621" y="9438"/>
                      <a:pt x="8946" y="15549"/>
                    </a:cubicBezTo>
                    <a:close/>
                  </a:path>
                </a:pathLst>
              </a:custGeom>
              <a:solidFill>
                <a:srgbClr val="8DC3B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57" name="Google Shape;3357;p46"/>
              <p:cNvSpPr/>
              <p:nvPr/>
            </p:nvSpPr>
            <p:spPr>
              <a:xfrm>
                <a:off x="3069175" y="2549125"/>
                <a:ext cx="156375" cy="726800"/>
              </a:xfrm>
              <a:custGeom>
                <a:avLst/>
                <a:gdLst/>
                <a:ahLst/>
                <a:cxnLst/>
                <a:rect l="l" t="t" r="r" b="b"/>
                <a:pathLst>
                  <a:path w="6255" h="29072" extrusionOk="0">
                    <a:moveTo>
                      <a:pt x="2724" y="2645"/>
                    </a:moveTo>
                    <a:cubicBezTo>
                      <a:pt x="3167" y="3389"/>
                      <a:pt x="3753" y="4387"/>
                      <a:pt x="3848" y="5162"/>
                    </a:cubicBezTo>
                    <a:cubicBezTo>
                      <a:pt x="3531" y="4371"/>
                      <a:pt x="3040" y="3658"/>
                      <a:pt x="2391" y="3088"/>
                    </a:cubicBezTo>
                    <a:cubicBezTo>
                      <a:pt x="491" y="5748"/>
                      <a:pt x="0" y="9200"/>
                      <a:pt x="190" y="12446"/>
                    </a:cubicBezTo>
                    <a:cubicBezTo>
                      <a:pt x="744" y="23308"/>
                      <a:pt x="1710" y="29071"/>
                      <a:pt x="1457" y="26142"/>
                    </a:cubicBezTo>
                    <a:cubicBezTo>
                      <a:pt x="776" y="18653"/>
                      <a:pt x="4434" y="13792"/>
                      <a:pt x="4766" y="6461"/>
                    </a:cubicBezTo>
                    <a:cubicBezTo>
                      <a:pt x="4893" y="4434"/>
                      <a:pt x="4750" y="2471"/>
                      <a:pt x="6255" y="1"/>
                    </a:cubicBezTo>
                    <a:cubicBezTo>
                      <a:pt x="5431" y="206"/>
                      <a:pt x="3959" y="1077"/>
                      <a:pt x="2724" y="2645"/>
                    </a:cubicBezTo>
                    <a:close/>
                  </a:path>
                </a:pathLst>
              </a:custGeom>
              <a:solidFill>
                <a:srgbClr val="8DC3B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58" name="Google Shape;3358;p46"/>
            <p:cNvGrpSpPr/>
            <p:nvPr/>
          </p:nvGrpSpPr>
          <p:grpSpPr>
            <a:xfrm rot="2998153">
              <a:off x="3712105" y="3027577"/>
              <a:ext cx="389526" cy="1033951"/>
              <a:chOff x="2836025" y="2549125"/>
              <a:chExt cx="389525" cy="1033950"/>
            </a:xfrm>
          </p:grpSpPr>
          <p:sp>
            <p:nvSpPr>
              <p:cNvPr id="3359" name="Google Shape;3359;p46"/>
              <p:cNvSpPr/>
              <p:nvPr/>
            </p:nvSpPr>
            <p:spPr>
              <a:xfrm>
                <a:off x="2883925" y="3046700"/>
                <a:ext cx="285025" cy="536375"/>
              </a:xfrm>
              <a:custGeom>
                <a:avLst/>
                <a:gdLst/>
                <a:ahLst/>
                <a:cxnLst/>
                <a:rect l="l" t="t" r="r" b="b"/>
                <a:pathLst>
                  <a:path w="11401" h="21455" extrusionOk="0">
                    <a:moveTo>
                      <a:pt x="3325" y="3880"/>
                    </a:moveTo>
                    <a:cubicBezTo>
                      <a:pt x="0" y="808"/>
                      <a:pt x="792" y="0"/>
                      <a:pt x="871" y="2613"/>
                    </a:cubicBezTo>
                    <a:cubicBezTo>
                      <a:pt x="903" y="4355"/>
                      <a:pt x="681" y="5146"/>
                      <a:pt x="713" y="6286"/>
                    </a:cubicBezTo>
                    <a:cubicBezTo>
                      <a:pt x="1821" y="6065"/>
                      <a:pt x="2961" y="6160"/>
                      <a:pt x="4022" y="6571"/>
                    </a:cubicBezTo>
                    <a:cubicBezTo>
                      <a:pt x="4893" y="6951"/>
                      <a:pt x="3404" y="6001"/>
                      <a:pt x="776" y="6888"/>
                    </a:cubicBezTo>
                    <a:cubicBezTo>
                      <a:pt x="1378" y="9564"/>
                      <a:pt x="5684" y="8551"/>
                      <a:pt x="8297" y="12034"/>
                    </a:cubicBezTo>
                    <a:cubicBezTo>
                      <a:pt x="11195" y="18858"/>
                      <a:pt x="10830" y="21455"/>
                      <a:pt x="11400" y="21344"/>
                    </a:cubicBezTo>
                    <a:cubicBezTo>
                      <a:pt x="10276" y="15723"/>
                      <a:pt x="7474" y="7854"/>
                      <a:pt x="3325" y="3880"/>
                    </a:cubicBezTo>
                    <a:close/>
                  </a:path>
                </a:pathLst>
              </a:custGeom>
              <a:solidFill>
                <a:srgbClr val="99D0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0" name="Google Shape;3360;p46"/>
              <p:cNvSpPr/>
              <p:nvPr/>
            </p:nvSpPr>
            <p:spPr>
              <a:xfrm>
                <a:off x="2836025" y="2881625"/>
                <a:ext cx="287000" cy="546300"/>
              </a:xfrm>
              <a:custGeom>
                <a:avLst/>
                <a:gdLst/>
                <a:ahLst/>
                <a:cxnLst/>
                <a:rect l="l" t="t" r="r" b="b"/>
                <a:pathLst>
                  <a:path w="11480" h="21852" extrusionOk="0">
                    <a:moveTo>
                      <a:pt x="8946" y="15549"/>
                    </a:moveTo>
                    <a:cubicBezTo>
                      <a:pt x="10720" y="18732"/>
                      <a:pt x="11480" y="21851"/>
                      <a:pt x="10941" y="19856"/>
                    </a:cubicBezTo>
                    <a:cubicBezTo>
                      <a:pt x="9785" y="15597"/>
                      <a:pt x="9580" y="10736"/>
                      <a:pt x="7379" y="6936"/>
                    </a:cubicBezTo>
                    <a:cubicBezTo>
                      <a:pt x="5020" y="3057"/>
                      <a:pt x="2375" y="3247"/>
                      <a:pt x="95" y="1"/>
                    </a:cubicBezTo>
                    <a:cubicBezTo>
                      <a:pt x="0" y="777"/>
                      <a:pt x="48" y="1584"/>
                      <a:pt x="206" y="2360"/>
                    </a:cubicBezTo>
                    <a:cubicBezTo>
                      <a:pt x="634" y="4466"/>
                      <a:pt x="444" y="3785"/>
                      <a:pt x="1979" y="3785"/>
                    </a:cubicBezTo>
                    <a:cubicBezTo>
                      <a:pt x="2375" y="3785"/>
                      <a:pt x="2755" y="3848"/>
                      <a:pt x="3120" y="3991"/>
                    </a:cubicBezTo>
                    <a:cubicBezTo>
                      <a:pt x="2312" y="3880"/>
                      <a:pt x="1504" y="4007"/>
                      <a:pt x="776" y="4323"/>
                    </a:cubicBezTo>
                    <a:cubicBezTo>
                      <a:pt x="3072" y="9818"/>
                      <a:pt x="5621" y="9438"/>
                      <a:pt x="8946" y="15549"/>
                    </a:cubicBezTo>
                    <a:close/>
                  </a:path>
                </a:pathLst>
              </a:custGeom>
              <a:solidFill>
                <a:srgbClr val="8DC3B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1" name="Google Shape;3361;p46"/>
              <p:cNvSpPr/>
              <p:nvPr/>
            </p:nvSpPr>
            <p:spPr>
              <a:xfrm>
                <a:off x="2946075" y="2722100"/>
                <a:ext cx="234350" cy="733925"/>
              </a:xfrm>
              <a:custGeom>
                <a:avLst/>
                <a:gdLst/>
                <a:ahLst/>
                <a:cxnLst/>
                <a:rect l="l" t="t" r="r" b="b"/>
                <a:pathLst>
                  <a:path w="9374" h="29357" extrusionOk="0">
                    <a:moveTo>
                      <a:pt x="5241" y="7316"/>
                    </a:moveTo>
                    <a:cubicBezTo>
                      <a:pt x="5178" y="6018"/>
                      <a:pt x="4988" y="4529"/>
                      <a:pt x="5114" y="2962"/>
                    </a:cubicBezTo>
                    <a:cubicBezTo>
                      <a:pt x="5288" y="397"/>
                      <a:pt x="5859" y="1"/>
                      <a:pt x="4861" y="1426"/>
                    </a:cubicBezTo>
                    <a:cubicBezTo>
                      <a:pt x="253" y="7902"/>
                      <a:pt x="1251" y="4529"/>
                      <a:pt x="3563" y="8124"/>
                    </a:cubicBezTo>
                    <a:cubicBezTo>
                      <a:pt x="3800" y="8472"/>
                      <a:pt x="4006" y="8836"/>
                      <a:pt x="4196" y="9232"/>
                    </a:cubicBezTo>
                    <a:cubicBezTo>
                      <a:pt x="3848" y="8583"/>
                      <a:pt x="2771" y="7443"/>
                      <a:pt x="1235" y="6762"/>
                    </a:cubicBezTo>
                    <a:cubicBezTo>
                      <a:pt x="0" y="10388"/>
                      <a:pt x="4449" y="13000"/>
                      <a:pt x="5906" y="17640"/>
                    </a:cubicBezTo>
                    <a:cubicBezTo>
                      <a:pt x="6492" y="21677"/>
                      <a:pt x="7600" y="25604"/>
                      <a:pt x="9199" y="29356"/>
                    </a:cubicBezTo>
                    <a:lnTo>
                      <a:pt x="9374" y="29277"/>
                    </a:lnTo>
                    <a:cubicBezTo>
                      <a:pt x="6334" y="22136"/>
                      <a:pt x="5684" y="16690"/>
                      <a:pt x="5241" y="7316"/>
                    </a:cubicBezTo>
                    <a:close/>
                  </a:path>
                </a:pathLst>
              </a:custGeom>
              <a:solidFill>
                <a:srgbClr val="99D0C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2" name="Google Shape;3362;p46"/>
              <p:cNvSpPr/>
              <p:nvPr/>
            </p:nvSpPr>
            <p:spPr>
              <a:xfrm>
                <a:off x="3069175" y="2549125"/>
                <a:ext cx="156375" cy="726800"/>
              </a:xfrm>
              <a:custGeom>
                <a:avLst/>
                <a:gdLst/>
                <a:ahLst/>
                <a:cxnLst/>
                <a:rect l="l" t="t" r="r" b="b"/>
                <a:pathLst>
                  <a:path w="6255" h="29072" extrusionOk="0">
                    <a:moveTo>
                      <a:pt x="2724" y="2645"/>
                    </a:moveTo>
                    <a:cubicBezTo>
                      <a:pt x="3167" y="3389"/>
                      <a:pt x="3753" y="4387"/>
                      <a:pt x="3848" y="5162"/>
                    </a:cubicBezTo>
                    <a:cubicBezTo>
                      <a:pt x="3531" y="4371"/>
                      <a:pt x="3040" y="3658"/>
                      <a:pt x="2391" y="3088"/>
                    </a:cubicBezTo>
                    <a:cubicBezTo>
                      <a:pt x="491" y="5748"/>
                      <a:pt x="0" y="9200"/>
                      <a:pt x="190" y="12446"/>
                    </a:cubicBezTo>
                    <a:cubicBezTo>
                      <a:pt x="744" y="23308"/>
                      <a:pt x="1710" y="29071"/>
                      <a:pt x="1457" y="26142"/>
                    </a:cubicBezTo>
                    <a:cubicBezTo>
                      <a:pt x="776" y="18653"/>
                      <a:pt x="4434" y="13792"/>
                      <a:pt x="4766" y="6461"/>
                    </a:cubicBezTo>
                    <a:cubicBezTo>
                      <a:pt x="4893" y="4434"/>
                      <a:pt x="4750" y="2471"/>
                      <a:pt x="6255" y="1"/>
                    </a:cubicBezTo>
                    <a:cubicBezTo>
                      <a:pt x="5431" y="206"/>
                      <a:pt x="3959" y="1077"/>
                      <a:pt x="2724" y="2645"/>
                    </a:cubicBezTo>
                    <a:close/>
                  </a:path>
                </a:pathLst>
              </a:custGeom>
              <a:solidFill>
                <a:srgbClr val="8DC3BD"/>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363" name="Google Shape;3363;p46"/>
            <p:cNvGrpSpPr/>
            <p:nvPr/>
          </p:nvGrpSpPr>
          <p:grpSpPr>
            <a:xfrm>
              <a:off x="1209539" y="2284827"/>
              <a:ext cx="2524519" cy="2323751"/>
              <a:chOff x="1209539" y="2284827"/>
              <a:chExt cx="2524519" cy="2323751"/>
            </a:xfrm>
          </p:grpSpPr>
          <p:sp>
            <p:nvSpPr>
              <p:cNvPr id="3364" name="Google Shape;3364;p46"/>
              <p:cNvSpPr/>
              <p:nvPr/>
            </p:nvSpPr>
            <p:spPr>
              <a:xfrm>
                <a:off x="1209539" y="2360338"/>
                <a:ext cx="1261995" cy="1881886"/>
              </a:xfrm>
              <a:custGeom>
                <a:avLst/>
                <a:gdLst/>
                <a:ahLst/>
                <a:cxnLst/>
                <a:rect l="l" t="t" r="r" b="b"/>
                <a:pathLst>
                  <a:path w="32555" h="48546" extrusionOk="0">
                    <a:moveTo>
                      <a:pt x="808" y="0"/>
                    </a:moveTo>
                    <a:cubicBezTo>
                      <a:pt x="365" y="0"/>
                      <a:pt x="1" y="348"/>
                      <a:pt x="1" y="808"/>
                    </a:cubicBezTo>
                    <a:lnTo>
                      <a:pt x="1" y="47738"/>
                    </a:lnTo>
                    <a:cubicBezTo>
                      <a:pt x="1" y="48182"/>
                      <a:pt x="365" y="48546"/>
                      <a:pt x="808" y="48546"/>
                    </a:cubicBezTo>
                    <a:lnTo>
                      <a:pt x="31747" y="48546"/>
                    </a:lnTo>
                    <a:cubicBezTo>
                      <a:pt x="32206" y="48546"/>
                      <a:pt x="32555" y="48182"/>
                      <a:pt x="32555" y="47738"/>
                    </a:cubicBezTo>
                    <a:lnTo>
                      <a:pt x="32555" y="808"/>
                    </a:lnTo>
                    <a:cubicBezTo>
                      <a:pt x="32555" y="348"/>
                      <a:pt x="32206" y="0"/>
                      <a:pt x="31747" y="0"/>
                    </a:cubicBezTo>
                    <a:close/>
                  </a:path>
                </a:pathLst>
              </a:custGeom>
              <a:solidFill>
                <a:srgbClr val="739A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5" name="Google Shape;3365;p46"/>
              <p:cNvSpPr/>
              <p:nvPr/>
            </p:nvSpPr>
            <p:spPr>
              <a:xfrm>
                <a:off x="1361143" y="2332080"/>
                <a:ext cx="1111005" cy="1894213"/>
              </a:xfrm>
              <a:custGeom>
                <a:avLst/>
                <a:gdLst/>
                <a:ahLst/>
                <a:cxnLst/>
                <a:rect l="l" t="t" r="r" b="b"/>
                <a:pathLst>
                  <a:path w="28660" h="48864" extrusionOk="0">
                    <a:moveTo>
                      <a:pt x="1" y="1"/>
                    </a:moveTo>
                    <a:lnTo>
                      <a:pt x="1" y="48863"/>
                    </a:lnTo>
                    <a:lnTo>
                      <a:pt x="28660" y="48863"/>
                    </a:lnTo>
                    <a:lnTo>
                      <a:pt x="28660" y="2882"/>
                    </a:lnTo>
                    <a:cubicBezTo>
                      <a:pt x="28660" y="1600"/>
                      <a:pt x="20474" y="587"/>
                      <a:pt x="1" y="1"/>
                    </a:cubicBezTo>
                    <a:close/>
                  </a:path>
                </a:pathLst>
              </a:custGeom>
              <a:solidFill>
                <a:srgbClr val="F2D0A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6" name="Google Shape;3366;p46"/>
              <p:cNvSpPr/>
              <p:nvPr/>
            </p:nvSpPr>
            <p:spPr>
              <a:xfrm>
                <a:off x="1395526" y="2309985"/>
                <a:ext cx="1076620" cy="1916309"/>
              </a:xfrm>
              <a:custGeom>
                <a:avLst/>
                <a:gdLst/>
                <a:ahLst/>
                <a:cxnLst/>
                <a:rect l="l" t="t" r="r" b="b"/>
                <a:pathLst>
                  <a:path w="27773" h="49434" extrusionOk="0">
                    <a:moveTo>
                      <a:pt x="0" y="1"/>
                    </a:moveTo>
                    <a:lnTo>
                      <a:pt x="0" y="49433"/>
                    </a:lnTo>
                    <a:lnTo>
                      <a:pt x="27773" y="49433"/>
                    </a:lnTo>
                    <a:lnTo>
                      <a:pt x="27773" y="2914"/>
                    </a:lnTo>
                    <a:cubicBezTo>
                      <a:pt x="27773" y="1632"/>
                      <a:pt x="19856" y="602"/>
                      <a:pt x="0" y="1"/>
                    </a:cubicBez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7" name="Google Shape;3367;p46"/>
              <p:cNvSpPr/>
              <p:nvPr/>
            </p:nvSpPr>
            <p:spPr>
              <a:xfrm>
                <a:off x="1497397" y="2284827"/>
                <a:ext cx="974746" cy="1941467"/>
              </a:xfrm>
              <a:custGeom>
                <a:avLst/>
                <a:gdLst/>
                <a:ahLst/>
                <a:cxnLst/>
                <a:rect l="l" t="t" r="r" b="b"/>
                <a:pathLst>
                  <a:path w="25145" h="50083" extrusionOk="0">
                    <a:moveTo>
                      <a:pt x="1" y="1"/>
                    </a:moveTo>
                    <a:lnTo>
                      <a:pt x="1" y="50082"/>
                    </a:lnTo>
                    <a:lnTo>
                      <a:pt x="25145" y="50082"/>
                    </a:lnTo>
                    <a:lnTo>
                      <a:pt x="25145" y="3563"/>
                    </a:lnTo>
                    <a:cubicBezTo>
                      <a:pt x="25145" y="2265"/>
                      <a:pt x="19856" y="602"/>
                      <a:pt x="1" y="1"/>
                    </a:cubicBezTo>
                    <a:close/>
                  </a:path>
                </a:pathLst>
              </a:custGeom>
              <a:solidFill>
                <a:srgbClr val="FEE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8" name="Google Shape;3368;p46"/>
              <p:cNvSpPr/>
              <p:nvPr/>
            </p:nvSpPr>
            <p:spPr>
              <a:xfrm>
                <a:off x="2472064" y="2360338"/>
                <a:ext cx="1261995" cy="1881886"/>
              </a:xfrm>
              <a:custGeom>
                <a:avLst/>
                <a:gdLst/>
                <a:ahLst/>
                <a:cxnLst/>
                <a:rect l="l" t="t" r="r" b="b"/>
                <a:pathLst>
                  <a:path w="32555" h="48546" extrusionOk="0">
                    <a:moveTo>
                      <a:pt x="808" y="0"/>
                    </a:moveTo>
                    <a:cubicBezTo>
                      <a:pt x="349" y="0"/>
                      <a:pt x="1" y="348"/>
                      <a:pt x="1" y="808"/>
                    </a:cubicBezTo>
                    <a:lnTo>
                      <a:pt x="1" y="47738"/>
                    </a:lnTo>
                    <a:cubicBezTo>
                      <a:pt x="1" y="48182"/>
                      <a:pt x="349" y="48546"/>
                      <a:pt x="808" y="48546"/>
                    </a:cubicBezTo>
                    <a:lnTo>
                      <a:pt x="31747" y="48546"/>
                    </a:lnTo>
                    <a:cubicBezTo>
                      <a:pt x="32190" y="48546"/>
                      <a:pt x="32555" y="48182"/>
                      <a:pt x="32555" y="47738"/>
                    </a:cubicBezTo>
                    <a:lnTo>
                      <a:pt x="32555" y="808"/>
                    </a:lnTo>
                    <a:cubicBezTo>
                      <a:pt x="32555" y="348"/>
                      <a:pt x="32190" y="0"/>
                      <a:pt x="31747" y="0"/>
                    </a:cubicBezTo>
                    <a:close/>
                  </a:path>
                </a:pathLst>
              </a:custGeom>
              <a:solidFill>
                <a:srgbClr val="739AD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69" name="Google Shape;3369;p46"/>
              <p:cNvSpPr/>
              <p:nvPr/>
            </p:nvSpPr>
            <p:spPr>
              <a:xfrm>
                <a:off x="3582365" y="2332080"/>
                <a:ext cx="98851" cy="1894213"/>
              </a:xfrm>
              <a:custGeom>
                <a:avLst/>
                <a:gdLst/>
                <a:ahLst/>
                <a:cxnLst/>
                <a:rect l="l" t="t" r="r" b="b"/>
                <a:pathLst>
                  <a:path w="2550" h="48864" extrusionOk="0">
                    <a:moveTo>
                      <a:pt x="1" y="1"/>
                    </a:moveTo>
                    <a:lnTo>
                      <a:pt x="1" y="48863"/>
                    </a:lnTo>
                    <a:lnTo>
                      <a:pt x="2550" y="48863"/>
                    </a:lnTo>
                    <a:lnTo>
                      <a:pt x="2550" y="1822"/>
                    </a:lnTo>
                    <a:lnTo>
                      <a:pt x="1" y="1"/>
                    </a:ln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0" name="Google Shape;3370;p46"/>
              <p:cNvSpPr/>
              <p:nvPr/>
            </p:nvSpPr>
            <p:spPr>
              <a:xfrm>
                <a:off x="2472064" y="2332080"/>
                <a:ext cx="1110385" cy="1894213"/>
              </a:xfrm>
              <a:custGeom>
                <a:avLst/>
                <a:gdLst/>
                <a:ahLst/>
                <a:cxnLst/>
                <a:rect l="l" t="t" r="r" b="b"/>
                <a:pathLst>
                  <a:path w="28644" h="48864" extrusionOk="0">
                    <a:moveTo>
                      <a:pt x="28644" y="1"/>
                    </a:moveTo>
                    <a:cubicBezTo>
                      <a:pt x="8171" y="587"/>
                      <a:pt x="1" y="1600"/>
                      <a:pt x="1" y="2882"/>
                    </a:cubicBezTo>
                    <a:lnTo>
                      <a:pt x="1" y="48863"/>
                    </a:lnTo>
                    <a:lnTo>
                      <a:pt x="28644" y="48863"/>
                    </a:lnTo>
                    <a:lnTo>
                      <a:pt x="28644" y="1"/>
                    </a:lnTo>
                    <a:close/>
                  </a:path>
                </a:pathLst>
              </a:custGeom>
              <a:solidFill>
                <a:srgbClr val="F2D0A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1" name="Google Shape;3371;p46"/>
              <p:cNvSpPr/>
              <p:nvPr/>
            </p:nvSpPr>
            <p:spPr>
              <a:xfrm>
                <a:off x="2472064" y="2309985"/>
                <a:ext cx="1076039" cy="1916309"/>
              </a:xfrm>
              <a:custGeom>
                <a:avLst/>
                <a:gdLst/>
                <a:ahLst/>
                <a:cxnLst/>
                <a:rect l="l" t="t" r="r" b="b"/>
                <a:pathLst>
                  <a:path w="27758" h="49434" extrusionOk="0">
                    <a:moveTo>
                      <a:pt x="27757" y="1"/>
                    </a:moveTo>
                    <a:cubicBezTo>
                      <a:pt x="7917" y="602"/>
                      <a:pt x="1" y="1632"/>
                      <a:pt x="1" y="2914"/>
                    </a:cubicBezTo>
                    <a:lnTo>
                      <a:pt x="1" y="49433"/>
                    </a:lnTo>
                    <a:lnTo>
                      <a:pt x="27757" y="49433"/>
                    </a:lnTo>
                    <a:lnTo>
                      <a:pt x="27757" y="1"/>
                    </a:ln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2" name="Google Shape;3372;p46"/>
              <p:cNvSpPr/>
              <p:nvPr/>
            </p:nvSpPr>
            <p:spPr>
              <a:xfrm>
                <a:off x="2472064" y="2284827"/>
                <a:ext cx="974126" cy="1941467"/>
              </a:xfrm>
              <a:custGeom>
                <a:avLst/>
                <a:gdLst/>
                <a:ahLst/>
                <a:cxnLst/>
                <a:rect l="l" t="t" r="r" b="b"/>
                <a:pathLst>
                  <a:path w="25129" h="50083" extrusionOk="0">
                    <a:moveTo>
                      <a:pt x="25129" y="1"/>
                    </a:moveTo>
                    <a:cubicBezTo>
                      <a:pt x="5289" y="602"/>
                      <a:pt x="1" y="2265"/>
                      <a:pt x="1" y="3563"/>
                    </a:cubicBezTo>
                    <a:lnTo>
                      <a:pt x="1" y="50082"/>
                    </a:lnTo>
                    <a:lnTo>
                      <a:pt x="25129" y="50082"/>
                    </a:lnTo>
                    <a:lnTo>
                      <a:pt x="25129" y="1"/>
                    </a:lnTo>
                    <a:close/>
                  </a:path>
                </a:pathLst>
              </a:custGeom>
              <a:solidFill>
                <a:srgbClr val="FEE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3" name="Google Shape;3373;p46"/>
              <p:cNvSpPr/>
              <p:nvPr/>
            </p:nvSpPr>
            <p:spPr>
              <a:xfrm>
                <a:off x="1262335" y="2332080"/>
                <a:ext cx="98851" cy="1894213"/>
              </a:xfrm>
              <a:custGeom>
                <a:avLst/>
                <a:gdLst/>
                <a:ahLst/>
                <a:cxnLst/>
                <a:rect l="l" t="t" r="r" b="b"/>
                <a:pathLst>
                  <a:path w="2550" h="48864" extrusionOk="0">
                    <a:moveTo>
                      <a:pt x="2550" y="1"/>
                    </a:moveTo>
                    <a:lnTo>
                      <a:pt x="0" y="1822"/>
                    </a:lnTo>
                    <a:lnTo>
                      <a:pt x="0" y="48863"/>
                    </a:lnTo>
                    <a:lnTo>
                      <a:pt x="2550" y="48863"/>
                    </a:lnTo>
                    <a:lnTo>
                      <a:pt x="2550" y="1"/>
                    </a:ln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4" name="Google Shape;3374;p46"/>
              <p:cNvSpPr/>
              <p:nvPr/>
            </p:nvSpPr>
            <p:spPr>
              <a:xfrm>
                <a:off x="2472064" y="2371967"/>
                <a:ext cx="936679" cy="1854324"/>
              </a:xfrm>
              <a:custGeom>
                <a:avLst/>
                <a:gdLst/>
                <a:ahLst/>
                <a:cxnLst/>
                <a:rect l="l" t="t" r="r" b="b"/>
                <a:pathLst>
                  <a:path w="24163" h="47835" extrusionOk="0">
                    <a:moveTo>
                      <a:pt x="1869" y="1"/>
                    </a:moveTo>
                    <a:cubicBezTo>
                      <a:pt x="523" y="444"/>
                      <a:pt x="1" y="903"/>
                      <a:pt x="1" y="1315"/>
                    </a:cubicBezTo>
                    <a:lnTo>
                      <a:pt x="1" y="47834"/>
                    </a:lnTo>
                    <a:lnTo>
                      <a:pt x="24163" y="47834"/>
                    </a:lnTo>
                    <a:lnTo>
                      <a:pt x="24163" y="24828"/>
                    </a:lnTo>
                    <a:cubicBezTo>
                      <a:pt x="16072" y="20901"/>
                      <a:pt x="5764" y="13285"/>
                      <a:pt x="1869" y="1"/>
                    </a:cubicBez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5" name="Google Shape;3375;p46"/>
              <p:cNvSpPr/>
              <p:nvPr/>
            </p:nvSpPr>
            <p:spPr>
              <a:xfrm>
                <a:off x="1447538" y="2824669"/>
                <a:ext cx="605393" cy="166030"/>
              </a:xfrm>
              <a:custGeom>
                <a:avLst/>
                <a:gdLst/>
                <a:ahLst/>
                <a:cxnLst/>
                <a:rect l="l" t="t" r="r" b="b"/>
                <a:pathLst>
                  <a:path w="15617" h="4283" extrusionOk="0">
                    <a:moveTo>
                      <a:pt x="7909" y="1"/>
                    </a:moveTo>
                    <a:cubicBezTo>
                      <a:pt x="7728" y="1"/>
                      <a:pt x="7537" y="53"/>
                      <a:pt x="7351" y="173"/>
                    </a:cubicBezTo>
                    <a:cubicBezTo>
                      <a:pt x="6873" y="481"/>
                      <a:pt x="6591" y="1315"/>
                      <a:pt x="5962" y="1315"/>
                    </a:cubicBezTo>
                    <a:cubicBezTo>
                      <a:pt x="5945" y="1315"/>
                      <a:pt x="5928" y="1314"/>
                      <a:pt x="5910" y="1313"/>
                    </a:cubicBezTo>
                    <a:cubicBezTo>
                      <a:pt x="5372" y="1281"/>
                      <a:pt x="5119" y="569"/>
                      <a:pt x="4612" y="347"/>
                    </a:cubicBezTo>
                    <a:cubicBezTo>
                      <a:pt x="4504" y="297"/>
                      <a:pt x="4391" y="274"/>
                      <a:pt x="4276" y="274"/>
                    </a:cubicBezTo>
                    <a:cubicBezTo>
                      <a:pt x="3922" y="274"/>
                      <a:pt x="3561" y="495"/>
                      <a:pt x="3345" y="806"/>
                    </a:cubicBezTo>
                    <a:cubicBezTo>
                      <a:pt x="3045" y="1202"/>
                      <a:pt x="2965" y="1709"/>
                      <a:pt x="2902" y="2184"/>
                    </a:cubicBezTo>
                    <a:cubicBezTo>
                      <a:pt x="2506" y="1740"/>
                      <a:pt x="1984" y="1408"/>
                      <a:pt x="1414" y="1234"/>
                    </a:cubicBezTo>
                    <a:cubicBezTo>
                      <a:pt x="1337" y="1214"/>
                      <a:pt x="1263" y="1205"/>
                      <a:pt x="1192" y="1205"/>
                    </a:cubicBezTo>
                    <a:cubicBezTo>
                      <a:pt x="399" y="1205"/>
                      <a:pt x="1" y="2350"/>
                      <a:pt x="844" y="2975"/>
                    </a:cubicBezTo>
                    <a:cubicBezTo>
                      <a:pt x="1254" y="3291"/>
                      <a:pt x="1775" y="3389"/>
                      <a:pt x="2264" y="3389"/>
                    </a:cubicBezTo>
                    <a:cubicBezTo>
                      <a:pt x="3077" y="3389"/>
                      <a:pt x="3805" y="3118"/>
                      <a:pt x="3805" y="3118"/>
                    </a:cubicBezTo>
                    <a:cubicBezTo>
                      <a:pt x="3817" y="3666"/>
                      <a:pt x="4298" y="3933"/>
                      <a:pt x="4923" y="3933"/>
                    </a:cubicBezTo>
                    <a:cubicBezTo>
                      <a:pt x="5111" y="3933"/>
                      <a:pt x="5310" y="3909"/>
                      <a:pt x="5515" y="3862"/>
                    </a:cubicBezTo>
                    <a:cubicBezTo>
                      <a:pt x="6103" y="3718"/>
                      <a:pt x="6746" y="3218"/>
                      <a:pt x="7389" y="3218"/>
                    </a:cubicBezTo>
                    <a:cubicBezTo>
                      <a:pt x="7525" y="3218"/>
                      <a:pt x="7660" y="3240"/>
                      <a:pt x="7795" y="3292"/>
                    </a:cubicBezTo>
                    <a:cubicBezTo>
                      <a:pt x="7536" y="3773"/>
                      <a:pt x="8343" y="4283"/>
                      <a:pt x="9580" y="4283"/>
                    </a:cubicBezTo>
                    <a:cubicBezTo>
                      <a:pt x="9932" y="4283"/>
                      <a:pt x="10318" y="4242"/>
                      <a:pt x="10724" y="4147"/>
                    </a:cubicBezTo>
                    <a:cubicBezTo>
                      <a:pt x="11310" y="4005"/>
                      <a:pt x="11484" y="3435"/>
                      <a:pt x="11151" y="3181"/>
                    </a:cubicBezTo>
                    <a:lnTo>
                      <a:pt x="11151" y="3181"/>
                    </a:lnTo>
                    <a:cubicBezTo>
                      <a:pt x="11261" y="3195"/>
                      <a:pt x="11369" y="3202"/>
                      <a:pt x="11476" y="3202"/>
                    </a:cubicBezTo>
                    <a:cubicBezTo>
                      <a:pt x="11852" y="3202"/>
                      <a:pt x="12216" y="3116"/>
                      <a:pt x="12561" y="2944"/>
                    </a:cubicBezTo>
                    <a:cubicBezTo>
                      <a:pt x="13074" y="2733"/>
                      <a:pt x="13620" y="2446"/>
                      <a:pt x="14163" y="2446"/>
                    </a:cubicBezTo>
                    <a:cubicBezTo>
                      <a:pt x="14273" y="2446"/>
                      <a:pt x="14383" y="2458"/>
                      <a:pt x="14492" y="2485"/>
                    </a:cubicBezTo>
                    <a:cubicBezTo>
                      <a:pt x="14658" y="2526"/>
                      <a:pt x="14918" y="2642"/>
                      <a:pt x="15154" y="2642"/>
                    </a:cubicBezTo>
                    <a:cubicBezTo>
                      <a:pt x="15279" y="2642"/>
                      <a:pt x="15397" y="2609"/>
                      <a:pt x="15490" y="2516"/>
                    </a:cubicBezTo>
                    <a:cubicBezTo>
                      <a:pt x="15617" y="2390"/>
                      <a:pt x="15617" y="2184"/>
                      <a:pt x="15474" y="2073"/>
                    </a:cubicBezTo>
                    <a:cubicBezTo>
                      <a:pt x="15409" y="2051"/>
                      <a:pt x="15337" y="2041"/>
                      <a:pt x="15257" y="2041"/>
                    </a:cubicBezTo>
                    <a:cubicBezTo>
                      <a:pt x="14809" y="2041"/>
                      <a:pt x="14119" y="2333"/>
                      <a:pt x="13164" y="2333"/>
                    </a:cubicBezTo>
                    <a:cubicBezTo>
                      <a:pt x="12449" y="2333"/>
                      <a:pt x="11586" y="2170"/>
                      <a:pt x="10566" y="1598"/>
                    </a:cubicBezTo>
                    <a:cubicBezTo>
                      <a:pt x="10330" y="1466"/>
                      <a:pt x="10007" y="1395"/>
                      <a:pt x="9683" y="1395"/>
                    </a:cubicBezTo>
                    <a:cubicBezTo>
                      <a:pt x="9309" y="1395"/>
                      <a:pt x="8935" y="1489"/>
                      <a:pt x="8697" y="1693"/>
                    </a:cubicBezTo>
                    <a:cubicBezTo>
                      <a:pt x="9301" y="961"/>
                      <a:pt x="8686" y="1"/>
                      <a:pt x="790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6" name="Google Shape;3376;p46"/>
              <p:cNvSpPr/>
              <p:nvPr/>
            </p:nvSpPr>
            <p:spPr>
              <a:xfrm>
                <a:off x="1959573" y="4363041"/>
                <a:ext cx="1252187" cy="245538"/>
              </a:xfrm>
              <a:custGeom>
                <a:avLst/>
                <a:gdLst/>
                <a:ahLst/>
                <a:cxnLst/>
                <a:rect l="l" t="t" r="r" b="b"/>
                <a:pathLst>
                  <a:path w="32302" h="6334" extrusionOk="0">
                    <a:moveTo>
                      <a:pt x="539" y="0"/>
                    </a:moveTo>
                    <a:cubicBezTo>
                      <a:pt x="333" y="16"/>
                      <a:pt x="159" y="143"/>
                      <a:pt x="96" y="333"/>
                    </a:cubicBezTo>
                    <a:cubicBezTo>
                      <a:pt x="1" y="570"/>
                      <a:pt x="175" y="823"/>
                      <a:pt x="412" y="839"/>
                    </a:cubicBezTo>
                    <a:lnTo>
                      <a:pt x="30069" y="839"/>
                    </a:lnTo>
                    <a:cubicBezTo>
                      <a:pt x="30081" y="838"/>
                      <a:pt x="30094" y="838"/>
                      <a:pt x="30107" y="838"/>
                    </a:cubicBezTo>
                    <a:cubicBezTo>
                      <a:pt x="30268" y="838"/>
                      <a:pt x="30424" y="929"/>
                      <a:pt x="30512" y="1061"/>
                    </a:cubicBezTo>
                    <a:cubicBezTo>
                      <a:pt x="30813" y="1631"/>
                      <a:pt x="31430" y="3167"/>
                      <a:pt x="30480" y="5241"/>
                    </a:cubicBezTo>
                    <a:cubicBezTo>
                      <a:pt x="30407" y="5403"/>
                      <a:pt x="30252" y="5496"/>
                      <a:pt x="30078" y="5496"/>
                    </a:cubicBezTo>
                    <a:cubicBezTo>
                      <a:pt x="30064" y="5496"/>
                      <a:pt x="30051" y="5495"/>
                      <a:pt x="30037" y="5494"/>
                    </a:cubicBezTo>
                    <a:lnTo>
                      <a:pt x="412" y="5510"/>
                    </a:lnTo>
                    <a:cubicBezTo>
                      <a:pt x="159" y="5526"/>
                      <a:pt x="1" y="5779"/>
                      <a:pt x="96" y="6017"/>
                    </a:cubicBezTo>
                    <a:cubicBezTo>
                      <a:pt x="159" y="6207"/>
                      <a:pt x="333" y="6333"/>
                      <a:pt x="539" y="6333"/>
                    </a:cubicBezTo>
                    <a:lnTo>
                      <a:pt x="30670" y="6333"/>
                    </a:lnTo>
                    <a:cubicBezTo>
                      <a:pt x="30939" y="6333"/>
                      <a:pt x="31193" y="6159"/>
                      <a:pt x="31288" y="5906"/>
                    </a:cubicBezTo>
                    <a:cubicBezTo>
                      <a:pt x="32301" y="3309"/>
                      <a:pt x="31668" y="1251"/>
                      <a:pt x="31304" y="412"/>
                    </a:cubicBezTo>
                    <a:cubicBezTo>
                      <a:pt x="31209" y="174"/>
                      <a:pt x="30971" y="16"/>
                      <a:pt x="30718" y="0"/>
                    </a:cubicBezTo>
                    <a:close/>
                  </a:path>
                </a:pathLst>
              </a:custGeom>
              <a:solidFill>
                <a:srgbClr val="34A2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7" name="Google Shape;3377;p46"/>
              <p:cNvSpPr/>
              <p:nvPr/>
            </p:nvSpPr>
            <p:spPr>
              <a:xfrm>
                <a:off x="2588083" y="4395486"/>
                <a:ext cx="589887" cy="180645"/>
              </a:xfrm>
              <a:custGeom>
                <a:avLst/>
                <a:gdLst/>
                <a:ahLst/>
                <a:cxnLst/>
                <a:rect l="l" t="t" r="r" b="b"/>
                <a:pathLst>
                  <a:path w="15217" h="4660" extrusionOk="0">
                    <a:moveTo>
                      <a:pt x="13893" y="1"/>
                    </a:moveTo>
                    <a:cubicBezTo>
                      <a:pt x="13880" y="1"/>
                      <a:pt x="13867" y="1"/>
                      <a:pt x="13855" y="2"/>
                    </a:cubicBezTo>
                    <a:lnTo>
                      <a:pt x="0" y="2"/>
                    </a:lnTo>
                    <a:lnTo>
                      <a:pt x="0" y="4657"/>
                    </a:lnTo>
                    <a:lnTo>
                      <a:pt x="13823" y="4657"/>
                    </a:lnTo>
                    <a:cubicBezTo>
                      <a:pt x="13836" y="4658"/>
                      <a:pt x="13848" y="4659"/>
                      <a:pt x="13861" y="4659"/>
                    </a:cubicBezTo>
                    <a:cubicBezTo>
                      <a:pt x="14022" y="4659"/>
                      <a:pt x="14178" y="4566"/>
                      <a:pt x="14266" y="4404"/>
                    </a:cubicBezTo>
                    <a:cubicBezTo>
                      <a:pt x="15216" y="2346"/>
                      <a:pt x="14599" y="794"/>
                      <a:pt x="14298" y="224"/>
                    </a:cubicBezTo>
                    <a:cubicBezTo>
                      <a:pt x="14210" y="92"/>
                      <a:pt x="14054" y="1"/>
                      <a:pt x="13893" y="1"/>
                    </a:cubicBezTo>
                    <a:close/>
                  </a:path>
                </a:pathLst>
              </a:custGeom>
              <a:solidFill>
                <a:srgbClr val="FEE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8" name="Google Shape;3378;p46"/>
              <p:cNvSpPr/>
              <p:nvPr/>
            </p:nvSpPr>
            <p:spPr>
              <a:xfrm>
                <a:off x="1997639" y="4395563"/>
                <a:ext cx="590507" cy="180490"/>
              </a:xfrm>
              <a:custGeom>
                <a:avLst/>
                <a:gdLst/>
                <a:ahLst/>
                <a:cxnLst/>
                <a:rect l="l" t="t" r="r" b="b"/>
                <a:pathLst>
                  <a:path w="15233" h="4656" extrusionOk="0">
                    <a:moveTo>
                      <a:pt x="0" y="0"/>
                    </a:moveTo>
                    <a:lnTo>
                      <a:pt x="0" y="4655"/>
                    </a:lnTo>
                    <a:lnTo>
                      <a:pt x="15232" y="4655"/>
                    </a:lnTo>
                    <a:lnTo>
                      <a:pt x="15232" y="0"/>
                    </a:ln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79" name="Google Shape;3379;p46"/>
              <p:cNvSpPr/>
              <p:nvPr/>
            </p:nvSpPr>
            <p:spPr>
              <a:xfrm>
                <a:off x="1777268" y="4118135"/>
                <a:ext cx="1253428" cy="244956"/>
              </a:xfrm>
              <a:custGeom>
                <a:avLst/>
                <a:gdLst/>
                <a:ahLst/>
                <a:cxnLst/>
                <a:rect l="l" t="t" r="r" b="b"/>
                <a:pathLst>
                  <a:path w="32334" h="6319" extrusionOk="0">
                    <a:moveTo>
                      <a:pt x="1378" y="0"/>
                    </a:moveTo>
                    <a:cubicBezTo>
                      <a:pt x="1173" y="0"/>
                      <a:pt x="998" y="127"/>
                      <a:pt x="935" y="301"/>
                    </a:cubicBezTo>
                    <a:cubicBezTo>
                      <a:pt x="618" y="1061"/>
                      <a:pt x="1" y="3167"/>
                      <a:pt x="951" y="5986"/>
                    </a:cubicBezTo>
                    <a:cubicBezTo>
                      <a:pt x="1014" y="6191"/>
                      <a:pt x="1188" y="6318"/>
                      <a:pt x="1410" y="6318"/>
                    </a:cubicBezTo>
                    <a:lnTo>
                      <a:pt x="31795" y="6318"/>
                    </a:lnTo>
                    <a:cubicBezTo>
                      <a:pt x="32001" y="6318"/>
                      <a:pt x="32175" y="6191"/>
                      <a:pt x="32238" y="6001"/>
                    </a:cubicBezTo>
                    <a:cubicBezTo>
                      <a:pt x="32333" y="5764"/>
                      <a:pt x="32175" y="5511"/>
                      <a:pt x="31922" y="5495"/>
                    </a:cubicBezTo>
                    <a:lnTo>
                      <a:pt x="16151" y="5479"/>
                    </a:lnTo>
                    <a:cubicBezTo>
                      <a:pt x="16138" y="5480"/>
                      <a:pt x="16124" y="5481"/>
                      <a:pt x="16110" y="5481"/>
                    </a:cubicBezTo>
                    <a:cubicBezTo>
                      <a:pt x="15937" y="5481"/>
                      <a:pt x="15780" y="5387"/>
                      <a:pt x="15692" y="5226"/>
                    </a:cubicBezTo>
                    <a:cubicBezTo>
                      <a:pt x="14758" y="3151"/>
                      <a:pt x="15375" y="1615"/>
                      <a:pt x="15676" y="1045"/>
                    </a:cubicBezTo>
                    <a:cubicBezTo>
                      <a:pt x="15764" y="913"/>
                      <a:pt x="15907" y="822"/>
                      <a:pt x="16079" y="822"/>
                    </a:cubicBezTo>
                    <a:cubicBezTo>
                      <a:pt x="16092" y="822"/>
                      <a:pt x="16106" y="823"/>
                      <a:pt x="16120" y="824"/>
                    </a:cubicBezTo>
                    <a:lnTo>
                      <a:pt x="31906" y="824"/>
                    </a:lnTo>
                    <a:cubicBezTo>
                      <a:pt x="32159" y="808"/>
                      <a:pt x="32317" y="555"/>
                      <a:pt x="32238" y="333"/>
                    </a:cubicBezTo>
                    <a:cubicBezTo>
                      <a:pt x="32175" y="127"/>
                      <a:pt x="31985" y="0"/>
                      <a:pt x="31779" y="0"/>
                    </a:cubicBezTo>
                    <a:close/>
                  </a:path>
                </a:pathLst>
              </a:custGeom>
              <a:solidFill>
                <a:srgbClr val="404AA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0" name="Google Shape;3380;p46"/>
              <p:cNvSpPr/>
              <p:nvPr/>
            </p:nvSpPr>
            <p:spPr>
              <a:xfrm>
                <a:off x="2349300" y="4149998"/>
                <a:ext cx="642685" cy="180606"/>
              </a:xfrm>
              <a:custGeom>
                <a:avLst/>
                <a:gdLst/>
                <a:ahLst/>
                <a:cxnLst/>
                <a:rect l="l" t="t" r="r" b="b"/>
                <a:pathLst>
                  <a:path w="16579" h="4659" extrusionOk="0">
                    <a:moveTo>
                      <a:pt x="1322" y="0"/>
                    </a:moveTo>
                    <a:cubicBezTo>
                      <a:pt x="1150" y="0"/>
                      <a:pt x="1007" y="91"/>
                      <a:pt x="919" y="223"/>
                    </a:cubicBezTo>
                    <a:cubicBezTo>
                      <a:pt x="618" y="793"/>
                      <a:pt x="1" y="2329"/>
                      <a:pt x="935" y="4404"/>
                    </a:cubicBezTo>
                    <a:cubicBezTo>
                      <a:pt x="1023" y="4565"/>
                      <a:pt x="1180" y="4659"/>
                      <a:pt x="1353" y="4659"/>
                    </a:cubicBezTo>
                    <a:cubicBezTo>
                      <a:pt x="1367" y="4659"/>
                      <a:pt x="1381" y="4658"/>
                      <a:pt x="1394" y="4657"/>
                    </a:cubicBezTo>
                    <a:lnTo>
                      <a:pt x="16579" y="4657"/>
                    </a:lnTo>
                    <a:lnTo>
                      <a:pt x="16579" y="2"/>
                    </a:lnTo>
                    <a:lnTo>
                      <a:pt x="1363" y="2"/>
                    </a:lnTo>
                    <a:cubicBezTo>
                      <a:pt x="1349" y="1"/>
                      <a:pt x="1335" y="0"/>
                      <a:pt x="1322" y="0"/>
                    </a:cubicBezTo>
                    <a:close/>
                  </a:path>
                </a:pathLst>
              </a:custGeom>
              <a:solidFill>
                <a:srgbClr val="FEEDD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1" name="Google Shape;3381;p46"/>
              <p:cNvSpPr/>
              <p:nvPr/>
            </p:nvSpPr>
            <p:spPr>
              <a:xfrm>
                <a:off x="1911700" y="3872647"/>
                <a:ext cx="1286533" cy="245538"/>
              </a:xfrm>
              <a:custGeom>
                <a:avLst/>
                <a:gdLst/>
                <a:ahLst/>
                <a:cxnLst/>
                <a:rect l="l" t="t" r="r" b="b"/>
                <a:pathLst>
                  <a:path w="33188" h="6334" extrusionOk="0">
                    <a:moveTo>
                      <a:pt x="1378" y="0"/>
                    </a:moveTo>
                    <a:cubicBezTo>
                      <a:pt x="1188" y="0"/>
                      <a:pt x="998" y="127"/>
                      <a:pt x="935" y="301"/>
                    </a:cubicBezTo>
                    <a:cubicBezTo>
                      <a:pt x="634" y="1077"/>
                      <a:pt x="0" y="3167"/>
                      <a:pt x="951" y="5985"/>
                    </a:cubicBezTo>
                    <a:cubicBezTo>
                      <a:pt x="1014" y="6191"/>
                      <a:pt x="1204" y="6318"/>
                      <a:pt x="1410" y="6333"/>
                    </a:cubicBezTo>
                    <a:lnTo>
                      <a:pt x="31794" y="6333"/>
                    </a:lnTo>
                    <a:cubicBezTo>
                      <a:pt x="32000" y="6318"/>
                      <a:pt x="32174" y="6191"/>
                      <a:pt x="32238" y="6001"/>
                    </a:cubicBezTo>
                    <a:cubicBezTo>
                      <a:pt x="33188" y="3563"/>
                      <a:pt x="32539" y="1188"/>
                      <a:pt x="32238" y="333"/>
                    </a:cubicBezTo>
                    <a:cubicBezTo>
                      <a:pt x="32174" y="127"/>
                      <a:pt x="31984" y="0"/>
                      <a:pt x="31779" y="0"/>
                    </a:cubicBezTo>
                    <a:close/>
                  </a:path>
                </a:pathLst>
              </a:custGeom>
              <a:solidFill>
                <a:srgbClr val="1C88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2" name="Google Shape;3382;p46"/>
              <p:cNvSpPr/>
              <p:nvPr/>
            </p:nvSpPr>
            <p:spPr>
              <a:xfrm>
                <a:off x="1855842" y="4404130"/>
                <a:ext cx="294653" cy="203826"/>
              </a:xfrm>
              <a:custGeom>
                <a:avLst/>
                <a:gdLst/>
                <a:ahLst/>
                <a:cxnLst/>
                <a:rect l="l" t="t" r="r" b="b"/>
                <a:pathLst>
                  <a:path w="7601" h="5258" extrusionOk="0">
                    <a:moveTo>
                      <a:pt x="3591" y="1"/>
                    </a:moveTo>
                    <a:cubicBezTo>
                      <a:pt x="2996" y="1"/>
                      <a:pt x="2455" y="227"/>
                      <a:pt x="2487" y="682"/>
                    </a:cubicBezTo>
                    <a:lnTo>
                      <a:pt x="1901" y="2566"/>
                    </a:lnTo>
                    <a:lnTo>
                      <a:pt x="286" y="3928"/>
                    </a:lnTo>
                    <a:lnTo>
                      <a:pt x="48" y="4893"/>
                    </a:lnTo>
                    <a:cubicBezTo>
                      <a:pt x="1" y="5083"/>
                      <a:pt x="143" y="5258"/>
                      <a:pt x="333" y="5258"/>
                    </a:cubicBezTo>
                    <a:lnTo>
                      <a:pt x="7601" y="5258"/>
                    </a:lnTo>
                    <a:lnTo>
                      <a:pt x="7411" y="3674"/>
                    </a:lnTo>
                    <a:cubicBezTo>
                      <a:pt x="7411" y="3674"/>
                      <a:pt x="6872" y="1822"/>
                      <a:pt x="6017" y="967"/>
                    </a:cubicBezTo>
                    <a:cubicBezTo>
                      <a:pt x="5890" y="1148"/>
                      <a:pt x="5745" y="1228"/>
                      <a:pt x="5602" y="1228"/>
                    </a:cubicBezTo>
                    <a:cubicBezTo>
                      <a:pt x="5373" y="1228"/>
                      <a:pt x="5153" y="1020"/>
                      <a:pt x="5036" y="698"/>
                    </a:cubicBezTo>
                    <a:cubicBezTo>
                      <a:pt x="4860" y="234"/>
                      <a:pt x="4197" y="1"/>
                      <a:pt x="3591" y="1"/>
                    </a:cubicBezTo>
                    <a:close/>
                  </a:path>
                </a:pathLst>
              </a:custGeom>
              <a:solidFill>
                <a:srgbClr val="0A22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3" name="Google Shape;3383;p46"/>
              <p:cNvSpPr/>
              <p:nvPr/>
            </p:nvSpPr>
            <p:spPr>
              <a:xfrm>
                <a:off x="1922234" y="4447385"/>
                <a:ext cx="187237" cy="160596"/>
              </a:xfrm>
              <a:custGeom>
                <a:avLst/>
                <a:gdLst/>
                <a:ahLst/>
                <a:cxnLst/>
                <a:rect l="l" t="t" r="r" b="b"/>
                <a:pathLst>
                  <a:path w="5004" h="4292" extrusionOk="0">
                    <a:moveTo>
                      <a:pt x="3420" y="1"/>
                    </a:moveTo>
                    <a:cubicBezTo>
                      <a:pt x="3337" y="167"/>
                      <a:pt x="3170" y="260"/>
                      <a:pt x="2992" y="260"/>
                    </a:cubicBezTo>
                    <a:cubicBezTo>
                      <a:pt x="2966" y="260"/>
                      <a:pt x="2940" y="258"/>
                      <a:pt x="2914" y="254"/>
                    </a:cubicBezTo>
                    <a:lnTo>
                      <a:pt x="2914" y="270"/>
                    </a:lnTo>
                    <a:cubicBezTo>
                      <a:pt x="3167" y="1442"/>
                      <a:pt x="1869" y="2629"/>
                      <a:pt x="1251" y="2993"/>
                    </a:cubicBezTo>
                    <a:cubicBezTo>
                      <a:pt x="808" y="3231"/>
                      <a:pt x="301" y="3880"/>
                      <a:pt x="0" y="4292"/>
                    </a:cubicBezTo>
                    <a:lnTo>
                      <a:pt x="5004" y="4292"/>
                    </a:lnTo>
                    <a:lnTo>
                      <a:pt x="4814" y="2708"/>
                    </a:lnTo>
                    <a:cubicBezTo>
                      <a:pt x="4814" y="2708"/>
                      <a:pt x="4275" y="856"/>
                      <a:pt x="3420" y="1"/>
                    </a:cubicBezTo>
                    <a:close/>
                  </a:path>
                </a:pathLst>
              </a:custGeom>
              <a:solidFill>
                <a:srgbClr val="0718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4" name="Google Shape;3384;p46"/>
              <p:cNvSpPr/>
              <p:nvPr/>
            </p:nvSpPr>
            <p:spPr>
              <a:xfrm>
                <a:off x="1946703" y="4339085"/>
                <a:ext cx="141802" cy="112690"/>
              </a:xfrm>
              <a:custGeom>
                <a:avLst/>
                <a:gdLst/>
                <a:ahLst/>
                <a:cxnLst/>
                <a:rect l="l" t="t" r="r" b="b"/>
                <a:pathLst>
                  <a:path w="3658" h="2907" extrusionOk="0">
                    <a:moveTo>
                      <a:pt x="0" y="1"/>
                    </a:moveTo>
                    <a:cubicBezTo>
                      <a:pt x="32" y="776"/>
                      <a:pt x="79" y="1552"/>
                      <a:pt x="143" y="2360"/>
                    </a:cubicBezTo>
                    <a:cubicBezTo>
                      <a:pt x="111" y="1905"/>
                      <a:pt x="652" y="1679"/>
                      <a:pt x="1245" y="1679"/>
                    </a:cubicBezTo>
                    <a:cubicBezTo>
                      <a:pt x="1849" y="1679"/>
                      <a:pt x="2508" y="1912"/>
                      <a:pt x="2676" y="2376"/>
                    </a:cubicBezTo>
                    <a:cubicBezTo>
                      <a:pt x="2803" y="2698"/>
                      <a:pt x="3021" y="2906"/>
                      <a:pt x="3247" y="2906"/>
                    </a:cubicBezTo>
                    <a:cubicBezTo>
                      <a:pt x="3387" y="2906"/>
                      <a:pt x="3530" y="2826"/>
                      <a:pt x="3658" y="2645"/>
                    </a:cubicBezTo>
                    <a:cubicBezTo>
                      <a:pt x="3309" y="2296"/>
                      <a:pt x="3230" y="1220"/>
                      <a:pt x="327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5" name="Google Shape;3385;p46"/>
              <p:cNvSpPr/>
              <p:nvPr/>
            </p:nvSpPr>
            <p:spPr>
              <a:xfrm>
                <a:off x="1950386" y="4339085"/>
                <a:ext cx="138120" cy="112690"/>
              </a:xfrm>
              <a:custGeom>
                <a:avLst/>
                <a:gdLst/>
                <a:ahLst/>
                <a:cxnLst/>
                <a:rect l="l" t="t" r="r" b="b"/>
                <a:pathLst>
                  <a:path w="3563" h="2907" extrusionOk="0">
                    <a:moveTo>
                      <a:pt x="47" y="2353"/>
                    </a:moveTo>
                    <a:lnTo>
                      <a:pt x="47" y="2353"/>
                    </a:lnTo>
                    <a:cubicBezTo>
                      <a:pt x="47" y="2355"/>
                      <a:pt x="47" y="2357"/>
                      <a:pt x="48" y="2360"/>
                    </a:cubicBezTo>
                    <a:cubicBezTo>
                      <a:pt x="47" y="2357"/>
                      <a:pt x="47" y="2355"/>
                      <a:pt x="47" y="2353"/>
                    </a:cubicBezTo>
                    <a:close/>
                    <a:moveTo>
                      <a:pt x="2549" y="1"/>
                    </a:moveTo>
                    <a:cubicBezTo>
                      <a:pt x="2549" y="1088"/>
                      <a:pt x="2693" y="1715"/>
                      <a:pt x="2459" y="1715"/>
                    </a:cubicBezTo>
                    <a:cubicBezTo>
                      <a:pt x="2448" y="1715"/>
                      <a:pt x="2436" y="1713"/>
                      <a:pt x="2423" y="1711"/>
                    </a:cubicBezTo>
                    <a:cubicBezTo>
                      <a:pt x="2269" y="1678"/>
                      <a:pt x="1467" y="1500"/>
                      <a:pt x="779" y="1500"/>
                    </a:cubicBezTo>
                    <a:cubicBezTo>
                      <a:pt x="475" y="1500"/>
                      <a:pt x="194" y="1534"/>
                      <a:pt x="0" y="1631"/>
                    </a:cubicBezTo>
                    <a:cubicBezTo>
                      <a:pt x="16" y="1867"/>
                      <a:pt x="31" y="2102"/>
                      <a:pt x="47" y="2353"/>
                    </a:cubicBezTo>
                    <a:lnTo>
                      <a:pt x="47" y="2353"/>
                    </a:lnTo>
                    <a:cubicBezTo>
                      <a:pt x="22" y="1902"/>
                      <a:pt x="560" y="1679"/>
                      <a:pt x="1150" y="1679"/>
                    </a:cubicBezTo>
                    <a:cubicBezTo>
                      <a:pt x="1754" y="1679"/>
                      <a:pt x="2413" y="1912"/>
                      <a:pt x="2581" y="2376"/>
                    </a:cubicBezTo>
                    <a:cubicBezTo>
                      <a:pt x="2708" y="2698"/>
                      <a:pt x="2926" y="2906"/>
                      <a:pt x="3152" y="2906"/>
                    </a:cubicBezTo>
                    <a:cubicBezTo>
                      <a:pt x="3292" y="2906"/>
                      <a:pt x="3435" y="2826"/>
                      <a:pt x="3563" y="2645"/>
                    </a:cubicBezTo>
                    <a:cubicBezTo>
                      <a:pt x="3214" y="2296"/>
                      <a:pt x="3135" y="1220"/>
                      <a:pt x="3183" y="1"/>
                    </a:cubicBez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6" name="Google Shape;3386;p46"/>
              <p:cNvSpPr/>
              <p:nvPr/>
            </p:nvSpPr>
            <p:spPr>
              <a:xfrm>
                <a:off x="1938718" y="3636928"/>
                <a:ext cx="348652" cy="702228"/>
              </a:xfrm>
              <a:custGeom>
                <a:avLst/>
                <a:gdLst/>
                <a:ahLst/>
                <a:cxnLst/>
                <a:rect l="l" t="t" r="r" b="b"/>
                <a:pathLst>
                  <a:path w="8994" h="18115" extrusionOk="0">
                    <a:moveTo>
                      <a:pt x="8994" y="1"/>
                    </a:moveTo>
                    <a:cubicBezTo>
                      <a:pt x="8994" y="1"/>
                      <a:pt x="3658" y="254"/>
                      <a:pt x="2819" y="1141"/>
                    </a:cubicBezTo>
                    <a:cubicBezTo>
                      <a:pt x="1979" y="2028"/>
                      <a:pt x="1235" y="3548"/>
                      <a:pt x="1362" y="5004"/>
                    </a:cubicBezTo>
                    <a:cubicBezTo>
                      <a:pt x="1425" y="5622"/>
                      <a:pt x="0" y="11306"/>
                      <a:pt x="206" y="18115"/>
                    </a:cubicBezTo>
                    <a:lnTo>
                      <a:pt x="3484" y="18115"/>
                    </a:lnTo>
                    <a:cubicBezTo>
                      <a:pt x="3563" y="16310"/>
                      <a:pt x="4402" y="14204"/>
                      <a:pt x="4719" y="13760"/>
                    </a:cubicBezTo>
                    <a:cubicBezTo>
                      <a:pt x="5273" y="13000"/>
                      <a:pt x="7173" y="9834"/>
                      <a:pt x="5890" y="6334"/>
                    </a:cubicBezTo>
                    <a:cubicBezTo>
                      <a:pt x="5890" y="6334"/>
                      <a:pt x="5912" y="6121"/>
                      <a:pt x="6621" y="6121"/>
                    </a:cubicBezTo>
                    <a:cubicBezTo>
                      <a:pt x="6950" y="6121"/>
                      <a:pt x="7429" y="6167"/>
                      <a:pt x="8123" y="6303"/>
                    </a:cubicBezTo>
                    <a:lnTo>
                      <a:pt x="8994" y="1"/>
                    </a:lnTo>
                    <a:close/>
                  </a:path>
                </a:pathLst>
              </a:custGeom>
              <a:solidFill>
                <a:srgbClr val="FF94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7" name="Google Shape;3387;p46"/>
              <p:cNvSpPr/>
              <p:nvPr/>
            </p:nvSpPr>
            <p:spPr>
              <a:xfrm>
                <a:off x="2060241" y="3636928"/>
                <a:ext cx="227124" cy="245576"/>
              </a:xfrm>
              <a:custGeom>
                <a:avLst/>
                <a:gdLst/>
                <a:ahLst/>
                <a:cxnLst/>
                <a:rect l="l" t="t" r="r" b="b"/>
                <a:pathLst>
                  <a:path w="5859" h="6335" extrusionOk="0">
                    <a:moveTo>
                      <a:pt x="5859" y="1"/>
                    </a:moveTo>
                    <a:cubicBezTo>
                      <a:pt x="5859" y="1"/>
                      <a:pt x="1457" y="159"/>
                      <a:pt x="0" y="919"/>
                    </a:cubicBezTo>
                    <a:cubicBezTo>
                      <a:pt x="330" y="820"/>
                      <a:pt x="629" y="775"/>
                      <a:pt x="896" y="775"/>
                    </a:cubicBezTo>
                    <a:cubicBezTo>
                      <a:pt x="3095" y="775"/>
                      <a:pt x="3259" y="3806"/>
                      <a:pt x="2454" y="4498"/>
                    </a:cubicBezTo>
                    <a:cubicBezTo>
                      <a:pt x="1995" y="4878"/>
                      <a:pt x="2549" y="5859"/>
                      <a:pt x="2755" y="6334"/>
                    </a:cubicBezTo>
                    <a:cubicBezTo>
                      <a:pt x="2755" y="6334"/>
                      <a:pt x="2777" y="6114"/>
                      <a:pt x="3484" y="6114"/>
                    </a:cubicBezTo>
                    <a:cubicBezTo>
                      <a:pt x="3814" y="6114"/>
                      <a:pt x="4293" y="6162"/>
                      <a:pt x="4988" y="6303"/>
                    </a:cubicBezTo>
                    <a:lnTo>
                      <a:pt x="5859" y="1"/>
                    </a:lnTo>
                    <a:close/>
                  </a:path>
                </a:pathLst>
              </a:custGeom>
              <a:solidFill>
                <a:srgbClr val="F16F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8" name="Google Shape;3388;p46"/>
              <p:cNvSpPr/>
              <p:nvPr/>
            </p:nvSpPr>
            <p:spPr>
              <a:xfrm>
                <a:off x="1962015" y="3838884"/>
                <a:ext cx="38726" cy="196422"/>
              </a:xfrm>
              <a:custGeom>
                <a:avLst/>
                <a:gdLst/>
                <a:ahLst/>
                <a:cxnLst/>
                <a:rect l="l" t="t" r="r" b="b"/>
                <a:pathLst>
                  <a:path w="999" h="5067" extrusionOk="0">
                    <a:moveTo>
                      <a:pt x="761" y="0"/>
                    </a:moveTo>
                    <a:cubicBezTo>
                      <a:pt x="698" y="665"/>
                      <a:pt x="302" y="2518"/>
                      <a:pt x="1" y="5067"/>
                    </a:cubicBezTo>
                    <a:cubicBezTo>
                      <a:pt x="159" y="3737"/>
                      <a:pt x="998" y="2597"/>
                      <a:pt x="761" y="0"/>
                    </a:cubicBezTo>
                    <a:close/>
                  </a:path>
                </a:pathLst>
              </a:custGeom>
              <a:solidFill>
                <a:srgbClr val="F16F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89" name="Google Shape;3389;p46"/>
              <p:cNvSpPr/>
              <p:nvPr/>
            </p:nvSpPr>
            <p:spPr>
              <a:xfrm>
                <a:off x="2049194" y="4079449"/>
                <a:ext cx="117884" cy="259687"/>
              </a:xfrm>
              <a:custGeom>
                <a:avLst/>
                <a:gdLst/>
                <a:ahLst/>
                <a:cxnLst/>
                <a:rect l="l" t="t" r="r" b="b"/>
                <a:pathLst>
                  <a:path w="3041" h="6699" extrusionOk="0">
                    <a:moveTo>
                      <a:pt x="3040" y="1"/>
                    </a:moveTo>
                    <a:cubicBezTo>
                      <a:pt x="2739" y="761"/>
                      <a:pt x="1314" y="1885"/>
                      <a:pt x="950" y="2851"/>
                    </a:cubicBezTo>
                    <a:cubicBezTo>
                      <a:pt x="586" y="3817"/>
                      <a:pt x="0" y="6699"/>
                      <a:pt x="0" y="6699"/>
                    </a:cubicBezTo>
                    <a:lnTo>
                      <a:pt x="634" y="6699"/>
                    </a:lnTo>
                    <a:cubicBezTo>
                      <a:pt x="729" y="4894"/>
                      <a:pt x="1552" y="2788"/>
                      <a:pt x="1884" y="2344"/>
                    </a:cubicBezTo>
                    <a:cubicBezTo>
                      <a:pt x="2375" y="1632"/>
                      <a:pt x="2771" y="840"/>
                      <a:pt x="3040" y="1"/>
                    </a:cubicBezTo>
                    <a:close/>
                  </a:path>
                </a:pathLst>
              </a:custGeom>
              <a:solidFill>
                <a:srgbClr val="F16F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0" name="Google Shape;3390;p46"/>
              <p:cNvSpPr/>
              <p:nvPr/>
            </p:nvSpPr>
            <p:spPr>
              <a:xfrm>
                <a:off x="2516875" y="3719183"/>
                <a:ext cx="186498" cy="211928"/>
              </a:xfrm>
              <a:custGeom>
                <a:avLst/>
                <a:gdLst/>
                <a:ahLst/>
                <a:cxnLst/>
                <a:rect l="l" t="t" r="r" b="b"/>
                <a:pathLst>
                  <a:path w="4811" h="5467" extrusionOk="0">
                    <a:moveTo>
                      <a:pt x="2661" y="1"/>
                    </a:moveTo>
                    <a:lnTo>
                      <a:pt x="0" y="3737"/>
                    </a:lnTo>
                    <a:cubicBezTo>
                      <a:pt x="681" y="4767"/>
                      <a:pt x="1806" y="5400"/>
                      <a:pt x="3041" y="5463"/>
                    </a:cubicBezTo>
                    <a:cubicBezTo>
                      <a:pt x="3076" y="5465"/>
                      <a:pt x="3111" y="5467"/>
                      <a:pt x="3146" y="5467"/>
                    </a:cubicBezTo>
                    <a:cubicBezTo>
                      <a:pt x="4811" y="5467"/>
                      <a:pt x="4735" y="2882"/>
                      <a:pt x="4735" y="2882"/>
                    </a:cubicBezTo>
                    <a:lnTo>
                      <a:pt x="2661" y="1"/>
                    </a:lnTo>
                    <a:close/>
                  </a:path>
                </a:pathLst>
              </a:custGeom>
              <a:solidFill>
                <a:srgbClr val="07183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1" name="Google Shape;3391;p46"/>
              <p:cNvSpPr/>
              <p:nvPr/>
            </p:nvSpPr>
            <p:spPr>
              <a:xfrm>
                <a:off x="2492919" y="3585489"/>
                <a:ext cx="456729" cy="344892"/>
              </a:xfrm>
              <a:custGeom>
                <a:avLst/>
                <a:gdLst/>
                <a:ahLst/>
                <a:cxnLst/>
                <a:rect l="l" t="t" r="r" b="b"/>
                <a:pathLst>
                  <a:path w="11782" h="8897" extrusionOk="0">
                    <a:moveTo>
                      <a:pt x="4090" y="0"/>
                    </a:moveTo>
                    <a:cubicBezTo>
                      <a:pt x="730" y="0"/>
                      <a:pt x="1" y="1122"/>
                      <a:pt x="1" y="1122"/>
                    </a:cubicBezTo>
                    <a:cubicBezTo>
                      <a:pt x="5353" y="3624"/>
                      <a:pt x="5495" y="8231"/>
                      <a:pt x="4007" y="8896"/>
                    </a:cubicBezTo>
                    <a:cubicBezTo>
                      <a:pt x="4007" y="8896"/>
                      <a:pt x="7332" y="8041"/>
                      <a:pt x="8852" y="8041"/>
                    </a:cubicBezTo>
                    <a:cubicBezTo>
                      <a:pt x="11449" y="8041"/>
                      <a:pt x="11021" y="4985"/>
                      <a:pt x="11781" y="2959"/>
                    </a:cubicBezTo>
                    <a:cubicBezTo>
                      <a:pt x="11781" y="2959"/>
                      <a:pt x="8662" y="172"/>
                      <a:pt x="4751" y="14"/>
                    </a:cubicBezTo>
                    <a:cubicBezTo>
                      <a:pt x="4520" y="4"/>
                      <a:pt x="4300" y="0"/>
                      <a:pt x="4090" y="0"/>
                    </a:cubicBezTo>
                    <a:close/>
                  </a:path>
                </a:pathLst>
              </a:custGeom>
              <a:solidFill>
                <a:srgbClr val="0A22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2" name="Google Shape;3392;p46"/>
              <p:cNvSpPr/>
              <p:nvPr/>
            </p:nvSpPr>
            <p:spPr>
              <a:xfrm>
                <a:off x="2446286" y="3144092"/>
                <a:ext cx="84740" cy="126490"/>
              </a:xfrm>
              <a:custGeom>
                <a:avLst/>
                <a:gdLst/>
                <a:ahLst/>
                <a:cxnLst/>
                <a:rect l="l" t="t" r="r" b="b"/>
                <a:pathLst>
                  <a:path w="2186" h="3263" extrusionOk="0">
                    <a:moveTo>
                      <a:pt x="2186" y="1"/>
                    </a:moveTo>
                    <a:lnTo>
                      <a:pt x="2186" y="1"/>
                    </a:lnTo>
                    <a:cubicBezTo>
                      <a:pt x="1505" y="666"/>
                      <a:pt x="666" y="2027"/>
                      <a:pt x="1" y="3262"/>
                    </a:cubicBezTo>
                    <a:lnTo>
                      <a:pt x="2091" y="1441"/>
                    </a:lnTo>
                    <a:lnTo>
                      <a:pt x="2186"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3" name="Google Shape;3393;p46"/>
              <p:cNvSpPr/>
              <p:nvPr/>
            </p:nvSpPr>
            <p:spPr>
              <a:xfrm>
                <a:off x="2440782" y="3199950"/>
                <a:ext cx="86562" cy="80437"/>
              </a:xfrm>
              <a:custGeom>
                <a:avLst/>
                <a:gdLst/>
                <a:ahLst/>
                <a:cxnLst/>
                <a:rect l="l" t="t" r="r" b="b"/>
                <a:pathLst>
                  <a:path w="2233" h="2075" extrusionOk="0">
                    <a:moveTo>
                      <a:pt x="2233" y="0"/>
                    </a:moveTo>
                    <a:lnTo>
                      <a:pt x="143" y="1821"/>
                    </a:lnTo>
                    <a:lnTo>
                      <a:pt x="0" y="2075"/>
                    </a:lnTo>
                    <a:lnTo>
                      <a:pt x="2122" y="1853"/>
                    </a:lnTo>
                    <a:lnTo>
                      <a:pt x="2233" y="0"/>
                    </a:ln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4" name="Google Shape;3394;p46"/>
              <p:cNvSpPr/>
              <p:nvPr/>
            </p:nvSpPr>
            <p:spPr>
              <a:xfrm>
                <a:off x="2395351" y="3271739"/>
                <a:ext cx="127692" cy="135716"/>
              </a:xfrm>
              <a:custGeom>
                <a:avLst/>
                <a:gdLst/>
                <a:ahLst/>
                <a:cxnLst/>
                <a:rect l="l" t="t" r="r" b="b"/>
                <a:pathLst>
                  <a:path w="3294" h="3501" extrusionOk="0">
                    <a:moveTo>
                      <a:pt x="3294" y="1"/>
                    </a:moveTo>
                    <a:lnTo>
                      <a:pt x="1172" y="223"/>
                    </a:lnTo>
                    <a:cubicBezTo>
                      <a:pt x="491" y="1473"/>
                      <a:pt x="0" y="2550"/>
                      <a:pt x="0" y="2550"/>
                    </a:cubicBezTo>
                    <a:lnTo>
                      <a:pt x="3056" y="3500"/>
                    </a:lnTo>
                    <a:lnTo>
                      <a:pt x="3294" y="1"/>
                    </a:lnTo>
                    <a:close/>
                  </a:path>
                </a:pathLst>
              </a:custGeom>
              <a:solidFill>
                <a:srgbClr val="F16F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5" name="Google Shape;3395;p46"/>
              <p:cNvSpPr/>
              <p:nvPr/>
            </p:nvSpPr>
            <p:spPr>
              <a:xfrm>
                <a:off x="2419888" y="3040362"/>
                <a:ext cx="639622" cy="659858"/>
              </a:xfrm>
              <a:custGeom>
                <a:avLst/>
                <a:gdLst/>
                <a:ahLst/>
                <a:cxnLst/>
                <a:rect l="l" t="t" r="r" b="b"/>
                <a:pathLst>
                  <a:path w="16500" h="17022" extrusionOk="0">
                    <a:moveTo>
                      <a:pt x="11148" y="1"/>
                    </a:moveTo>
                    <a:lnTo>
                      <a:pt x="6081" y="697"/>
                    </a:lnTo>
                    <a:cubicBezTo>
                      <a:pt x="6081" y="697"/>
                      <a:pt x="4165" y="1568"/>
                      <a:pt x="2867" y="2677"/>
                    </a:cubicBezTo>
                    <a:cubicBezTo>
                      <a:pt x="1568" y="3769"/>
                      <a:pt x="1" y="13459"/>
                      <a:pt x="1" y="13459"/>
                    </a:cubicBezTo>
                    <a:cubicBezTo>
                      <a:pt x="1" y="13459"/>
                      <a:pt x="119" y="13455"/>
                      <a:pt x="342" y="13455"/>
                    </a:cubicBezTo>
                    <a:cubicBezTo>
                      <a:pt x="1179" y="13455"/>
                      <a:pt x="3498" y="13514"/>
                      <a:pt x="6635" y="14077"/>
                    </a:cubicBezTo>
                    <a:cubicBezTo>
                      <a:pt x="10593" y="14789"/>
                      <a:pt x="13665" y="17022"/>
                      <a:pt x="13665" y="17022"/>
                    </a:cubicBezTo>
                    <a:cubicBezTo>
                      <a:pt x="16499" y="10483"/>
                      <a:pt x="15312" y="5416"/>
                      <a:pt x="14615" y="3009"/>
                    </a:cubicBezTo>
                    <a:cubicBezTo>
                      <a:pt x="14346" y="2075"/>
                      <a:pt x="12810" y="650"/>
                      <a:pt x="1114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6" name="Google Shape;3396;p46"/>
              <p:cNvSpPr/>
              <p:nvPr/>
            </p:nvSpPr>
            <p:spPr>
              <a:xfrm>
                <a:off x="2595448" y="3192585"/>
                <a:ext cx="396527" cy="467118"/>
              </a:xfrm>
              <a:custGeom>
                <a:avLst/>
                <a:gdLst/>
                <a:ahLst/>
                <a:cxnLst/>
                <a:rect l="l" t="t" r="r" b="b"/>
                <a:pathLst>
                  <a:path w="10229" h="12050" extrusionOk="0">
                    <a:moveTo>
                      <a:pt x="5684" y="0"/>
                    </a:moveTo>
                    <a:cubicBezTo>
                      <a:pt x="5684" y="0"/>
                      <a:pt x="5130" y="2502"/>
                      <a:pt x="0" y="9817"/>
                    </a:cubicBezTo>
                    <a:cubicBezTo>
                      <a:pt x="0" y="9817"/>
                      <a:pt x="1346" y="10023"/>
                      <a:pt x="2090" y="10150"/>
                    </a:cubicBezTo>
                    <a:cubicBezTo>
                      <a:pt x="3959" y="10498"/>
                      <a:pt x="5748" y="11147"/>
                      <a:pt x="7426" y="12050"/>
                    </a:cubicBezTo>
                    <a:cubicBezTo>
                      <a:pt x="8186" y="10561"/>
                      <a:pt x="9770" y="6951"/>
                      <a:pt x="10229" y="1489"/>
                    </a:cubicBezTo>
                    <a:lnTo>
                      <a:pt x="5684" y="0"/>
                    </a:ln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7" name="Google Shape;3397;p46"/>
              <p:cNvSpPr/>
              <p:nvPr/>
            </p:nvSpPr>
            <p:spPr>
              <a:xfrm>
                <a:off x="1888675" y="3219254"/>
                <a:ext cx="164247" cy="205997"/>
              </a:xfrm>
              <a:custGeom>
                <a:avLst/>
                <a:gdLst/>
                <a:ahLst/>
                <a:cxnLst/>
                <a:rect l="l" t="t" r="r" b="b"/>
                <a:pathLst>
                  <a:path w="4237" h="5314" extrusionOk="0">
                    <a:moveTo>
                      <a:pt x="109" y="0"/>
                    </a:moveTo>
                    <a:cubicBezTo>
                      <a:pt x="1" y="0"/>
                      <a:pt x="24" y="120"/>
                      <a:pt x="24" y="120"/>
                    </a:cubicBezTo>
                    <a:lnTo>
                      <a:pt x="2890" y="3714"/>
                    </a:lnTo>
                    <a:cubicBezTo>
                      <a:pt x="2685" y="4094"/>
                      <a:pt x="2938" y="4284"/>
                      <a:pt x="2938" y="4284"/>
                    </a:cubicBezTo>
                    <a:lnTo>
                      <a:pt x="4236" y="5313"/>
                    </a:lnTo>
                    <a:lnTo>
                      <a:pt x="4236" y="3904"/>
                    </a:lnTo>
                    <a:lnTo>
                      <a:pt x="4110" y="3017"/>
                    </a:lnTo>
                    <a:lnTo>
                      <a:pt x="3080" y="3651"/>
                    </a:lnTo>
                    <a:lnTo>
                      <a:pt x="167" y="9"/>
                    </a:lnTo>
                    <a:cubicBezTo>
                      <a:pt x="144" y="3"/>
                      <a:pt x="125" y="0"/>
                      <a:pt x="109" y="0"/>
                    </a:cubicBezTo>
                    <a:close/>
                  </a:path>
                </a:pathLst>
              </a:custGeom>
              <a:solidFill>
                <a:srgbClr val="1C88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8" name="Google Shape;3398;p46"/>
              <p:cNvSpPr/>
              <p:nvPr/>
            </p:nvSpPr>
            <p:spPr>
              <a:xfrm>
                <a:off x="2008066" y="3336203"/>
                <a:ext cx="80437" cy="85981"/>
              </a:xfrm>
              <a:custGeom>
                <a:avLst/>
                <a:gdLst/>
                <a:ahLst/>
                <a:cxnLst/>
                <a:rect l="l" t="t" r="r" b="b"/>
                <a:pathLst>
                  <a:path w="2075" h="2218" extrusionOk="0">
                    <a:moveTo>
                      <a:pt x="1030" y="0"/>
                    </a:moveTo>
                    <a:lnTo>
                      <a:pt x="0" y="634"/>
                    </a:lnTo>
                    <a:lnTo>
                      <a:pt x="2075" y="2217"/>
                    </a:lnTo>
                    <a:lnTo>
                      <a:pt x="1030" y="0"/>
                    </a:ln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399" name="Google Shape;3399;p46"/>
              <p:cNvSpPr/>
              <p:nvPr/>
            </p:nvSpPr>
            <p:spPr>
              <a:xfrm>
                <a:off x="2314336" y="3250264"/>
                <a:ext cx="380595" cy="360359"/>
              </a:xfrm>
              <a:custGeom>
                <a:avLst/>
                <a:gdLst/>
                <a:ahLst/>
                <a:cxnLst/>
                <a:rect l="l" t="t" r="r" b="b"/>
                <a:pathLst>
                  <a:path w="9818" h="9296" extrusionOk="0">
                    <a:moveTo>
                      <a:pt x="0" y="1"/>
                    </a:moveTo>
                    <a:lnTo>
                      <a:pt x="0" y="1172"/>
                    </a:lnTo>
                    <a:lnTo>
                      <a:pt x="9817" y="9295"/>
                    </a:lnTo>
                    <a:lnTo>
                      <a:pt x="9817" y="8345"/>
                    </a:lnTo>
                    <a:lnTo>
                      <a:pt x="0" y="1"/>
                    </a:ln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0" name="Google Shape;3400;p46"/>
              <p:cNvSpPr/>
              <p:nvPr/>
            </p:nvSpPr>
            <p:spPr>
              <a:xfrm>
                <a:off x="2047953" y="3250264"/>
                <a:ext cx="266432" cy="127110"/>
              </a:xfrm>
              <a:custGeom>
                <a:avLst/>
                <a:gdLst/>
                <a:ahLst/>
                <a:cxnLst/>
                <a:rect l="l" t="t" r="r" b="b"/>
                <a:pathLst>
                  <a:path w="6873" h="3279" extrusionOk="0">
                    <a:moveTo>
                      <a:pt x="6872" y="1"/>
                    </a:moveTo>
                    <a:lnTo>
                      <a:pt x="1" y="2217"/>
                    </a:lnTo>
                    <a:lnTo>
                      <a:pt x="127" y="3278"/>
                    </a:lnTo>
                    <a:lnTo>
                      <a:pt x="6872" y="1172"/>
                    </a:lnTo>
                    <a:lnTo>
                      <a:pt x="6872" y="1"/>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1" name="Google Shape;3401;p46"/>
              <p:cNvSpPr/>
              <p:nvPr/>
            </p:nvSpPr>
            <p:spPr>
              <a:xfrm>
                <a:off x="1896970" y="3193205"/>
                <a:ext cx="151028" cy="167581"/>
              </a:xfrm>
              <a:custGeom>
                <a:avLst/>
                <a:gdLst/>
                <a:ahLst/>
                <a:cxnLst/>
                <a:rect l="l" t="t" r="r" b="b"/>
                <a:pathLst>
                  <a:path w="3896" h="4323" extrusionOk="0">
                    <a:moveTo>
                      <a:pt x="951" y="0"/>
                    </a:moveTo>
                    <a:lnTo>
                      <a:pt x="0" y="760"/>
                    </a:lnTo>
                    <a:lnTo>
                      <a:pt x="2866" y="4323"/>
                    </a:lnTo>
                    <a:lnTo>
                      <a:pt x="3896" y="3689"/>
                    </a:lnTo>
                    <a:lnTo>
                      <a:pt x="951" y="0"/>
                    </a:ln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2" name="Google Shape;3402;p46"/>
              <p:cNvSpPr/>
              <p:nvPr/>
            </p:nvSpPr>
            <p:spPr>
              <a:xfrm>
                <a:off x="2002523" y="3286469"/>
                <a:ext cx="704670" cy="350474"/>
              </a:xfrm>
              <a:custGeom>
                <a:avLst/>
                <a:gdLst/>
                <a:ahLst/>
                <a:cxnLst/>
                <a:rect l="l" t="t" r="r" b="b"/>
                <a:pathLst>
                  <a:path w="18178" h="9041" extrusionOk="0">
                    <a:moveTo>
                      <a:pt x="1" y="2550"/>
                    </a:moveTo>
                    <a:lnTo>
                      <a:pt x="1" y="2550"/>
                    </a:lnTo>
                    <a:cubicBezTo>
                      <a:pt x="13" y="2563"/>
                      <a:pt x="28" y="2575"/>
                      <a:pt x="44" y="2585"/>
                    </a:cubicBezTo>
                    <a:lnTo>
                      <a:pt x="44" y="2585"/>
                    </a:lnTo>
                    <a:lnTo>
                      <a:pt x="1" y="2550"/>
                    </a:lnTo>
                    <a:close/>
                    <a:moveTo>
                      <a:pt x="8091" y="1"/>
                    </a:moveTo>
                    <a:cubicBezTo>
                      <a:pt x="8060" y="1"/>
                      <a:pt x="8029" y="6"/>
                      <a:pt x="7997" y="17"/>
                    </a:cubicBezTo>
                    <a:cubicBezTo>
                      <a:pt x="7015" y="286"/>
                      <a:pt x="1980" y="1869"/>
                      <a:pt x="1204" y="2123"/>
                    </a:cubicBezTo>
                    <a:cubicBezTo>
                      <a:pt x="1141" y="2138"/>
                      <a:pt x="1093" y="2170"/>
                      <a:pt x="1062" y="2218"/>
                    </a:cubicBezTo>
                    <a:cubicBezTo>
                      <a:pt x="889" y="2459"/>
                      <a:pt x="499" y="2626"/>
                      <a:pt x="232" y="2626"/>
                    </a:cubicBezTo>
                    <a:cubicBezTo>
                      <a:pt x="157" y="2626"/>
                      <a:pt x="92" y="2613"/>
                      <a:pt x="44" y="2585"/>
                    </a:cubicBezTo>
                    <a:lnTo>
                      <a:pt x="44" y="2585"/>
                    </a:lnTo>
                    <a:lnTo>
                      <a:pt x="7981" y="8899"/>
                    </a:lnTo>
                    <a:cubicBezTo>
                      <a:pt x="7981" y="8899"/>
                      <a:pt x="8157" y="9040"/>
                      <a:pt x="8490" y="9040"/>
                    </a:cubicBezTo>
                    <a:cubicBezTo>
                      <a:pt x="8657" y="9040"/>
                      <a:pt x="8862" y="9005"/>
                      <a:pt x="9105" y="8899"/>
                    </a:cubicBezTo>
                    <a:lnTo>
                      <a:pt x="17782" y="8741"/>
                    </a:lnTo>
                    <a:cubicBezTo>
                      <a:pt x="18067" y="8725"/>
                      <a:pt x="18178" y="8377"/>
                      <a:pt x="17972" y="8203"/>
                    </a:cubicBezTo>
                    <a:lnTo>
                      <a:pt x="8266" y="64"/>
                    </a:lnTo>
                    <a:cubicBezTo>
                      <a:pt x="8213" y="22"/>
                      <a:pt x="8153" y="1"/>
                      <a:pt x="8091" y="1"/>
                    </a:cubicBezTo>
                    <a:close/>
                  </a:path>
                </a:pathLst>
              </a:custGeom>
              <a:solidFill>
                <a:srgbClr val="34A2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3" name="Google Shape;3403;p46"/>
              <p:cNvSpPr/>
              <p:nvPr/>
            </p:nvSpPr>
            <p:spPr>
              <a:xfrm>
                <a:off x="1933795" y="3193205"/>
                <a:ext cx="139980" cy="143043"/>
              </a:xfrm>
              <a:custGeom>
                <a:avLst/>
                <a:gdLst/>
                <a:ahLst/>
                <a:cxnLst/>
                <a:rect l="l" t="t" r="r" b="b"/>
                <a:pathLst>
                  <a:path w="3611" h="3690" extrusionOk="0">
                    <a:moveTo>
                      <a:pt x="1" y="0"/>
                    </a:moveTo>
                    <a:lnTo>
                      <a:pt x="2946" y="3689"/>
                    </a:lnTo>
                    <a:lnTo>
                      <a:pt x="3611" y="3468"/>
                    </a:lnTo>
                    <a:lnTo>
                      <a:pt x="1" y="0"/>
                    </a:ln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4" name="Google Shape;3404;p46"/>
              <p:cNvSpPr/>
              <p:nvPr/>
            </p:nvSpPr>
            <p:spPr>
              <a:xfrm>
                <a:off x="2593587" y="2875269"/>
                <a:ext cx="258446" cy="250771"/>
              </a:xfrm>
              <a:custGeom>
                <a:avLst/>
                <a:gdLst/>
                <a:ahLst/>
                <a:cxnLst/>
                <a:rect l="l" t="t" r="r" b="b"/>
                <a:pathLst>
                  <a:path w="6667" h="6469" extrusionOk="0">
                    <a:moveTo>
                      <a:pt x="3326" y="0"/>
                    </a:moveTo>
                    <a:lnTo>
                      <a:pt x="1568" y="1061"/>
                    </a:lnTo>
                    <a:lnTo>
                      <a:pt x="1" y="4434"/>
                    </a:lnTo>
                    <a:cubicBezTo>
                      <a:pt x="1" y="4434"/>
                      <a:pt x="1315" y="6176"/>
                      <a:pt x="1790" y="6366"/>
                    </a:cubicBezTo>
                    <a:cubicBezTo>
                      <a:pt x="1973" y="6437"/>
                      <a:pt x="2173" y="6469"/>
                      <a:pt x="2384" y="6469"/>
                    </a:cubicBezTo>
                    <a:cubicBezTo>
                      <a:pt x="4142" y="6469"/>
                      <a:pt x="6667" y="4260"/>
                      <a:pt x="6667" y="4260"/>
                    </a:cubicBezTo>
                    <a:lnTo>
                      <a:pt x="3326" y="0"/>
                    </a:lnTo>
                    <a:close/>
                  </a:path>
                </a:pathLst>
              </a:custGeom>
              <a:solidFill>
                <a:srgbClr val="FF94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5" name="Google Shape;3405;p46"/>
              <p:cNvSpPr/>
              <p:nvPr/>
            </p:nvSpPr>
            <p:spPr>
              <a:xfrm>
                <a:off x="2593587" y="2875269"/>
                <a:ext cx="166379" cy="250926"/>
              </a:xfrm>
              <a:custGeom>
                <a:avLst/>
                <a:gdLst/>
                <a:ahLst/>
                <a:cxnLst/>
                <a:rect l="l" t="t" r="r" b="b"/>
                <a:pathLst>
                  <a:path w="4292" h="6473" extrusionOk="0">
                    <a:moveTo>
                      <a:pt x="3326" y="0"/>
                    </a:moveTo>
                    <a:lnTo>
                      <a:pt x="1568" y="1061"/>
                    </a:lnTo>
                    <a:lnTo>
                      <a:pt x="1" y="4434"/>
                    </a:lnTo>
                    <a:cubicBezTo>
                      <a:pt x="1" y="4434"/>
                      <a:pt x="1331" y="6176"/>
                      <a:pt x="1790" y="6366"/>
                    </a:cubicBezTo>
                    <a:cubicBezTo>
                      <a:pt x="1980" y="6437"/>
                      <a:pt x="2188" y="6472"/>
                      <a:pt x="2400" y="6472"/>
                    </a:cubicBezTo>
                    <a:cubicBezTo>
                      <a:pt x="2471" y="6472"/>
                      <a:pt x="2542" y="6468"/>
                      <a:pt x="2613" y="6461"/>
                    </a:cubicBezTo>
                    <a:cubicBezTo>
                      <a:pt x="3579" y="5036"/>
                      <a:pt x="3437" y="1995"/>
                      <a:pt x="4292" y="1235"/>
                    </a:cubicBezTo>
                    <a:lnTo>
                      <a:pt x="3326" y="0"/>
                    </a:lnTo>
                    <a:close/>
                  </a:path>
                </a:pathLst>
              </a:custGeom>
              <a:solidFill>
                <a:srgbClr val="F16F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6" name="Google Shape;3406;p46"/>
              <p:cNvSpPr/>
              <p:nvPr/>
            </p:nvSpPr>
            <p:spPr>
              <a:xfrm>
                <a:off x="2306971" y="2513181"/>
                <a:ext cx="563488" cy="454675"/>
              </a:xfrm>
              <a:custGeom>
                <a:avLst/>
                <a:gdLst/>
                <a:ahLst/>
                <a:cxnLst/>
                <a:rect l="l" t="t" r="r" b="b"/>
                <a:pathLst>
                  <a:path w="14536" h="11729" extrusionOk="0">
                    <a:moveTo>
                      <a:pt x="6741" y="0"/>
                    </a:moveTo>
                    <a:cubicBezTo>
                      <a:pt x="6160" y="0"/>
                      <a:pt x="5576" y="79"/>
                      <a:pt x="5004" y="237"/>
                    </a:cubicBezTo>
                    <a:cubicBezTo>
                      <a:pt x="3547" y="633"/>
                      <a:pt x="2312" y="1599"/>
                      <a:pt x="1552" y="2929"/>
                    </a:cubicBezTo>
                    <a:cubicBezTo>
                      <a:pt x="1045" y="3831"/>
                      <a:pt x="1077" y="5652"/>
                      <a:pt x="855" y="6650"/>
                    </a:cubicBezTo>
                    <a:cubicBezTo>
                      <a:pt x="697" y="7410"/>
                      <a:pt x="285" y="7378"/>
                      <a:pt x="127" y="8138"/>
                    </a:cubicBezTo>
                    <a:cubicBezTo>
                      <a:pt x="32" y="8486"/>
                      <a:pt x="0" y="8835"/>
                      <a:pt x="0" y="9199"/>
                    </a:cubicBezTo>
                    <a:cubicBezTo>
                      <a:pt x="48" y="9832"/>
                      <a:pt x="396" y="10418"/>
                      <a:pt x="919" y="10766"/>
                    </a:cubicBezTo>
                    <a:cubicBezTo>
                      <a:pt x="1425" y="11099"/>
                      <a:pt x="1900" y="11067"/>
                      <a:pt x="2470" y="11099"/>
                    </a:cubicBezTo>
                    <a:cubicBezTo>
                      <a:pt x="2898" y="11131"/>
                      <a:pt x="3294" y="11368"/>
                      <a:pt x="3705" y="11479"/>
                    </a:cubicBezTo>
                    <a:cubicBezTo>
                      <a:pt x="4315" y="11644"/>
                      <a:pt x="4939" y="11728"/>
                      <a:pt x="5564" y="11728"/>
                    </a:cubicBezTo>
                    <a:cubicBezTo>
                      <a:pt x="6076" y="11728"/>
                      <a:pt x="6588" y="11672"/>
                      <a:pt x="7094" y="11558"/>
                    </a:cubicBezTo>
                    <a:cubicBezTo>
                      <a:pt x="8519" y="11226"/>
                      <a:pt x="9611" y="10339"/>
                      <a:pt x="10530" y="9246"/>
                    </a:cubicBezTo>
                    <a:lnTo>
                      <a:pt x="10530" y="9246"/>
                    </a:lnTo>
                    <a:cubicBezTo>
                      <a:pt x="10482" y="9959"/>
                      <a:pt x="11021" y="10766"/>
                      <a:pt x="11606" y="11210"/>
                    </a:cubicBezTo>
                    <a:cubicBezTo>
                      <a:pt x="12016" y="11519"/>
                      <a:pt x="12517" y="11682"/>
                      <a:pt x="13026" y="11682"/>
                    </a:cubicBezTo>
                    <a:cubicBezTo>
                      <a:pt x="13245" y="11682"/>
                      <a:pt x="13466" y="11652"/>
                      <a:pt x="13681" y="11590"/>
                    </a:cubicBezTo>
                    <a:cubicBezTo>
                      <a:pt x="13997" y="11527"/>
                      <a:pt x="14266" y="11321"/>
                      <a:pt x="14425" y="11036"/>
                    </a:cubicBezTo>
                    <a:cubicBezTo>
                      <a:pt x="14536" y="10751"/>
                      <a:pt x="14377" y="10339"/>
                      <a:pt x="14045" y="10307"/>
                    </a:cubicBezTo>
                    <a:cubicBezTo>
                      <a:pt x="14024" y="10304"/>
                      <a:pt x="14004" y="10303"/>
                      <a:pt x="13983" y="10303"/>
                    </a:cubicBezTo>
                    <a:cubicBezTo>
                      <a:pt x="13798" y="10303"/>
                      <a:pt x="13611" y="10418"/>
                      <a:pt x="13411" y="10418"/>
                    </a:cubicBezTo>
                    <a:cubicBezTo>
                      <a:pt x="13000" y="10418"/>
                      <a:pt x="12746" y="9927"/>
                      <a:pt x="12826" y="9531"/>
                    </a:cubicBezTo>
                    <a:cubicBezTo>
                      <a:pt x="12889" y="9136"/>
                      <a:pt x="13174" y="8803"/>
                      <a:pt x="13364" y="8471"/>
                    </a:cubicBezTo>
                    <a:cubicBezTo>
                      <a:pt x="13570" y="8122"/>
                      <a:pt x="13696" y="7679"/>
                      <a:pt x="13491" y="7331"/>
                    </a:cubicBezTo>
                    <a:cubicBezTo>
                      <a:pt x="13206" y="6903"/>
                      <a:pt x="12493" y="6887"/>
                      <a:pt x="12192" y="6460"/>
                    </a:cubicBezTo>
                    <a:cubicBezTo>
                      <a:pt x="11907" y="6064"/>
                      <a:pt x="12097" y="5541"/>
                      <a:pt x="12192" y="5066"/>
                    </a:cubicBezTo>
                    <a:cubicBezTo>
                      <a:pt x="12351" y="4132"/>
                      <a:pt x="12145" y="3182"/>
                      <a:pt x="11606" y="2406"/>
                    </a:cubicBezTo>
                    <a:cubicBezTo>
                      <a:pt x="11068" y="1615"/>
                      <a:pt x="10324" y="997"/>
                      <a:pt x="9453" y="601"/>
                    </a:cubicBezTo>
                    <a:cubicBezTo>
                      <a:pt x="8595" y="202"/>
                      <a:pt x="7672" y="0"/>
                      <a:pt x="6741" y="0"/>
                    </a:cubicBezTo>
                    <a:close/>
                  </a:path>
                </a:pathLst>
              </a:custGeom>
              <a:solidFill>
                <a:srgbClr val="0A22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7" name="Google Shape;3407;p46"/>
              <p:cNvSpPr/>
              <p:nvPr/>
            </p:nvSpPr>
            <p:spPr>
              <a:xfrm>
                <a:off x="2383063" y="2769213"/>
                <a:ext cx="391643" cy="323998"/>
              </a:xfrm>
              <a:custGeom>
                <a:avLst/>
                <a:gdLst/>
                <a:ahLst/>
                <a:cxnLst/>
                <a:rect l="l" t="t" r="r" b="b"/>
                <a:pathLst>
                  <a:path w="10103" h="8358" extrusionOk="0">
                    <a:moveTo>
                      <a:pt x="9139" y="1"/>
                    </a:moveTo>
                    <a:cubicBezTo>
                      <a:pt x="8643" y="1"/>
                      <a:pt x="8223" y="749"/>
                      <a:pt x="8171" y="1549"/>
                    </a:cubicBezTo>
                    <a:cubicBezTo>
                      <a:pt x="8121" y="2315"/>
                      <a:pt x="7841" y="2879"/>
                      <a:pt x="7434" y="2879"/>
                    </a:cubicBezTo>
                    <a:cubicBezTo>
                      <a:pt x="7319" y="2879"/>
                      <a:pt x="7195" y="2834"/>
                      <a:pt x="7063" y="2736"/>
                    </a:cubicBezTo>
                    <a:cubicBezTo>
                      <a:pt x="6946" y="2645"/>
                      <a:pt x="6849" y="2608"/>
                      <a:pt x="6761" y="2608"/>
                    </a:cubicBezTo>
                    <a:cubicBezTo>
                      <a:pt x="6407" y="2608"/>
                      <a:pt x="6205" y="3202"/>
                      <a:pt x="5495" y="3227"/>
                    </a:cubicBezTo>
                    <a:cubicBezTo>
                      <a:pt x="5486" y="3228"/>
                      <a:pt x="5477" y="3228"/>
                      <a:pt x="5468" y="3228"/>
                    </a:cubicBezTo>
                    <a:cubicBezTo>
                      <a:pt x="4918" y="3228"/>
                      <a:pt x="3331" y="2762"/>
                      <a:pt x="2692" y="583"/>
                    </a:cubicBezTo>
                    <a:lnTo>
                      <a:pt x="2692" y="583"/>
                    </a:lnTo>
                    <a:cubicBezTo>
                      <a:pt x="2692" y="583"/>
                      <a:pt x="2803" y="2562"/>
                      <a:pt x="1853" y="3196"/>
                    </a:cubicBezTo>
                    <a:cubicBezTo>
                      <a:pt x="1416" y="3482"/>
                      <a:pt x="920" y="3549"/>
                      <a:pt x="552" y="3549"/>
                    </a:cubicBezTo>
                    <a:cubicBezTo>
                      <a:pt x="227" y="3549"/>
                      <a:pt x="1" y="3496"/>
                      <a:pt x="1" y="3496"/>
                    </a:cubicBezTo>
                    <a:lnTo>
                      <a:pt x="1" y="3496"/>
                    </a:lnTo>
                    <a:cubicBezTo>
                      <a:pt x="1" y="3497"/>
                      <a:pt x="3223" y="8358"/>
                      <a:pt x="5353" y="8358"/>
                    </a:cubicBezTo>
                    <a:cubicBezTo>
                      <a:pt x="5507" y="8358"/>
                      <a:pt x="5655" y="8333"/>
                      <a:pt x="5796" y="8278"/>
                    </a:cubicBezTo>
                    <a:cubicBezTo>
                      <a:pt x="7902" y="7455"/>
                      <a:pt x="8662" y="4367"/>
                      <a:pt x="8377" y="3085"/>
                    </a:cubicBezTo>
                    <a:lnTo>
                      <a:pt x="8377" y="3085"/>
                    </a:lnTo>
                    <a:cubicBezTo>
                      <a:pt x="8377" y="3085"/>
                      <a:pt x="8552" y="3293"/>
                      <a:pt x="8817" y="3293"/>
                    </a:cubicBezTo>
                    <a:cubicBezTo>
                      <a:pt x="8996" y="3293"/>
                      <a:pt x="9217" y="3198"/>
                      <a:pt x="9453" y="2879"/>
                    </a:cubicBezTo>
                    <a:cubicBezTo>
                      <a:pt x="10055" y="2087"/>
                      <a:pt x="10103" y="583"/>
                      <a:pt x="9485" y="124"/>
                    </a:cubicBezTo>
                    <a:cubicBezTo>
                      <a:pt x="9368" y="39"/>
                      <a:pt x="9252" y="1"/>
                      <a:pt x="9139" y="1"/>
                    </a:cubicBezTo>
                    <a:close/>
                  </a:path>
                </a:pathLst>
              </a:custGeom>
              <a:solidFill>
                <a:srgbClr val="FF94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8" name="Google Shape;3408;p46"/>
              <p:cNvSpPr/>
              <p:nvPr/>
            </p:nvSpPr>
            <p:spPr>
              <a:xfrm>
                <a:off x="2794304" y="3117694"/>
                <a:ext cx="225302" cy="212045"/>
              </a:xfrm>
              <a:custGeom>
                <a:avLst/>
                <a:gdLst/>
                <a:ahLst/>
                <a:cxnLst/>
                <a:rect l="l" t="t" r="r" b="b"/>
                <a:pathLst>
                  <a:path w="5812" h="5470" extrusionOk="0">
                    <a:moveTo>
                      <a:pt x="3388" y="0"/>
                    </a:moveTo>
                    <a:cubicBezTo>
                      <a:pt x="703" y="0"/>
                      <a:pt x="64" y="2986"/>
                      <a:pt x="64" y="4038"/>
                    </a:cubicBezTo>
                    <a:cubicBezTo>
                      <a:pt x="64" y="4165"/>
                      <a:pt x="32" y="4292"/>
                      <a:pt x="0" y="4418"/>
                    </a:cubicBezTo>
                    <a:cubicBezTo>
                      <a:pt x="536" y="4679"/>
                      <a:pt x="2264" y="5469"/>
                      <a:pt x="3960" y="5469"/>
                    </a:cubicBezTo>
                    <a:cubicBezTo>
                      <a:pt x="4118" y="5469"/>
                      <a:pt x="4277" y="5462"/>
                      <a:pt x="4434" y="5447"/>
                    </a:cubicBezTo>
                    <a:cubicBezTo>
                      <a:pt x="5811" y="2439"/>
                      <a:pt x="5273" y="32"/>
                      <a:pt x="3452" y="1"/>
                    </a:cubicBezTo>
                    <a:cubicBezTo>
                      <a:pt x="3431" y="0"/>
                      <a:pt x="3410" y="0"/>
                      <a:pt x="338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09" name="Google Shape;3409;p46"/>
              <p:cNvSpPr/>
              <p:nvPr/>
            </p:nvSpPr>
            <p:spPr>
              <a:xfrm>
                <a:off x="2680146" y="3289570"/>
                <a:ext cx="286047" cy="319191"/>
              </a:xfrm>
              <a:custGeom>
                <a:avLst/>
                <a:gdLst/>
                <a:ahLst/>
                <a:cxnLst/>
                <a:rect l="l" t="t" r="r" b="b"/>
                <a:pathLst>
                  <a:path w="7379" h="8234" extrusionOk="0">
                    <a:moveTo>
                      <a:pt x="2945" y="0"/>
                    </a:moveTo>
                    <a:cubicBezTo>
                      <a:pt x="2581" y="1203"/>
                      <a:pt x="808" y="3484"/>
                      <a:pt x="428" y="4671"/>
                    </a:cubicBezTo>
                    <a:cubicBezTo>
                      <a:pt x="0" y="6001"/>
                      <a:pt x="2059" y="8234"/>
                      <a:pt x="2059" y="8234"/>
                    </a:cubicBezTo>
                    <a:cubicBezTo>
                      <a:pt x="3515" y="7711"/>
                      <a:pt x="4782" y="5637"/>
                      <a:pt x="6825" y="2122"/>
                    </a:cubicBezTo>
                    <a:cubicBezTo>
                      <a:pt x="7030" y="1773"/>
                      <a:pt x="7220" y="1409"/>
                      <a:pt x="7379" y="1029"/>
                    </a:cubicBezTo>
                    <a:lnTo>
                      <a:pt x="7379" y="1029"/>
                    </a:lnTo>
                    <a:cubicBezTo>
                      <a:pt x="7235" y="1042"/>
                      <a:pt x="7089" y="1048"/>
                      <a:pt x="6944" y="1048"/>
                    </a:cubicBezTo>
                    <a:cubicBezTo>
                      <a:pt x="5235" y="1048"/>
                      <a:pt x="3485" y="248"/>
                      <a:pt x="2945" y="0"/>
                    </a:cubicBezTo>
                    <a:close/>
                  </a:path>
                </a:pathLst>
              </a:custGeom>
              <a:solidFill>
                <a:srgbClr val="FF94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0" name="Google Shape;3410;p46"/>
              <p:cNvSpPr/>
              <p:nvPr/>
            </p:nvSpPr>
            <p:spPr>
              <a:xfrm>
                <a:off x="2707746" y="3311665"/>
                <a:ext cx="77375" cy="166379"/>
              </a:xfrm>
              <a:custGeom>
                <a:avLst/>
                <a:gdLst/>
                <a:ahLst/>
                <a:cxnLst/>
                <a:rect l="l" t="t" r="r" b="b"/>
                <a:pathLst>
                  <a:path w="1996" h="4292" extrusionOk="0">
                    <a:moveTo>
                      <a:pt x="1996" y="0"/>
                    </a:moveTo>
                    <a:lnTo>
                      <a:pt x="1996" y="0"/>
                    </a:lnTo>
                    <a:cubicBezTo>
                      <a:pt x="1505" y="1013"/>
                      <a:pt x="523" y="2391"/>
                      <a:pt x="1" y="3420"/>
                    </a:cubicBezTo>
                    <a:lnTo>
                      <a:pt x="1552" y="4291"/>
                    </a:lnTo>
                    <a:cubicBezTo>
                      <a:pt x="1204" y="2787"/>
                      <a:pt x="1236" y="1869"/>
                      <a:pt x="1996" y="0"/>
                    </a:cubicBezTo>
                    <a:close/>
                  </a:path>
                </a:pathLst>
              </a:custGeom>
              <a:solidFill>
                <a:srgbClr val="F16F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1" name="Google Shape;3411;p46"/>
              <p:cNvSpPr/>
              <p:nvPr/>
            </p:nvSpPr>
            <p:spPr>
              <a:xfrm>
                <a:off x="2316158" y="3264180"/>
                <a:ext cx="500146" cy="348846"/>
              </a:xfrm>
              <a:custGeom>
                <a:avLst/>
                <a:gdLst/>
                <a:ahLst/>
                <a:cxnLst/>
                <a:rect l="l" t="t" r="r" b="b"/>
                <a:pathLst>
                  <a:path w="12902" h="8999" extrusionOk="0">
                    <a:moveTo>
                      <a:pt x="2414" y="1"/>
                    </a:moveTo>
                    <a:cubicBezTo>
                      <a:pt x="2035" y="1"/>
                      <a:pt x="2013" y="347"/>
                      <a:pt x="2313" y="608"/>
                    </a:cubicBezTo>
                    <a:cubicBezTo>
                      <a:pt x="2518" y="734"/>
                      <a:pt x="2724" y="861"/>
                      <a:pt x="2914" y="1003"/>
                    </a:cubicBezTo>
                    <a:cubicBezTo>
                      <a:pt x="2842" y="1052"/>
                      <a:pt x="2760" y="1073"/>
                      <a:pt x="2676" y="1073"/>
                    </a:cubicBezTo>
                    <a:cubicBezTo>
                      <a:pt x="2650" y="1073"/>
                      <a:pt x="2624" y="1071"/>
                      <a:pt x="2598" y="1067"/>
                    </a:cubicBezTo>
                    <a:cubicBezTo>
                      <a:pt x="1892" y="911"/>
                      <a:pt x="961" y="530"/>
                      <a:pt x="527" y="530"/>
                    </a:cubicBezTo>
                    <a:cubicBezTo>
                      <a:pt x="386" y="530"/>
                      <a:pt x="298" y="570"/>
                      <a:pt x="286" y="671"/>
                    </a:cubicBezTo>
                    <a:cubicBezTo>
                      <a:pt x="238" y="1193"/>
                      <a:pt x="2043" y="1795"/>
                      <a:pt x="2043" y="1795"/>
                    </a:cubicBezTo>
                    <a:lnTo>
                      <a:pt x="381" y="1368"/>
                    </a:lnTo>
                    <a:cubicBezTo>
                      <a:pt x="360" y="1363"/>
                      <a:pt x="339" y="1361"/>
                      <a:pt x="318" y="1361"/>
                    </a:cubicBezTo>
                    <a:cubicBezTo>
                      <a:pt x="199" y="1361"/>
                      <a:pt x="94" y="1436"/>
                      <a:pt x="80" y="1558"/>
                    </a:cubicBezTo>
                    <a:cubicBezTo>
                      <a:pt x="1" y="2143"/>
                      <a:pt x="191" y="2729"/>
                      <a:pt x="618" y="3141"/>
                    </a:cubicBezTo>
                    <a:cubicBezTo>
                      <a:pt x="1087" y="3595"/>
                      <a:pt x="2765" y="4385"/>
                      <a:pt x="3694" y="4385"/>
                    </a:cubicBezTo>
                    <a:cubicBezTo>
                      <a:pt x="3833" y="4385"/>
                      <a:pt x="3955" y="4368"/>
                      <a:pt x="4054" y="4329"/>
                    </a:cubicBezTo>
                    <a:cubicBezTo>
                      <a:pt x="4054" y="4329"/>
                      <a:pt x="4070" y="4324"/>
                      <a:pt x="4103" y="4324"/>
                    </a:cubicBezTo>
                    <a:cubicBezTo>
                      <a:pt x="4270" y="4324"/>
                      <a:pt x="4886" y="4445"/>
                      <a:pt x="6271" y="5896"/>
                    </a:cubicBezTo>
                    <a:cubicBezTo>
                      <a:pt x="7542" y="7235"/>
                      <a:pt x="9155" y="8999"/>
                      <a:pt x="10713" y="8999"/>
                    </a:cubicBezTo>
                    <a:cubicBezTo>
                      <a:pt x="10960" y="8999"/>
                      <a:pt x="11206" y="8955"/>
                      <a:pt x="11449" y="8857"/>
                    </a:cubicBezTo>
                    <a:cubicBezTo>
                      <a:pt x="11449" y="8857"/>
                      <a:pt x="11449" y="8857"/>
                      <a:pt x="11450" y="8857"/>
                    </a:cubicBezTo>
                    <a:cubicBezTo>
                      <a:pt x="11494" y="8857"/>
                      <a:pt x="12901" y="8353"/>
                      <a:pt x="11654" y="5516"/>
                    </a:cubicBezTo>
                    <a:cubicBezTo>
                      <a:pt x="11037" y="4107"/>
                      <a:pt x="4862" y="2381"/>
                      <a:pt x="4862" y="2381"/>
                    </a:cubicBezTo>
                    <a:cubicBezTo>
                      <a:pt x="4862" y="2381"/>
                      <a:pt x="4577" y="1051"/>
                      <a:pt x="3753" y="798"/>
                    </a:cubicBezTo>
                    <a:cubicBezTo>
                      <a:pt x="3437" y="528"/>
                      <a:pt x="3009" y="133"/>
                      <a:pt x="2708" y="53"/>
                    </a:cubicBezTo>
                    <a:cubicBezTo>
                      <a:pt x="2593" y="17"/>
                      <a:pt x="2495" y="1"/>
                      <a:pt x="2414" y="1"/>
                    </a:cubicBezTo>
                    <a:close/>
                  </a:path>
                </a:pathLst>
              </a:custGeom>
              <a:solidFill>
                <a:srgbClr val="FF94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2" name="Google Shape;3412;p46"/>
              <p:cNvSpPr/>
              <p:nvPr/>
            </p:nvSpPr>
            <p:spPr>
              <a:xfrm>
                <a:off x="2016671" y="4413472"/>
                <a:ext cx="459753" cy="195104"/>
              </a:xfrm>
              <a:custGeom>
                <a:avLst/>
                <a:gdLst/>
                <a:ahLst/>
                <a:cxnLst/>
                <a:rect l="l" t="t" r="r" b="b"/>
                <a:pathLst>
                  <a:path w="11860" h="5033" extrusionOk="0">
                    <a:moveTo>
                      <a:pt x="7234" y="0"/>
                    </a:moveTo>
                    <a:cubicBezTo>
                      <a:pt x="6947" y="0"/>
                      <a:pt x="6661" y="79"/>
                      <a:pt x="6381" y="235"/>
                    </a:cubicBezTo>
                    <a:cubicBezTo>
                      <a:pt x="6381" y="235"/>
                      <a:pt x="3293" y="2182"/>
                      <a:pt x="2977" y="2562"/>
                    </a:cubicBezTo>
                    <a:cubicBezTo>
                      <a:pt x="2660" y="2927"/>
                      <a:pt x="396" y="3797"/>
                      <a:pt x="396" y="3797"/>
                    </a:cubicBezTo>
                    <a:lnTo>
                      <a:pt x="95" y="4573"/>
                    </a:lnTo>
                    <a:cubicBezTo>
                      <a:pt x="0" y="4795"/>
                      <a:pt x="158" y="5032"/>
                      <a:pt x="396" y="5032"/>
                    </a:cubicBezTo>
                    <a:lnTo>
                      <a:pt x="11226" y="5032"/>
                    </a:lnTo>
                    <a:cubicBezTo>
                      <a:pt x="11543" y="5032"/>
                      <a:pt x="11796" y="4779"/>
                      <a:pt x="11828" y="4462"/>
                    </a:cubicBezTo>
                    <a:cubicBezTo>
                      <a:pt x="11859" y="3576"/>
                      <a:pt x="11812" y="1834"/>
                      <a:pt x="10941" y="837"/>
                    </a:cubicBezTo>
                    <a:cubicBezTo>
                      <a:pt x="10941" y="837"/>
                      <a:pt x="10184" y="1519"/>
                      <a:pt x="9610" y="1519"/>
                    </a:cubicBezTo>
                    <a:cubicBezTo>
                      <a:pt x="9438" y="1519"/>
                      <a:pt x="9281" y="1457"/>
                      <a:pt x="9168" y="1296"/>
                    </a:cubicBezTo>
                    <a:cubicBezTo>
                      <a:pt x="8580" y="430"/>
                      <a:pt x="7906" y="0"/>
                      <a:pt x="7234" y="0"/>
                    </a:cubicBezTo>
                    <a:close/>
                  </a:path>
                </a:pathLst>
              </a:custGeom>
              <a:solidFill>
                <a:srgbClr val="0A22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3" name="Google Shape;3413;p46"/>
              <p:cNvSpPr/>
              <p:nvPr/>
            </p:nvSpPr>
            <p:spPr>
              <a:xfrm>
                <a:off x="2264021" y="4339085"/>
                <a:ext cx="176807" cy="133313"/>
              </a:xfrm>
              <a:custGeom>
                <a:avLst/>
                <a:gdLst/>
                <a:ahLst/>
                <a:cxnLst/>
                <a:rect l="l" t="t" r="r" b="b"/>
                <a:pathLst>
                  <a:path w="4561" h="3439" extrusionOk="0">
                    <a:moveTo>
                      <a:pt x="222" y="1"/>
                    </a:moveTo>
                    <a:cubicBezTo>
                      <a:pt x="206" y="713"/>
                      <a:pt x="127" y="1441"/>
                      <a:pt x="0" y="2154"/>
                    </a:cubicBezTo>
                    <a:cubicBezTo>
                      <a:pt x="280" y="1998"/>
                      <a:pt x="566" y="1919"/>
                      <a:pt x="853" y="1919"/>
                    </a:cubicBezTo>
                    <a:cubicBezTo>
                      <a:pt x="1525" y="1919"/>
                      <a:pt x="2199" y="2349"/>
                      <a:pt x="2787" y="3215"/>
                    </a:cubicBezTo>
                    <a:cubicBezTo>
                      <a:pt x="2900" y="3376"/>
                      <a:pt x="3057" y="3438"/>
                      <a:pt x="3229" y="3438"/>
                    </a:cubicBezTo>
                    <a:cubicBezTo>
                      <a:pt x="3803" y="3438"/>
                      <a:pt x="4560" y="2756"/>
                      <a:pt x="4560" y="2756"/>
                    </a:cubicBezTo>
                    <a:cubicBezTo>
                      <a:pt x="4053" y="2154"/>
                      <a:pt x="3927" y="1061"/>
                      <a:pt x="392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4" name="Google Shape;3414;p46"/>
              <p:cNvSpPr/>
              <p:nvPr/>
            </p:nvSpPr>
            <p:spPr>
              <a:xfrm>
                <a:off x="2163352" y="3618632"/>
                <a:ext cx="537089" cy="719905"/>
              </a:xfrm>
              <a:custGeom>
                <a:avLst/>
                <a:gdLst/>
                <a:ahLst/>
                <a:cxnLst/>
                <a:rect l="l" t="t" r="r" b="b"/>
                <a:pathLst>
                  <a:path w="13855" h="18571" extrusionOk="0">
                    <a:moveTo>
                      <a:pt x="4593" y="0"/>
                    </a:moveTo>
                    <a:cubicBezTo>
                      <a:pt x="3432" y="0"/>
                      <a:pt x="2370" y="107"/>
                      <a:pt x="1995" y="457"/>
                    </a:cubicBezTo>
                    <a:cubicBezTo>
                      <a:pt x="1029" y="1360"/>
                      <a:pt x="0" y="3149"/>
                      <a:pt x="697" y="4606"/>
                    </a:cubicBezTo>
                    <a:cubicBezTo>
                      <a:pt x="1314" y="5872"/>
                      <a:pt x="3025" y="13330"/>
                      <a:pt x="2819" y="18571"/>
                    </a:cubicBezTo>
                    <a:lnTo>
                      <a:pt x="6524" y="18571"/>
                    </a:lnTo>
                    <a:cubicBezTo>
                      <a:pt x="6540" y="17621"/>
                      <a:pt x="6650" y="16655"/>
                      <a:pt x="6825" y="15721"/>
                    </a:cubicBezTo>
                    <a:cubicBezTo>
                      <a:pt x="6825" y="15721"/>
                      <a:pt x="8804" y="10021"/>
                      <a:pt x="6967" y="6981"/>
                    </a:cubicBezTo>
                    <a:cubicBezTo>
                      <a:pt x="6937" y="6786"/>
                      <a:pt x="7092" y="6714"/>
                      <a:pt x="7404" y="6714"/>
                    </a:cubicBezTo>
                    <a:cubicBezTo>
                      <a:pt x="8259" y="6714"/>
                      <a:pt x="10292" y="7250"/>
                      <a:pt x="12936" y="7250"/>
                    </a:cubicBezTo>
                    <a:cubicBezTo>
                      <a:pt x="13855" y="5476"/>
                      <a:pt x="11337" y="584"/>
                      <a:pt x="8503" y="267"/>
                    </a:cubicBezTo>
                    <a:cubicBezTo>
                      <a:pt x="8503" y="267"/>
                      <a:pt x="6426" y="0"/>
                      <a:pt x="4593" y="0"/>
                    </a:cubicBezTo>
                    <a:close/>
                  </a:path>
                </a:pathLst>
              </a:custGeom>
              <a:solidFill>
                <a:srgbClr val="FF948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5" name="Google Shape;3415;p46"/>
              <p:cNvSpPr/>
              <p:nvPr/>
            </p:nvSpPr>
            <p:spPr>
              <a:xfrm>
                <a:off x="2380001" y="3625880"/>
                <a:ext cx="320431" cy="273797"/>
              </a:xfrm>
              <a:custGeom>
                <a:avLst/>
                <a:gdLst/>
                <a:ahLst/>
                <a:cxnLst/>
                <a:rect l="l" t="t" r="r" b="b"/>
                <a:pathLst>
                  <a:path w="8266" h="7063" extrusionOk="0">
                    <a:moveTo>
                      <a:pt x="2201" y="1"/>
                    </a:moveTo>
                    <a:lnTo>
                      <a:pt x="2201" y="1"/>
                    </a:lnTo>
                    <a:cubicBezTo>
                      <a:pt x="4529" y="397"/>
                      <a:pt x="6682" y="4862"/>
                      <a:pt x="6112" y="5891"/>
                    </a:cubicBezTo>
                    <a:cubicBezTo>
                      <a:pt x="5962" y="6168"/>
                      <a:pt x="5640" y="6275"/>
                      <a:pt x="5222" y="6275"/>
                    </a:cubicBezTo>
                    <a:cubicBezTo>
                      <a:pt x="3775" y="6275"/>
                      <a:pt x="1170" y="4993"/>
                      <a:pt x="488" y="4993"/>
                    </a:cubicBezTo>
                    <a:cubicBezTo>
                      <a:pt x="452" y="4993"/>
                      <a:pt x="421" y="4997"/>
                      <a:pt x="396" y="5004"/>
                    </a:cubicBezTo>
                    <a:cubicBezTo>
                      <a:pt x="1" y="5115"/>
                      <a:pt x="96" y="5875"/>
                      <a:pt x="1378" y="6794"/>
                    </a:cubicBezTo>
                    <a:cubicBezTo>
                      <a:pt x="1348" y="6599"/>
                      <a:pt x="1466" y="6527"/>
                      <a:pt x="1733" y="6527"/>
                    </a:cubicBezTo>
                    <a:cubicBezTo>
                      <a:pt x="2465" y="6527"/>
                      <a:pt x="4320" y="7063"/>
                      <a:pt x="7347" y="7063"/>
                    </a:cubicBezTo>
                    <a:cubicBezTo>
                      <a:pt x="8266" y="5289"/>
                      <a:pt x="5748" y="397"/>
                      <a:pt x="2914" y="80"/>
                    </a:cubicBezTo>
                    <a:cubicBezTo>
                      <a:pt x="2914" y="80"/>
                      <a:pt x="2645" y="48"/>
                      <a:pt x="2201" y="1"/>
                    </a:cubicBezTo>
                    <a:close/>
                  </a:path>
                </a:pathLst>
              </a:custGeom>
              <a:solidFill>
                <a:srgbClr val="F16F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6" name="Google Shape;3416;p46"/>
              <p:cNvSpPr/>
              <p:nvPr/>
            </p:nvSpPr>
            <p:spPr>
              <a:xfrm>
                <a:off x="2373876" y="4189924"/>
                <a:ext cx="65086" cy="149206"/>
              </a:xfrm>
              <a:custGeom>
                <a:avLst/>
                <a:gdLst/>
                <a:ahLst/>
                <a:cxnLst/>
                <a:rect l="l" t="t" r="r" b="b"/>
                <a:pathLst>
                  <a:path w="1679" h="3849" extrusionOk="0">
                    <a:moveTo>
                      <a:pt x="1679" y="1"/>
                    </a:moveTo>
                    <a:lnTo>
                      <a:pt x="1679" y="1"/>
                    </a:lnTo>
                    <a:cubicBezTo>
                      <a:pt x="1188" y="1600"/>
                      <a:pt x="79" y="3057"/>
                      <a:pt x="0" y="3849"/>
                    </a:cubicBezTo>
                    <a:lnTo>
                      <a:pt x="1093" y="3849"/>
                    </a:lnTo>
                    <a:cubicBezTo>
                      <a:pt x="1109" y="2883"/>
                      <a:pt x="1219" y="1933"/>
                      <a:pt x="1394" y="983"/>
                    </a:cubicBezTo>
                    <a:cubicBezTo>
                      <a:pt x="1394" y="983"/>
                      <a:pt x="1520" y="603"/>
                      <a:pt x="1679" y="1"/>
                    </a:cubicBezTo>
                    <a:close/>
                  </a:path>
                </a:pathLst>
              </a:custGeom>
              <a:solidFill>
                <a:srgbClr val="F16F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7" name="Google Shape;3417;p46"/>
              <p:cNvSpPr/>
              <p:nvPr/>
            </p:nvSpPr>
            <p:spPr>
              <a:xfrm>
                <a:off x="2190331" y="3797756"/>
                <a:ext cx="63264" cy="271936"/>
              </a:xfrm>
              <a:custGeom>
                <a:avLst/>
                <a:gdLst/>
                <a:ahLst/>
                <a:cxnLst/>
                <a:rect l="l" t="t" r="r" b="b"/>
                <a:pathLst>
                  <a:path w="1632" h="7015" extrusionOk="0">
                    <a:moveTo>
                      <a:pt x="1" y="0"/>
                    </a:moveTo>
                    <a:lnTo>
                      <a:pt x="1" y="0"/>
                    </a:lnTo>
                    <a:cubicBezTo>
                      <a:pt x="363" y="740"/>
                      <a:pt x="1116" y="3639"/>
                      <a:pt x="1623" y="6955"/>
                    </a:cubicBezTo>
                    <a:lnTo>
                      <a:pt x="1623" y="6955"/>
                    </a:lnTo>
                    <a:cubicBezTo>
                      <a:pt x="939" y="2447"/>
                      <a:pt x="1372" y="1577"/>
                      <a:pt x="1" y="0"/>
                    </a:cubicBezTo>
                    <a:close/>
                    <a:moveTo>
                      <a:pt x="1623" y="6955"/>
                    </a:moveTo>
                    <a:cubicBezTo>
                      <a:pt x="1626" y="6975"/>
                      <a:pt x="1629" y="6995"/>
                      <a:pt x="1632" y="7015"/>
                    </a:cubicBezTo>
                    <a:cubicBezTo>
                      <a:pt x="1629" y="6995"/>
                      <a:pt x="1626" y="6975"/>
                      <a:pt x="1623" y="6955"/>
                    </a:cubicBezTo>
                    <a:close/>
                  </a:path>
                </a:pathLst>
              </a:custGeom>
              <a:solidFill>
                <a:srgbClr val="F16F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8" name="Google Shape;3418;p46"/>
              <p:cNvSpPr/>
              <p:nvPr/>
            </p:nvSpPr>
            <p:spPr>
              <a:xfrm>
                <a:off x="2264021" y="4339085"/>
                <a:ext cx="176807" cy="133041"/>
              </a:xfrm>
              <a:custGeom>
                <a:avLst/>
                <a:gdLst/>
                <a:ahLst/>
                <a:cxnLst/>
                <a:rect l="l" t="t" r="r" b="b"/>
                <a:pathLst>
                  <a:path w="4561" h="3432" extrusionOk="0">
                    <a:moveTo>
                      <a:pt x="2834" y="1"/>
                    </a:moveTo>
                    <a:cubicBezTo>
                      <a:pt x="2563" y="1423"/>
                      <a:pt x="2397" y="2001"/>
                      <a:pt x="1983" y="2001"/>
                    </a:cubicBezTo>
                    <a:cubicBezTo>
                      <a:pt x="1890" y="2001"/>
                      <a:pt x="1784" y="1972"/>
                      <a:pt x="1663" y="1916"/>
                    </a:cubicBezTo>
                    <a:cubicBezTo>
                      <a:pt x="1388" y="1803"/>
                      <a:pt x="1108" y="1684"/>
                      <a:pt x="779" y="1684"/>
                    </a:cubicBezTo>
                    <a:cubicBezTo>
                      <a:pt x="557" y="1684"/>
                      <a:pt x="312" y="1738"/>
                      <a:pt x="32" y="1885"/>
                    </a:cubicBezTo>
                    <a:cubicBezTo>
                      <a:pt x="32" y="1980"/>
                      <a:pt x="16" y="2075"/>
                      <a:pt x="0" y="2154"/>
                    </a:cubicBezTo>
                    <a:cubicBezTo>
                      <a:pt x="280" y="1998"/>
                      <a:pt x="566" y="1919"/>
                      <a:pt x="853" y="1919"/>
                    </a:cubicBezTo>
                    <a:cubicBezTo>
                      <a:pt x="1525" y="1919"/>
                      <a:pt x="2199" y="2349"/>
                      <a:pt x="2787" y="3215"/>
                    </a:cubicBezTo>
                    <a:cubicBezTo>
                      <a:pt x="2900" y="3371"/>
                      <a:pt x="3054" y="3432"/>
                      <a:pt x="3226" y="3432"/>
                    </a:cubicBezTo>
                    <a:cubicBezTo>
                      <a:pt x="3800" y="3432"/>
                      <a:pt x="4560" y="2756"/>
                      <a:pt x="4560" y="2756"/>
                    </a:cubicBezTo>
                    <a:cubicBezTo>
                      <a:pt x="4053" y="2154"/>
                      <a:pt x="3927" y="1061"/>
                      <a:pt x="3927" y="1"/>
                    </a:cubicBezTo>
                    <a:close/>
                  </a:path>
                </a:pathLst>
              </a:custGeom>
              <a:solidFill>
                <a:srgbClr val="FFE4B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19" name="Google Shape;3419;p46"/>
              <p:cNvSpPr/>
              <p:nvPr/>
            </p:nvSpPr>
            <p:spPr>
              <a:xfrm rot="526347">
                <a:off x="3272749" y="3491194"/>
                <a:ext cx="96386" cy="82465"/>
              </a:xfrm>
              <a:custGeom>
                <a:avLst/>
                <a:gdLst/>
                <a:ahLst/>
                <a:cxnLst/>
                <a:rect l="l" t="t" r="r" b="b"/>
                <a:pathLst>
                  <a:path w="2804" h="2399" extrusionOk="0">
                    <a:moveTo>
                      <a:pt x="1616" y="0"/>
                    </a:moveTo>
                    <a:cubicBezTo>
                      <a:pt x="539" y="0"/>
                      <a:pt x="1" y="1283"/>
                      <a:pt x="761" y="2043"/>
                    </a:cubicBezTo>
                    <a:cubicBezTo>
                      <a:pt x="1007" y="2289"/>
                      <a:pt x="1308" y="2399"/>
                      <a:pt x="1603" y="2399"/>
                    </a:cubicBezTo>
                    <a:cubicBezTo>
                      <a:pt x="2217" y="2399"/>
                      <a:pt x="2803" y="1920"/>
                      <a:pt x="2803" y="1203"/>
                    </a:cubicBezTo>
                    <a:cubicBezTo>
                      <a:pt x="2803" y="538"/>
                      <a:pt x="2265" y="0"/>
                      <a:pt x="1616" y="0"/>
                    </a:cubicBezTo>
                    <a:close/>
                  </a:path>
                </a:pathLst>
              </a:custGeom>
              <a:solidFill>
                <a:srgbClr val="1C887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0" name="Google Shape;3420;p46"/>
              <p:cNvSpPr/>
              <p:nvPr/>
            </p:nvSpPr>
            <p:spPr>
              <a:xfrm rot="526347">
                <a:off x="3064357" y="2611881"/>
                <a:ext cx="228351" cy="240038"/>
              </a:xfrm>
              <a:custGeom>
                <a:avLst/>
                <a:gdLst/>
                <a:ahLst/>
                <a:cxnLst/>
                <a:rect l="l" t="t" r="r" b="b"/>
                <a:pathLst>
                  <a:path w="6643" h="6983" extrusionOk="0">
                    <a:moveTo>
                      <a:pt x="6196" y="1"/>
                    </a:moveTo>
                    <a:cubicBezTo>
                      <a:pt x="6147" y="1"/>
                      <a:pt x="6098" y="9"/>
                      <a:pt x="6049" y="28"/>
                    </a:cubicBezTo>
                    <a:lnTo>
                      <a:pt x="349" y="2467"/>
                    </a:lnTo>
                    <a:cubicBezTo>
                      <a:pt x="48" y="2593"/>
                      <a:pt x="0" y="2973"/>
                      <a:pt x="254" y="3163"/>
                    </a:cubicBezTo>
                    <a:lnTo>
                      <a:pt x="5210" y="6900"/>
                    </a:lnTo>
                    <a:cubicBezTo>
                      <a:pt x="5285" y="6956"/>
                      <a:pt x="5370" y="6982"/>
                      <a:pt x="5453" y="6982"/>
                    </a:cubicBezTo>
                    <a:cubicBezTo>
                      <a:pt x="5650" y="6982"/>
                      <a:pt x="5837" y="6838"/>
                      <a:pt x="5859" y="6615"/>
                    </a:cubicBezTo>
                    <a:lnTo>
                      <a:pt x="6603" y="456"/>
                    </a:lnTo>
                    <a:cubicBezTo>
                      <a:pt x="6642" y="206"/>
                      <a:pt x="6432" y="1"/>
                      <a:pt x="6196" y="1"/>
                    </a:cubicBezTo>
                    <a:close/>
                  </a:path>
                </a:pathLst>
              </a:custGeom>
              <a:solidFill>
                <a:srgbClr val="F16F6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1" name="Google Shape;3421;p46"/>
              <p:cNvSpPr/>
              <p:nvPr/>
            </p:nvSpPr>
            <p:spPr>
              <a:xfrm>
                <a:off x="1619891" y="3538401"/>
                <a:ext cx="278008" cy="278738"/>
              </a:xfrm>
              <a:custGeom>
                <a:avLst/>
                <a:gdLst/>
                <a:ahLst/>
                <a:cxnLst/>
                <a:rect l="l" t="t" r="r" b="b"/>
                <a:pathLst>
                  <a:path w="6097" h="6113" extrusionOk="0">
                    <a:moveTo>
                      <a:pt x="3040" y="1"/>
                    </a:moveTo>
                    <a:cubicBezTo>
                      <a:pt x="1362" y="1"/>
                      <a:pt x="0" y="1378"/>
                      <a:pt x="0" y="3057"/>
                    </a:cubicBezTo>
                    <a:cubicBezTo>
                      <a:pt x="0" y="4751"/>
                      <a:pt x="1362" y="6113"/>
                      <a:pt x="3040" y="6113"/>
                    </a:cubicBezTo>
                    <a:cubicBezTo>
                      <a:pt x="4735" y="6113"/>
                      <a:pt x="6096" y="4751"/>
                      <a:pt x="6096" y="3057"/>
                    </a:cubicBezTo>
                    <a:cubicBezTo>
                      <a:pt x="6096" y="1378"/>
                      <a:pt x="4735" y="1"/>
                      <a:pt x="3040" y="1"/>
                    </a:cubicBezTo>
                    <a:close/>
                  </a:path>
                </a:pathLst>
              </a:custGeom>
              <a:solidFill>
                <a:srgbClr val="404AA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422" name="Google Shape;3422;p46"/>
              <p:cNvSpPr/>
              <p:nvPr/>
            </p:nvSpPr>
            <p:spPr>
              <a:xfrm>
                <a:off x="1565108" y="3072950"/>
                <a:ext cx="200036" cy="199991"/>
              </a:xfrm>
              <a:custGeom>
                <a:avLst/>
                <a:gdLst/>
                <a:ahLst/>
                <a:cxnLst/>
                <a:rect l="l" t="t" r="r" b="b"/>
                <a:pathLst>
                  <a:path w="4387" h="4386" extrusionOk="0">
                    <a:moveTo>
                      <a:pt x="1140" y="0"/>
                    </a:moveTo>
                    <a:lnTo>
                      <a:pt x="0" y="3262"/>
                    </a:lnTo>
                    <a:lnTo>
                      <a:pt x="3262" y="4386"/>
                    </a:lnTo>
                    <a:lnTo>
                      <a:pt x="4386" y="1140"/>
                    </a:lnTo>
                    <a:lnTo>
                      <a:pt x="1140" y="0"/>
                    </a:lnTo>
                    <a:close/>
                  </a:path>
                </a:pathLst>
              </a:custGeom>
              <a:solidFill>
                <a:srgbClr val="FDB72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281049A-8474-06AF-F51D-4D7507C82158}"/>
              </a:ext>
            </a:extLst>
          </p:cNvPr>
          <p:cNvSpPr txBox="1"/>
          <p:nvPr/>
        </p:nvSpPr>
        <p:spPr>
          <a:xfrm>
            <a:off x="903066" y="810113"/>
            <a:ext cx="2135521" cy="666786"/>
          </a:xfrm>
          <a:prstGeom prst="rect">
            <a:avLst/>
          </a:prstGeom>
          <a:noFill/>
        </p:spPr>
        <p:txBody>
          <a:bodyPr wrap="none" rtlCol="0">
            <a:spAutoFit/>
          </a:bodyPr>
          <a:lstStyle/>
          <a:p>
            <a:pPr defTabSz="1219170">
              <a:buClr>
                <a:srgbClr val="000000"/>
              </a:buClr>
            </a:pPr>
            <a:r>
              <a:rPr lang="en-US" sz="3733" b="1" i="1" kern="0" dirty="0" err="1">
                <a:solidFill>
                  <a:srgbClr val="002060"/>
                </a:solidFill>
                <a:latin typeface="Times New Roman" panose="02020603050405020304" pitchFamily="18" charset="0"/>
                <a:cs typeface="Times New Roman" panose="02020603050405020304" pitchFamily="18" charset="0"/>
                <a:sym typeface="Arial"/>
              </a:rPr>
              <a:t>Kiến</a:t>
            </a:r>
            <a:r>
              <a:rPr lang="en-US" sz="3733" b="1" i="1" kern="0" dirty="0">
                <a:solidFill>
                  <a:srgbClr val="002060"/>
                </a:solidFill>
                <a:latin typeface="Times New Roman" panose="02020603050405020304" pitchFamily="18" charset="0"/>
                <a:cs typeface="Times New Roman" panose="02020603050405020304" pitchFamily="18" charset="0"/>
                <a:sym typeface="Arial"/>
              </a:rPr>
              <a:t> </a:t>
            </a:r>
            <a:r>
              <a:rPr lang="en-US" sz="3733" b="1" i="1" kern="0" dirty="0" err="1">
                <a:solidFill>
                  <a:srgbClr val="002060"/>
                </a:solidFill>
                <a:latin typeface="Times New Roman" panose="02020603050405020304" pitchFamily="18" charset="0"/>
                <a:cs typeface="Times New Roman" panose="02020603050405020304" pitchFamily="18" charset="0"/>
                <a:sym typeface="Arial"/>
              </a:rPr>
              <a:t>thức</a:t>
            </a:r>
            <a:endParaRPr lang="en-US" sz="3733" b="1" i="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B93C217-62C3-CDDF-A8F5-E8851158419F}"/>
              </a:ext>
            </a:extLst>
          </p:cNvPr>
          <p:cNvPicPr>
            <a:picLocks noChangeAspect="1"/>
          </p:cNvPicPr>
          <p:nvPr/>
        </p:nvPicPr>
        <p:blipFill>
          <a:blip r:embed="rId3"/>
          <a:stretch>
            <a:fillRect/>
          </a:stretch>
        </p:blipFill>
        <p:spPr>
          <a:xfrm>
            <a:off x="301741" y="867797"/>
            <a:ext cx="548767" cy="531716"/>
          </a:xfrm>
          <a:prstGeom prst="rect">
            <a:avLst/>
          </a:prstGeom>
        </p:spPr>
      </p:pic>
      <p:sp>
        <p:nvSpPr>
          <p:cNvPr id="83" name="TextBox 8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71C1C94-7D25-6E43-D1A0-71FBAC6F5894}"/>
              </a:ext>
            </a:extLst>
          </p:cNvPr>
          <p:cNvSpPr txBox="1"/>
          <p:nvPr/>
        </p:nvSpPr>
        <p:spPr>
          <a:xfrm>
            <a:off x="3157449" y="2845093"/>
            <a:ext cx="1846980" cy="666786"/>
          </a:xfrm>
          <a:prstGeom prst="rect">
            <a:avLst/>
          </a:prstGeom>
          <a:noFill/>
        </p:spPr>
        <p:txBody>
          <a:bodyPr wrap="none" rtlCol="0">
            <a:spAutoFit/>
          </a:bodyPr>
          <a:lstStyle/>
          <a:p>
            <a:pPr defTabSz="1219170">
              <a:buClr>
                <a:srgbClr val="000000"/>
              </a:buClr>
            </a:pPr>
            <a:r>
              <a:rPr lang="en-US" sz="3733" b="1" i="1" kern="0" dirty="0" err="1">
                <a:solidFill>
                  <a:srgbClr val="002060"/>
                </a:solidFill>
                <a:latin typeface="Times New Roman" panose="02020603050405020304" pitchFamily="18" charset="0"/>
                <a:cs typeface="Times New Roman" panose="02020603050405020304" pitchFamily="18" charset="0"/>
                <a:sym typeface="Arial"/>
              </a:rPr>
              <a:t>Kỹ</a:t>
            </a:r>
            <a:r>
              <a:rPr lang="en-US" sz="3733" b="1" i="1" kern="0" dirty="0">
                <a:solidFill>
                  <a:srgbClr val="002060"/>
                </a:solidFill>
                <a:latin typeface="Times New Roman" panose="02020603050405020304" pitchFamily="18" charset="0"/>
                <a:cs typeface="Times New Roman" panose="02020603050405020304" pitchFamily="18" charset="0"/>
                <a:sym typeface="Arial"/>
              </a:rPr>
              <a:t> </a:t>
            </a:r>
            <a:r>
              <a:rPr lang="en-US" sz="3733" b="1" i="1" kern="0" dirty="0" err="1">
                <a:solidFill>
                  <a:srgbClr val="002060"/>
                </a:solidFill>
                <a:latin typeface="Times New Roman" panose="02020603050405020304" pitchFamily="18" charset="0"/>
                <a:cs typeface="Times New Roman" panose="02020603050405020304" pitchFamily="18" charset="0"/>
                <a:sym typeface="Arial"/>
              </a:rPr>
              <a:t>năng</a:t>
            </a:r>
            <a:endParaRPr lang="en-US" sz="3733" b="1" i="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B1E8AB-09D6-797A-0697-446727E9C7B1}"/>
              </a:ext>
            </a:extLst>
          </p:cNvPr>
          <p:cNvPicPr>
            <a:picLocks noChangeAspect="1"/>
          </p:cNvPicPr>
          <p:nvPr/>
        </p:nvPicPr>
        <p:blipFill>
          <a:blip r:embed="rId4"/>
          <a:stretch>
            <a:fillRect/>
          </a:stretch>
        </p:blipFill>
        <p:spPr>
          <a:xfrm>
            <a:off x="2713322" y="2856913"/>
            <a:ext cx="557069" cy="756023"/>
          </a:xfrm>
          <a:prstGeom prst="rect">
            <a:avLst/>
          </a:prstGeom>
        </p:spPr>
      </p:pic>
      <p:sp>
        <p:nvSpPr>
          <p:cNvPr id="85" name="TextBox 8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5991A22-165C-BE82-D765-B4E03C9C99CD}"/>
              </a:ext>
            </a:extLst>
          </p:cNvPr>
          <p:cNvSpPr txBox="1"/>
          <p:nvPr/>
        </p:nvSpPr>
        <p:spPr>
          <a:xfrm>
            <a:off x="3731281" y="5326895"/>
            <a:ext cx="2324675" cy="666786"/>
          </a:xfrm>
          <a:prstGeom prst="rect">
            <a:avLst/>
          </a:prstGeom>
          <a:noFill/>
        </p:spPr>
        <p:txBody>
          <a:bodyPr wrap="none" rtlCol="0">
            <a:spAutoFit/>
          </a:bodyPr>
          <a:lstStyle/>
          <a:p>
            <a:pPr defTabSz="1219170">
              <a:buClr>
                <a:srgbClr val="000000"/>
              </a:buClr>
            </a:pPr>
            <a:r>
              <a:rPr lang="en-US" sz="3733" b="1" i="1" kern="0" dirty="0" err="1">
                <a:solidFill>
                  <a:srgbClr val="002060"/>
                </a:solidFill>
                <a:latin typeface="Times New Roman" panose="02020603050405020304" pitchFamily="18" charset="0"/>
                <a:cs typeface="Times New Roman" panose="02020603050405020304" pitchFamily="18" charset="0"/>
                <a:sym typeface="Arial"/>
              </a:rPr>
              <a:t>Phẩm</a:t>
            </a:r>
            <a:r>
              <a:rPr lang="en-US" sz="3733" b="1" i="1" kern="0" dirty="0">
                <a:solidFill>
                  <a:srgbClr val="002060"/>
                </a:solidFill>
                <a:latin typeface="Times New Roman" panose="02020603050405020304" pitchFamily="18" charset="0"/>
                <a:cs typeface="Times New Roman" panose="02020603050405020304" pitchFamily="18" charset="0"/>
                <a:sym typeface="Arial"/>
              </a:rPr>
              <a:t> </a:t>
            </a:r>
            <a:r>
              <a:rPr lang="en-US" sz="3733" b="1" i="1" kern="0" dirty="0" err="1">
                <a:solidFill>
                  <a:srgbClr val="002060"/>
                </a:solidFill>
                <a:latin typeface="Times New Roman" panose="02020603050405020304" pitchFamily="18" charset="0"/>
                <a:cs typeface="Times New Roman" panose="02020603050405020304" pitchFamily="18" charset="0"/>
                <a:sym typeface="Arial"/>
              </a:rPr>
              <a:t>chất</a:t>
            </a:r>
            <a:endParaRPr lang="en-US" sz="3733" b="1" i="1" kern="0" dirty="0">
              <a:solidFill>
                <a:srgbClr val="002060"/>
              </a:solidFill>
              <a:latin typeface="Times New Roman" panose="02020603050405020304" pitchFamily="18" charset="0"/>
              <a:cs typeface="Times New Roman" panose="02020603050405020304" pitchFamily="18" charset="0"/>
              <a:sym typeface="Arial"/>
            </a:endParaRPr>
          </a:p>
        </p:txBody>
      </p:sp>
      <p:pic>
        <p:nvPicPr>
          <p:cNvPr id="10" name="Pictur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313204F-47FB-4B87-9896-A84A4DDDD2DD}"/>
              </a:ext>
            </a:extLst>
          </p:cNvPr>
          <p:cNvPicPr>
            <a:picLocks noChangeAspect="1"/>
          </p:cNvPicPr>
          <p:nvPr/>
        </p:nvPicPr>
        <p:blipFill>
          <a:blip r:embed="rId5"/>
          <a:stretch>
            <a:fillRect/>
          </a:stretch>
        </p:blipFill>
        <p:spPr>
          <a:xfrm>
            <a:off x="3135661" y="5399943"/>
            <a:ext cx="543976" cy="1513075"/>
          </a:xfrm>
          <a:prstGeom prst="rect">
            <a:avLst/>
          </a:prstGeom>
        </p:spPr>
      </p:pic>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7070705-7F92-46C6-B418-C8484EEBDF40}"/>
              </a:ext>
            </a:extLst>
          </p:cNvPr>
          <p:cNvSpPr txBox="1"/>
          <p:nvPr/>
        </p:nvSpPr>
        <p:spPr>
          <a:xfrm>
            <a:off x="623128" y="1428370"/>
            <a:ext cx="5876930" cy="543675"/>
          </a:xfrm>
          <a:prstGeom prst="rect">
            <a:avLst/>
          </a:prstGeom>
          <a:noFill/>
        </p:spPr>
        <p:txBody>
          <a:bodyPr wrap="none" rtlCol="0">
            <a:spAutoFit/>
          </a:bodyPr>
          <a:lstStyle/>
          <a:p>
            <a:pPr marL="380990" indent="-380990" defTabSz="1219170">
              <a:buClr>
                <a:srgbClr val="000000"/>
              </a:buClr>
              <a:buFont typeface="Cambria" panose="02040503050406030204" pitchFamily="18" charset="0"/>
              <a:buChar char="⟿"/>
            </a:pP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Biết</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định</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nghĩa</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tính</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chất</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hình</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thoi</a:t>
            </a:r>
            <a:endParaRPr lang="en-US" sz="2933" kern="0" dirty="0">
              <a:solidFill>
                <a:srgbClr val="000000"/>
              </a:solidFill>
              <a:latin typeface="Arial"/>
              <a:cs typeface="Arial"/>
              <a:sym typeface="Arial"/>
            </a:endParaRPr>
          </a:p>
        </p:txBody>
      </p:sp>
      <p:sp>
        <p:nvSpPr>
          <p:cNvPr id="89" name="TextBox 8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1DAB39-71A9-50A2-DE09-69B5236FDF47}"/>
              </a:ext>
            </a:extLst>
          </p:cNvPr>
          <p:cNvSpPr txBox="1"/>
          <p:nvPr/>
        </p:nvSpPr>
        <p:spPr>
          <a:xfrm>
            <a:off x="623128" y="1938588"/>
            <a:ext cx="10666639" cy="543675"/>
          </a:xfrm>
          <a:prstGeom prst="rect">
            <a:avLst/>
          </a:prstGeom>
          <a:noFill/>
        </p:spPr>
        <p:txBody>
          <a:bodyPr wrap="square" rtlCol="0">
            <a:spAutoFit/>
          </a:bodyPr>
          <a:lstStyle/>
          <a:p>
            <a:pPr marL="380990" indent="-380990" defTabSz="1219170">
              <a:buClr>
                <a:srgbClr val="000000"/>
              </a:buClr>
              <a:buFont typeface="Cambria" panose="02040503050406030204" pitchFamily="18" charset="0"/>
              <a:buChar char="⟿"/>
            </a:pPr>
            <a:r>
              <a:rPr lang="en-US"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Nhận</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biết</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được</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dấu</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hiệu</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để</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một</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hình</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bình</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hành</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là</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hình</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 </a:t>
            </a:r>
            <a:r>
              <a:rPr lang="en-GB" sz="2933" kern="0" dirty="0" err="1">
                <a:solidFill>
                  <a:srgbClr val="000000"/>
                </a:solidFill>
                <a:latin typeface="Times New Roman" panose="02020603050405020304" pitchFamily="18" charset="0"/>
                <a:ea typeface="Times New Roman" panose="02020603050405020304" pitchFamily="18" charset="0"/>
                <a:cs typeface="Arial"/>
                <a:sym typeface="Arial"/>
              </a:rPr>
              <a:t>thoi</a:t>
            </a:r>
            <a:r>
              <a:rPr lang="en-GB" sz="2933" kern="0" dirty="0">
                <a:solidFill>
                  <a:srgbClr val="000000"/>
                </a:solidFill>
                <a:latin typeface="Times New Roman" panose="02020603050405020304" pitchFamily="18" charset="0"/>
                <a:ea typeface="Times New Roman" panose="02020603050405020304" pitchFamily="18" charset="0"/>
                <a:cs typeface="Arial"/>
                <a:sym typeface="Arial"/>
              </a:rPr>
              <a:t>.</a:t>
            </a:r>
            <a:endParaRPr lang="en-US" sz="2933" kern="0" dirty="0">
              <a:solidFill>
                <a:srgbClr val="000000"/>
              </a:solidFill>
              <a:latin typeface="Arial"/>
              <a:cs typeface="Arial"/>
              <a:sym typeface="Arial"/>
            </a:endParaRPr>
          </a:p>
        </p:txBody>
      </p:sp>
      <p:sp>
        <p:nvSpPr>
          <p:cNvPr id="84" name="TextBox 83">
            <a:extLst>
              <a:ext uri="{FF2B5EF4-FFF2-40B4-BE49-F238E27FC236}">
                <a16:creationId xmlns:a16="http://schemas.microsoft.com/office/drawing/2014/main" id="{D7A5C224-5E49-2088-8578-2E22ACDD22D4}"/>
              </a:ext>
            </a:extLst>
          </p:cNvPr>
          <p:cNvSpPr txBox="1"/>
          <p:nvPr/>
        </p:nvSpPr>
        <p:spPr>
          <a:xfrm>
            <a:off x="3004328" y="3532813"/>
            <a:ext cx="8859325" cy="1897699"/>
          </a:xfrm>
          <a:prstGeom prst="rect">
            <a:avLst/>
          </a:prstGeom>
          <a:noFill/>
        </p:spPr>
        <p:txBody>
          <a:bodyPr wrap="square">
            <a:spAutoFit/>
          </a:bodyPr>
          <a:lstStyle/>
          <a:p>
            <a:pPr marL="380990" indent="-380990" defTabSz="1219170">
              <a:buClr>
                <a:srgbClr val="000000"/>
              </a:buClr>
              <a:buFont typeface="Cambria" panose="02040503050406030204" pitchFamily="18" charset="0"/>
              <a:buChar char="⟿"/>
            </a:pPr>
            <a:r>
              <a:rPr lang="vi-VN" sz="2933" kern="0" dirty="0">
                <a:solidFill>
                  <a:srgbClr val="000000"/>
                </a:solidFill>
                <a:latin typeface="Times New Roman" panose="02020603050405020304" pitchFamily="18" charset="0"/>
                <a:cs typeface="Arial"/>
                <a:sym typeface="Arial"/>
              </a:rPr>
              <a:t>Năng </a:t>
            </a:r>
            <a:r>
              <a:rPr lang="vi-VN" sz="2933" kern="0" dirty="0" err="1">
                <a:solidFill>
                  <a:srgbClr val="000000"/>
                </a:solidFill>
                <a:latin typeface="Times New Roman" panose="02020603050405020304" pitchFamily="18" charset="0"/>
                <a:cs typeface="Arial"/>
                <a:sym typeface="Arial"/>
              </a:rPr>
              <a:t>lực</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tự</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học</a:t>
            </a:r>
            <a:r>
              <a:rPr lang="en-US" sz="2933" kern="0" dirty="0">
                <a:solidFill>
                  <a:srgbClr val="000000"/>
                </a:solidFill>
                <a:latin typeface="Arial"/>
                <a:cs typeface="Arial"/>
                <a:sym typeface="Arial"/>
              </a:rPr>
              <a:t>.</a:t>
            </a:r>
          </a:p>
          <a:p>
            <a:pPr marL="380990" indent="-380990" defTabSz="1219170">
              <a:buClr>
                <a:srgbClr val="000000"/>
              </a:buClr>
              <a:buFont typeface="Cambria" panose="02040503050406030204" pitchFamily="18" charset="0"/>
              <a:buChar char="⟿"/>
            </a:pPr>
            <a:r>
              <a:rPr lang="en-US" sz="2933" kern="0" dirty="0">
                <a:solidFill>
                  <a:srgbClr val="000000"/>
                </a:solidFill>
                <a:latin typeface="Arial"/>
                <a:cs typeface="Arial"/>
                <a:sym typeface="Arial"/>
              </a:rPr>
              <a:t> </a:t>
            </a:r>
            <a:r>
              <a:rPr lang="vi-VN" sz="2933" kern="0" dirty="0">
                <a:solidFill>
                  <a:srgbClr val="000000"/>
                </a:solidFill>
                <a:latin typeface="Times New Roman" panose="02020603050405020304" pitchFamily="18" charset="0"/>
                <a:cs typeface="Arial"/>
                <a:sym typeface="Arial"/>
              </a:rPr>
              <a:t>Năng lực giao tiếp</a:t>
            </a:r>
            <a:r>
              <a:rPr lang="en-US" sz="2933" kern="0" dirty="0">
                <a:solidFill>
                  <a:srgbClr val="000000"/>
                </a:solidFill>
                <a:latin typeface="Times New Roman" panose="02020603050405020304" pitchFamily="18" charset="0"/>
                <a:cs typeface="Arial"/>
                <a:sym typeface="Arial"/>
              </a:rPr>
              <a:t> </a:t>
            </a:r>
            <a:r>
              <a:rPr lang="en-US" sz="2933" kern="0" dirty="0" err="1">
                <a:solidFill>
                  <a:srgbClr val="000000"/>
                </a:solidFill>
                <a:latin typeface="Times New Roman" panose="02020603050405020304" pitchFamily="18" charset="0"/>
                <a:cs typeface="Arial"/>
                <a:sym typeface="Arial"/>
              </a:rPr>
              <a:t>toán</a:t>
            </a:r>
            <a:r>
              <a:rPr lang="en-US" sz="2933" kern="0" dirty="0">
                <a:solidFill>
                  <a:srgbClr val="000000"/>
                </a:solidFill>
                <a:latin typeface="Times New Roman" panose="02020603050405020304" pitchFamily="18" charset="0"/>
                <a:cs typeface="Arial"/>
                <a:sym typeface="Arial"/>
              </a:rPr>
              <a:t> </a:t>
            </a:r>
            <a:r>
              <a:rPr lang="en-US" sz="2933" kern="0" dirty="0" err="1">
                <a:solidFill>
                  <a:srgbClr val="000000"/>
                </a:solidFill>
                <a:latin typeface="Times New Roman" panose="02020603050405020304" pitchFamily="18" charset="0"/>
                <a:cs typeface="Arial"/>
                <a:sym typeface="Arial"/>
              </a:rPr>
              <a:t>học</a:t>
            </a:r>
            <a:r>
              <a:rPr lang="vi-VN" sz="2933" kern="0" dirty="0">
                <a:solidFill>
                  <a:srgbClr val="000000"/>
                </a:solidFill>
                <a:latin typeface="Times New Roman" panose="02020603050405020304" pitchFamily="18" charset="0"/>
                <a:cs typeface="Arial"/>
                <a:sym typeface="Arial"/>
              </a:rPr>
              <a:t> và hợp tác</a:t>
            </a:r>
            <a:r>
              <a:rPr lang="en-US" sz="2933" kern="0" dirty="0">
                <a:solidFill>
                  <a:srgbClr val="000000"/>
                </a:solidFill>
                <a:latin typeface="Arial"/>
                <a:cs typeface="Arial"/>
                <a:sym typeface="Arial"/>
              </a:rPr>
              <a:t>.</a:t>
            </a:r>
            <a:r>
              <a:rPr lang="vi-VN" sz="2933" kern="0" dirty="0">
                <a:solidFill>
                  <a:srgbClr val="000000"/>
                </a:solidFill>
                <a:latin typeface="Times New Roman" panose="02020603050405020304" pitchFamily="18" charset="0"/>
                <a:cs typeface="Arial"/>
                <a:sym typeface="Arial"/>
              </a:rPr>
              <a:t> </a:t>
            </a:r>
            <a:endParaRPr lang="en-US" sz="2933" kern="0" dirty="0">
              <a:solidFill>
                <a:srgbClr val="000000"/>
              </a:solidFill>
              <a:latin typeface="Arial"/>
              <a:cs typeface="Arial"/>
              <a:sym typeface="Arial"/>
            </a:endParaRPr>
          </a:p>
          <a:p>
            <a:pPr marL="380990" indent="-380990" defTabSz="1219170">
              <a:buClr>
                <a:srgbClr val="000000"/>
              </a:buClr>
              <a:buFont typeface="Cambria" panose="02040503050406030204" pitchFamily="18" charset="0"/>
              <a:buChar char="⟿"/>
            </a:pPr>
            <a:r>
              <a:rPr lang="vi-VN" sz="2933" kern="0" dirty="0">
                <a:solidFill>
                  <a:srgbClr val="000000"/>
                </a:solidFill>
                <a:latin typeface="Times New Roman" panose="02020603050405020304" pitchFamily="18" charset="0"/>
                <a:cs typeface="Arial"/>
                <a:sym typeface="Arial"/>
              </a:rPr>
              <a:t>Năng </a:t>
            </a:r>
            <a:r>
              <a:rPr lang="vi-VN" sz="2933" kern="0" dirty="0" err="1">
                <a:solidFill>
                  <a:srgbClr val="000000"/>
                </a:solidFill>
                <a:latin typeface="Times New Roman" panose="02020603050405020304" pitchFamily="18" charset="0"/>
                <a:cs typeface="Arial"/>
                <a:sym typeface="Arial"/>
              </a:rPr>
              <a:t>lực</a:t>
            </a:r>
            <a:r>
              <a:rPr lang="vi-VN" sz="2933" kern="0" dirty="0">
                <a:solidFill>
                  <a:srgbClr val="000000"/>
                </a:solidFill>
                <a:latin typeface="Times New Roman" panose="02020603050405020304" pitchFamily="18" charset="0"/>
                <a:cs typeface="Arial"/>
                <a:sym typeface="Arial"/>
              </a:rPr>
              <a:t> tư duy </a:t>
            </a:r>
            <a:r>
              <a:rPr lang="vi-VN" sz="2933" kern="0" dirty="0" err="1">
                <a:solidFill>
                  <a:srgbClr val="000000"/>
                </a:solidFill>
                <a:latin typeface="Times New Roman" panose="02020603050405020304" pitchFamily="18" charset="0"/>
                <a:cs typeface="Arial"/>
                <a:sym typeface="Arial"/>
              </a:rPr>
              <a:t>và</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lập</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luận</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toán</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học</a:t>
            </a:r>
            <a:r>
              <a:rPr lang="vi-VN" sz="2933" kern="0" dirty="0">
                <a:solidFill>
                  <a:srgbClr val="000000"/>
                </a:solidFill>
                <a:latin typeface="Times New Roman" panose="02020603050405020304" pitchFamily="18" charset="0"/>
                <a:cs typeface="Arial"/>
                <a:sym typeface="Arial"/>
              </a:rPr>
              <a:t>, năng </a:t>
            </a:r>
            <a:r>
              <a:rPr lang="vi-VN" sz="2933" kern="0" dirty="0" err="1">
                <a:solidFill>
                  <a:srgbClr val="000000"/>
                </a:solidFill>
                <a:latin typeface="Times New Roman" panose="02020603050405020304" pitchFamily="18" charset="0"/>
                <a:cs typeface="Arial"/>
                <a:sym typeface="Arial"/>
              </a:rPr>
              <a:t>lực</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giải</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quyết</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vấn</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đề</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toán</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học</a:t>
            </a:r>
            <a:r>
              <a:rPr lang="vi-VN" sz="2933" kern="0" dirty="0">
                <a:solidFill>
                  <a:srgbClr val="000000"/>
                </a:solidFill>
                <a:latin typeface="Times New Roman" panose="02020603050405020304" pitchFamily="18" charset="0"/>
                <a:cs typeface="Arial"/>
                <a:sym typeface="Arial"/>
              </a:rPr>
              <a:t>, năng </a:t>
            </a:r>
            <a:r>
              <a:rPr lang="vi-VN" sz="2933" kern="0" dirty="0" err="1">
                <a:solidFill>
                  <a:srgbClr val="000000"/>
                </a:solidFill>
                <a:latin typeface="Times New Roman" panose="02020603050405020304" pitchFamily="18" charset="0"/>
                <a:cs typeface="Arial"/>
                <a:sym typeface="Arial"/>
              </a:rPr>
              <a:t>lực</a:t>
            </a:r>
            <a:r>
              <a:rPr lang="vi-VN" sz="2933" kern="0" dirty="0">
                <a:solidFill>
                  <a:srgbClr val="000000"/>
                </a:solidFill>
                <a:latin typeface="Times New Roman" panose="02020603050405020304" pitchFamily="18" charset="0"/>
                <a:cs typeface="Arial"/>
                <a:sym typeface="Arial"/>
              </a:rPr>
              <a:t> mô </a:t>
            </a:r>
            <a:r>
              <a:rPr lang="vi-VN" sz="2933" kern="0" dirty="0" err="1">
                <a:solidFill>
                  <a:srgbClr val="000000"/>
                </a:solidFill>
                <a:latin typeface="Times New Roman" panose="02020603050405020304" pitchFamily="18" charset="0"/>
                <a:cs typeface="Arial"/>
                <a:sym typeface="Arial"/>
              </a:rPr>
              <a:t>hình</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hóa</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toán</a:t>
            </a:r>
            <a:r>
              <a:rPr lang="vi-VN" sz="2933" kern="0" dirty="0">
                <a:solidFill>
                  <a:srgbClr val="000000"/>
                </a:solidFill>
                <a:latin typeface="Times New Roman" panose="02020603050405020304" pitchFamily="18" charset="0"/>
                <a:cs typeface="Arial"/>
                <a:sym typeface="Arial"/>
              </a:rPr>
              <a:t> </a:t>
            </a:r>
            <a:r>
              <a:rPr lang="vi-VN" sz="2933" kern="0" dirty="0" err="1">
                <a:solidFill>
                  <a:srgbClr val="000000"/>
                </a:solidFill>
                <a:latin typeface="Times New Roman" panose="02020603050405020304" pitchFamily="18" charset="0"/>
                <a:cs typeface="Arial"/>
                <a:sym typeface="Arial"/>
              </a:rPr>
              <a:t>học</a:t>
            </a:r>
            <a:r>
              <a:rPr lang="en-US" sz="2933" kern="0" dirty="0">
                <a:solidFill>
                  <a:srgbClr val="000000"/>
                </a:solidFill>
                <a:latin typeface="Arial"/>
                <a:cs typeface="Arial"/>
                <a:sym typeface="Arial"/>
              </a:rPr>
              <a:t>.</a:t>
            </a:r>
            <a:endParaRPr lang="en-US" sz="2933" b="1" i="1" kern="0" dirty="0">
              <a:solidFill>
                <a:srgbClr val="0A2246"/>
              </a:solidFill>
              <a:latin typeface="Arial"/>
              <a:cs typeface="Arial"/>
              <a:sym typeface="Arial"/>
            </a:endParaRPr>
          </a:p>
        </p:txBody>
      </p:sp>
      <p:sp>
        <p:nvSpPr>
          <p:cNvPr id="86" name="TextBox 85">
            <a:extLst>
              <a:ext uri="{FF2B5EF4-FFF2-40B4-BE49-F238E27FC236}">
                <a16:creationId xmlns:a16="http://schemas.microsoft.com/office/drawing/2014/main" id="{36F88BE1-CE92-60F4-43C6-05A8C4722209}"/>
              </a:ext>
            </a:extLst>
          </p:cNvPr>
          <p:cNvSpPr txBox="1"/>
          <p:nvPr/>
        </p:nvSpPr>
        <p:spPr>
          <a:xfrm>
            <a:off x="3456791" y="5762267"/>
            <a:ext cx="8571255" cy="584775"/>
          </a:xfrm>
          <a:prstGeom prst="rect">
            <a:avLst/>
          </a:prstGeom>
          <a:noFill/>
        </p:spPr>
        <p:txBody>
          <a:bodyPr wrap="square">
            <a:spAutoFit/>
          </a:bodyPr>
          <a:lstStyle/>
          <a:p>
            <a:pPr marL="380990" indent="-380990" defTabSz="1219170">
              <a:buClr>
                <a:srgbClr val="000000"/>
              </a:buClr>
              <a:buFont typeface="Cambria" panose="02040503050406030204" pitchFamily="18" charset="0"/>
              <a:buChar char="⟿"/>
            </a:pPr>
            <a:r>
              <a:rPr lang="vi-VN" sz="3200" kern="0" dirty="0">
                <a:solidFill>
                  <a:srgbClr val="000000"/>
                </a:solidFill>
                <a:latin typeface="Times New Roman" panose="02020603050405020304" pitchFamily="18" charset="0"/>
                <a:cs typeface="Arial"/>
                <a:sym typeface="Arial"/>
              </a:rPr>
              <a:t> Chăm ch</a:t>
            </a:r>
            <a:r>
              <a:rPr lang="en-US" sz="3200" kern="0" dirty="0">
                <a:solidFill>
                  <a:srgbClr val="000000"/>
                </a:solidFill>
                <a:latin typeface="Times New Roman" panose="02020603050405020304" pitchFamily="18" charset="0"/>
                <a:cs typeface="Arial"/>
                <a:sym typeface="Arial"/>
              </a:rPr>
              <a:t>ỉ; </a:t>
            </a:r>
            <a:r>
              <a:rPr lang="en-US" sz="3200" kern="0" dirty="0" err="1">
                <a:solidFill>
                  <a:srgbClr val="000000"/>
                </a:solidFill>
                <a:latin typeface="Times New Roman" panose="02020603050405020304" pitchFamily="18" charset="0"/>
                <a:cs typeface="Arial"/>
                <a:sym typeface="Arial"/>
              </a:rPr>
              <a:t>trung</a:t>
            </a:r>
            <a:r>
              <a:rPr lang="en-US" sz="3200" kern="0" dirty="0">
                <a:solidFill>
                  <a:srgbClr val="000000"/>
                </a:solidFill>
                <a:latin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cs typeface="Arial"/>
                <a:sym typeface="Arial"/>
              </a:rPr>
              <a:t>thực</a:t>
            </a:r>
            <a:r>
              <a:rPr lang="en-US" sz="3200" kern="0" dirty="0">
                <a:solidFill>
                  <a:srgbClr val="000000"/>
                </a:solidFill>
                <a:latin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cs typeface="Arial"/>
                <a:sym typeface="Arial"/>
              </a:rPr>
              <a:t>trách</a:t>
            </a:r>
            <a:r>
              <a:rPr lang="en-US" sz="3200" kern="0" dirty="0">
                <a:solidFill>
                  <a:srgbClr val="000000"/>
                </a:solidFill>
                <a:latin typeface="Times New Roman" panose="02020603050405020304" pitchFamily="18" charset="0"/>
                <a:cs typeface="Arial"/>
                <a:sym typeface="Arial"/>
              </a:rPr>
              <a:t> </a:t>
            </a:r>
            <a:r>
              <a:rPr lang="en-US" sz="3200" kern="0" dirty="0" err="1">
                <a:solidFill>
                  <a:srgbClr val="000000"/>
                </a:solidFill>
                <a:latin typeface="Times New Roman" panose="02020603050405020304" pitchFamily="18" charset="0"/>
                <a:cs typeface="Arial"/>
                <a:sym typeface="Arial"/>
              </a:rPr>
              <a:t>nhiệm</a:t>
            </a:r>
            <a:r>
              <a:rPr lang="en-US" sz="3200" kern="0" dirty="0">
                <a:solidFill>
                  <a:srgbClr val="000000"/>
                </a:solidFill>
                <a:latin typeface="Times New Roman" panose="02020603050405020304" pitchFamily="18" charset="0"/>
                <a:cs typeface="Arial"/>
                <a:sym typeface="Arial"/>
              </a:rPr>
              <a:t>.</a:t>
            </a:r>
            <a:endParaRPr lang="en-US" sz="3200" kern="0" dirty="0">
              <a:solidFill>
                <a:srgbClr val="000000"/>
              </a:solidFill>
              <a:latin typeface="Arial"/>
              <a:cs typeface="Arial"/>
              <a:sym typeface="Arial"/>
            </a:endParaRPr>
          </a:p>
        </p:txBody>
      </p:sp>
    </p:spTree>
  </p:cSld>
  <p:clrMapOvr>
    <a:masterClrMapping/>
  </p:clrMapOvr>
  <mc:AlternateContent xmlns:mc="http://schemas.openxmlformats.org/markup-compatibility/2006" xmlns:p14="http://schemas.microsoft.com/office/powerpoint/2010/main">
    <mc:Choice Requires="p14">
      <p:transition spd="slow" p14:dur="2250">
        <p:wipe dir="r"/>
      </p:transition>
    </mc:Choice>
    <mc:Fallback xmlns="">
      <p:transition spd="slow">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16473"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5285301" y="2403851"/>
            <a:ext cx="6237515" cy="830997"/>
          </a:xfrm>
          <a:prstGeom prst="rect">
            <a:avLst/>
          </a:prstGeom>
          <a:noFill/>
        </p:spPr>
        <p:txBody>
          <a:bodyPr wrap="square">
            <a:spAutoFit/>
          </a:bodyPr>
          <a:lstStyle/>
          <a:p>
            <a:r>
              <a:rPr lang="en-US" sz="4800" b="1" dirty="0" err="1">
                <a:solidFill>
                  <a:srgbClr val="FF0000"/>
                </a:solidFill>
                <a:latin typeface="Times New Roman" panose="02020603050405020304" pitchFamily="18" charset="0"/>
                <a:ea typeface="Calibri" panose="020F0502020204030204" pitchFamily="34" charset="0"/>
              </a:rPr>
              <a:t>Hình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thành</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kiến</a:t>
            </a:r>
            <a:r>
              <a:rPr lang="en-US" sz="4800" b="1" dirty="0">
                <a:solidFill>
                  <a:srgbClr val="FF0000"/>
                </a:solidFill>
                <a:latin typeface="Times New Roman" panose="02020603050405020304" pitchFamily="18" charset="0"/>
                <a:ea typeface="Calibri" panose="020F0502020204030204" pitchFamily="34" charset="0"/>
              </a:rPr>
              <a:t> </a:t>
            </a:r>
            <a:r>
              <a:rPr lang="en-US" sz="4800" b="1" dirty="0" err="1">
                <a:solidFill>
                  <a:srgbClr val="FF0000"/>
                </a:solidFill>
                <a:latin typeface="Times New Roman" panose="02020603050405020304" pitchFamily="18" charset="0"/>
                <a:ea typeface="Calibri" panose="020F0502020204030204" pitchFamily="34" charset="0"/>
              </a:rPr>
              <a:t>thức</a:t>
            </a:r>
            <a:endParaRPr lang="en-US" sz="4800" dirty="0">
              <a:solidFill>
                <a:prstClr val="black"/>
              </a:solidFill>
            </a:endParaRPr>
          </a:p>
        </p:txBody>
      </p:sp>
      <p:pic>
        <p:nvPicPr>
          <p:cNvPr id="4" name="Hình ảnh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87EE42C-D077-4645-BBF8-B59F43E898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41431" y="3565732"/>
            <a:ext cx="2915653" cy="2915653"/>
          </a:xfrm>
          <a:prstGeom prst="rect">
            <a:avLst/>
          </a:prstGeom>
        </p:spPr>
      </p:pic>
      <p:sp>
        <p:nvSpPr>
          <p:cNvPr id="6" name="Google Shape;157;p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49CE1D0-6956-4876-8361-E0F1378BD373}"/>
              </a:ext>
            </a:extLst>
          </p:cNvPr>
          <p:cNvSpPr/>
          <p:nvPr/>
        </p:nvSpPr>
        <p:spPr>
          <a:xfrm>
            <a:off x="5285302" y="927673"/>
            <a:ext cx="1417580" cy="800768"/>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7" name="Google Shape;163;p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EF570CD-1298-405C-894A-213B5893CEEA}"/>
              </a:ext>
            </a:extLst>
          </p:cNvPr>
          <p:cNvSpPr/>
          <p:nvPr/>
        </p:nvSpPr>
        <p:spPr>
          <a:xfrm>
            <a:off x="6662646" y="606224"/>
            <a:ext cx="696695" cy="393592"/>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8" name="Google Shape;157;p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3F07BD9-D0A3-45DF-92E3-95CBDA06D588}"/>
              </a:ext>
            </a:extLst>
          </p:cNvPr>
          <p:cNvSpPr/>
          <p:nvPr/>
        </p:nvSpPr>
        <p:spPr>
          <a:xfrm>
            <a:off x="7548391" y="1152805"/>
            <a:ext cx="1711335" cy="913343"/>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Tree>
    <p:extLst>
      <p:ext uri="{BB962C8B-B14F-4D97-AF65-F5344CB8AC3E}">
        <p14:creationId xmlns:p14="http://schemas.microsoft.com/office/powerpoint/2010/main" val="2148924962"/>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C4A3C79-EC05-49F7-B568-D6F916474730}"/>
              </a:ext>
            </a:extLst>
          </p:cNvPr>
          <p:cNvSpPr txBox="1"/>
          <p:nvPr/>
        </p:nvSpPr>
        <p:spPr>
          <a:xfrm>
            <a:off x="323850" y="271076"/>
            <a:ext cx="6096000" cy="584775"/>
          </a:xfrm>
          <a:prstGeom prst="rect">
            <a:avLst/>
          </a:prstGeom>
          <a:noFill/>
        </p:spPr>
        <p:txBody>
          <a:bodyPr wrap="square">
            <a:spAutoFit/>
          </a:bodyPr>
          <a:lstStyle/>
          <a:p>
            <a:r>
              <a:rPr lang="en-US" sz="3200" b="1" dirty="0">
                <a:solidFill>
                  <a:srgbClr val="0000FF"/>
                </a:solidFill>
                <a:effectLst/>
                <a:latin typeface="Times New Roman" panose="02020603050405020304" pitchFamily="18" charset="0"/>
                <a:ea typeface="Times New Roman" panose="02020603050405020304" pitchFamily="18" charset="0"/>
              </a:rPr>
              <a:t>III. </a:t>
            </a:r>
            <a:r>
              <a:rPr lang="en-US" sz="3200" b="1" dirty="0" err="1">
                <a:solidFill>
                  <a:srgbClr val="0000FF"/>
                </a:solidFill>
                <a:effectLst/>
                <a:latin typeface="Times New Roman" panose="02020603050405020304" pitchFamily="18" charset="0"/>
                <a:ea typeface="Times New Roman" panose="02020603050405020304" pitchFamily="18" charset="0"/>
              </a:rPr>
              <a:t>Dấu</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hiệu</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nhận</a:t>
            </a:r>
            <a:r>
              <a:rPr lang="en-US" sz="3200" b="1" dirty="0">
                <a:solidFill>
                  <a:srgbClr val="0000FF"/>
                </a:solidFill>
                <a:effectLst/>
                <a:latin typeface="Times New Roman" panose="02020603050405020304" pitchFamily="18" charset="0"/>
                <a:ea typeface="Times New Roman" panose="02020603050405020304" pitchFamily="18" charset="0"/>
              </a:rPr>
              <a:t> </a:t>
            </a:r>
            <a:r>
              <a:rPr lang="en-US" sz="3200" b="1" dirty="0" err="1">
                <a:solidFill>
                  <a:srgbClr val="0000FF"/>
                </a:solidFill>
                <a:effectLst/>
                <a:latin typeface="Times New Roman" panose="02020603050405020304" pitchFamily="18" charset="0"/>
                <a:ea typeface="Times New Roman" panose="02020603050405020304" pitchFamily="18" charset="0"/>
              </a:rPr>
              <a:t>biết</a:t>
            </a:r>
            <a:endParaRPr lang="en-US" sz="3200" dirty="0">
              <a:effectLst/>
              <a:latin typeface="Times New Roman" panose="02020603050405020304" pitchFamily="18" charset="0"/>
              <a:ea typeface="Times New Roman" panose="02020603050405020304" pitchFamily="18" charset="0"/>
            </a:endParaRPr>
          </a:p>
        </p:txBody>
      </p:sp>
      <p:grpSp>
        <p:nvGrpSpPr>
          <p:cNvPr id="10" name="Group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4106875-DD30-4FC8-AF68-803ED2B24791}"/>
              </a:ext>
            </a:extLst>
          </p:cNvPr>
          <p:cNvGrpSpPr/>
          <p:nvPr/>
        </p:nvGrpSpPr>
        <p:grpSpPr>
          <a:xfrm>
            <a:off x="8142541" y="470154"/>
            <a:ext cx="3822192" cy="2844867"/>
            <a:chOff x="8142541" y="470154"/>
            <a:chExt cx="3822192" cy="2844867"/>
          </a:xfrm>
        </p:grpSpPr>
        <p:pic>
          <p:nvPicPr>
            <p:cNvPr id="8" name="Picture 7">
              <a:extLst>
                <a:ext uri="{FF2B5EF4-FFF2-40B4-BE49-F238E27FC236}">
                  <a16:creationId xmlns:a16="http://schemas.microsoft.com/office/drawing/2014/main" id="{7CD19895-B264-4E90-96C8-88218712B059}"/>
                </a:ext>
              </a:extLst>
            </p:cNvPr>
            <p:cNvPicPr>
              <a:picLocks noChangeAspect="1"/>
            </p:cNvPicPr>
            <p:nvPr/>
          </p:nvPicPr>
          <p:blipFill>
            <a:blip r:embed="rId4"/>
            <a:stretch>
              <a:fillRect/>
            </a:stretch>
          </p:blipFill>
          <p:spPr>
            <a:xfrm>
              <a:off x="8142541" y="470154"/>
              <a:ext cx="3822192" cy="2374392"/>
            </a:xfrm>
            <a:prstGeom prst="rect">
              <a:avLst/>
            </a:prstGeom>
          </p:spPr>
        </p:pic>
        <p:sp>
          <p:nvSpPr>
            <p:cNvPr id="9" name="TextBox 8">
              <a:extLst>
                <a:ext uri="{FF2B5EF4-FFF2-40B4-BE49-F238E27FC236}">
                  <a16:creationId xmlns:a16="http://schemas.microsoft.com/office/drawing/2014/main" id="{458942FA-6118-4C99-A8B4-FF5A1857CE38}"/>
                </a:ext>
              </a:extLst>
            </p:cNvPr>
            <p:cNvSpPr txBox="1"/>
            <p:nvPr/>
          </p:nvSpPr>
          <p:spPr>
            <a:xfrm>
              <a:off x="9367838" y="2730246"/>
              <a:ext cx="174783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60</a:t>
              </a:r>
            </a:p>
          </p:txBody>
        </p:sp>
      </p:grpSp>
      <p:grpSp>
        <p:nvGrpSpPr>
          <p:cNvPr id="15" name="Group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322EE34-272E-423E-AF3B-A77C0567673D}"/>
              </a:ext>
            </a:extLst>
          </p:cNvPr>
          <p:cNvGrpSpPr/>
          <p:nvPr/>
        </p:nvGrpSpPr>
        <p:grpSpPr>
          <a:xfrm>
            <a:off x="227267" y="751463"/>
            <a:ext cx="8140555" cy="3545205"/>
            <a:chOff x="227267" y="751463"/>
            <a:chExt cx="8140555" cy="3545205"/>
          </a:xfrm>
        </p:grpSpPr>
        <p:sp>
          <p:nvSpPr>
            <p:cNvPr id="4" name="TextBox 3">
              <a:extLst>
                <a:ext uri="{FF2B5EF4-FFF2-40B4-BE49-F238E27FC236}">
                  <a16:creationId xmlns:a16="http://schemas.microsoft.com/office/drawing/2014/main" id="{F2FBD5BD-BAD6-4720-AA00-4284C1A98FC2}"/>
                </a:ext>
              </a:extLst>
            </p:cNvPr>
            <p:cNvSpPr txBox="1"/>
            <p:nvPr/>
          </p:nvSpPr>
          <p:spPr>
            <a:xfrm>
              <a:off x="323849" y="757238"/>
              <a:ext cx="8043973" cy="3539430"/>
            </a:xfrm>
            <a:prstGeom prst="rect">
              <a:avLst/>
            </a:prstGeom>
            <a:noFill/>
          </p:spPr>
          <p:txBody>
            <a:bodyPr wrap="square" rtlCol="0">
              <a:spAutoFit/>
            </a:bodyPr>
            <a:lstStyle/>
            <a:p>
              <a:endParaRPr lang="en-US" sz="2800" dirty="0">
                <a:latin typeface="Times New Roman" panose="02020603050405020304" pitchFamily="18" charset="0"/>
                <a:cs typeface="Times New Roman" panose="02020603050405020304" pitchFamily="18" charset="0"/>
              </a:endParaRPr>
            </a:p>
            <a:p>
              <a:pPr marL="342900" indent="-342900">
                <a:buAutoNum type="alphaLcParenR"/>
              </a:pP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ABCD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kề</a:t>
              </a:r>
              <a:r>
                <a:rPr lang="en-US" sz="2800" dirty="0">
                  <a:latin typeface="Times New Roman" panose="02020603050405020304" pitchFamily="18" charset="0"/>
                  <a:cs typeface="Times New Roman" panose="02020603050405020304" pitchFamily="18" charset="0"/>
                </a:rPr>
                <a:t> AB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BC </a:t>
              </a:r>
              <a:r>
                <a:rPr lang="en-US" sz="2800" dirty="0" err="1">
                  <a:latin typeface="Times New Roman" panose="02020603050405020304" pitchFamily="18" charset="0"/>
                  <a:cs typeface="Times New Roman" panose="02020603050405020304" pitchFamily="18" charset="0"/>
                </a:rPr>
                <a:t>bằng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ABCD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p>
            <a:p>
              <a:pPr marL="342900" indent="-342900">
                <a:buAutoNum type="alphaLcParenR"/>
              </a:pPr>
              <a:r>
                <a:rPr lang="en-US" sz="2800" dirty="0">
                  <a:latin typeface="Times New Roman" panose="02020603050405020304" pitchFamily="18" charset="0"/>
                  <a:cs typeface="Times New Roman" panose="02020603050405020304" pitchFamily="18" charset="0"/>
                </a:rPr>
                <a:t>Cho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ABCD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AC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BD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60).</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AC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BD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ABCD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p>
          </p:txBody>
        </p:sp>
        <p:pic>
          <p:nvPicPr>
            <p:cNvPr id="14" name="Picture 13">
              <a:extLst>
                <a:ext uri="{FF2B5EF4-FFF2-40B4-BE49-F238E27FC236}">
                  <a16:creationId xmlns:a16="http://schemas.microsoft.com/office/drawing/2014/main" id="{0719993C-B940-483B-BB8C-A1CCD21A8824}"/>
                </a:ext>
              </a:extLst>
            </p:cNvPr>
            <p:cNvPicPr>
              <a:picLocks noChangeAspect="1"/>
            </p:cNvPicPr>
            <p:nvPr/>
          </p:nvPicPr>
          <p:blipFill>
            <a:blip r:embed="rId5"/>
            <a:stretch>
              <a:fillRect/>
            </a:stretch>
          </p:blipFill>
          <p:spPr>
            <a:xfrm>
              <a:off x="227267" y="751463"/>
              <a:ext cx="1171575" cy="590550"/>
            </a:xfrm>
            <a:prstGeom prst="rect">
              <a:avLst/>
            </a:prstGeom>
          </p:spPr>
        </p:pic>
      </p:grpSp>
      <p:grpSp>
        <p:nvGrpSpPr>
          <p:cNvPr id="18" name="Group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1F1D47A-9261-4EF2-B727-C3D609850035}"/>
              </a:ext>
            </a:extLst>
          </p:cNvPr>
          <p:cNvGrpSpPr/>
          <p:nvPr/>
        </p:nvGrpSpPr>
        <p:grpSpPr>
          <a:xfrm>
            <a:off x="52415" y="4796958"/>
            <a:ext cx="7188358" cy="1765004"/>
            <a:chOff x="52415" y="4796958"/>
            <a:chExt cx="7188358" cy="1765004"/>
          </a:xfrm>
        </p:grpSpPr>
        <p:pic>
          <p:nvPicPr>
            <p:cNvPr id="11" name="Picture 10" descr="A picture containing toy, doll&#10;&#10;Description automatically generated">
              <a:extLst>
                <a:ext uri="{FF2B5EF4-FFF2-40B4-BE49-F238E27FC236}">
                  <a16:creationId xmlns:a16="http://schemas.microsoft.com/office/drawing/2014/main" id="{F3F3B6DF-E845-4CD8-9BFC-65141078EF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415" y="4939268"/>
              <a:ext cx="1948722" cy="1143219"/>
            </a:xfrm>
            <a:prstGeom prst="rect">
              <a:avLst/>
            </a:prstGeom>
          </p:spPr>
        </p:pic>
        <p:sp>
          <p:nvSpPr>
            <p:cNvPr id="17" name="Rectangle 16">
              <a:extLst>
                <a:ext uri="{FF2B5EF4-FFF2-40B4-BE49-F238E27FC236}">
                  <a16:creationId xmlns:a16="http://schemas.microsoft.com/office/drawing/2014/main" id="{8CC2E297-0558-4E7D-B78E-9FAC86C02553}"/>
                </a:ext>
              </a:extLst>
            </p:cNvPr>
            <p:cNvSpPr/>
            <p:nvPr/>
          </p:nvSpPr>
          <p:spPr>
            <a:xfrm>
              <a:off x="2041451" y="4796958"/>
              <a:ext cx="5199322" cy="176500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b="1" dirty="0" err="1">
                  <a:solidFill>
                    <a:schemeClr val="tx1"/>
                  </a:solidFill>
                  <a:latin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cs typeface="Times New Roman" panose="02020603050405020304" pitchFamily="18" charset="0"/>
                </a:rPr>
                <a:t> 1+2: </a:t>
              </a:r>
              <a:r>
                <a:rPr lang="en-US" sz="2800" b="1" dirty="0" err="1">
                  <a:solidFill>
                    <a:schemeClr val="tx1"/>
                  </a:solidFill>
                  <a:latin typeface="Times New Roman" panose="02020603050405020304" pitchFamily="18" charset="0"/>
                  <a:cs typeface="Times New Roman" panose="02020603050405020304" pitchFamily="18" charset="0"/>
                </a:rPr>
                <a:t>Thực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hiện</a:t>
              </a:r>
              <a:r>
                <a:rPr lang="en-US" sz="2800" b="1" dirty="0">
                  <a:solidFill>
                    <a:schemeClr val="tx1"/>
                  </a:solidFill>
                  <a:latin typeface="Times New Roman" panose="02020603050405020304" pitchFamily="18" charset="0"/>
                  <a:cs typeface="Times New Roman" panose="02020603050405020304" pitchFamily="18" charset="0"/>
                </a:rPr>
                <a:t> ý a</a:t>
              </a:r>
            </a:p>
            <a:p>
              <a:pPr algn="just"/>
              <a:r>
                <a:rPr lang="en-US" sz="2800" b="1" dirty="0" err="1">
                  <a:solidFill>
                    <a:schemeClr val="tx1"/>
                  </a:solidFill>
                  <a:latin typeface="Times New Roman" panose="02020603050405020304" pitchFamily="18" charset="0"/>
                  <a:cs typeface="Times New Roman" panose="02020603050405020304" pitchFamily="18" charset="0"/>
                </a:rPr>
                <a:t>Nhóm</a:t>
              </a:r>
              <a:r>
                <a:rPr lang="en-US" sz="2800" b="1" dirty="0">
                  <a:solidFill>
                    <a:schemeClr val="tx1"/>
                  </a:solidFill>
                  <a:latin typeface="Times New Roman" panose="02020603050405020304" pitchFamily="18" charset="0"/>
                  <a:cs typeface="Times New Roman" panose="02020603050405020304" pitchFamily="18" charset="0"/>
                </a:rPr>
                <a:t> 3+4: </a:t>
              </a:r>
              <a:r>
                <a:rPr lang="en-US" sz="2800" b="1" dirty="0" err="1">
                  <a:solidFill>
                    <a:schemeClr val="tx1"/>
                  </a:solidFill>
                  <a:latin typeface="Times New Roman" panose="02020603050405020304" pitchFamily="18" charset="0"/>
                  <a:cs typeface="Times New Roman" panose="02020603050405020304" pitchFamily="18" charset="0"/>
                </a:rPr>
                <a:t>Thực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hiện</a:t>
              </a:r>
              <a:r>
                <a:rPr lang="en-US" sz="2800" b="1" dirty="0">
                  <a:solidFill>
                    <a:schemeClr val="tx1"/>
                  </a:solidFill>
                  <a:latin typeface="Times New Roman" panose="02020603050405020304" pitchFamily="18" charset="0"/>
                  <a:cs typeface="Times New Roman" panose="02020603050405020304" pitchFamily="18" charset="0"/>
                </a:rPr>
                <a:t> ý b</a:t>
              </a:r>
            </a:p>
            <a:p>
              <a:pPr algn="just"/>
              <a:r>
                <a:rPr lang="en-US" sz="2800" b="1" dirty="0" err="1">
                  <a:solidFill>
                    <a:schemeClr val="tx1"/>
                  </a:solidFill>
                  <a:latin typeface="Times New Roman" panose="02020603050405020304" pitchFamily="18" charset="0"/>
                  <a:cs typeface="Times New Roman" panose="02020603050405020304" pitchFamily="18" charset="0"/>
                </a:rPr>
                <a:t>Thực</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hiện</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trong</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thời</a:t>
              </a:r>
              <a:r>
                <a:rPr lang="en-US" sz="2800" b="1" dirty="0">
                  <a:solidFill>
                    <a:schemeClr val="tx1"/>
                  </a:solidFill>
                  <a:latin typeface="Times New Roman" panose="02020603050405020304" pitchFamily="18" charset="0"/>
                  <a:cs typeface="Times New Roman" panose="02020603050405020304" pitchFamily="18" charset="0"/>
                </a:rPr>
                <a:t> </a:t>
              </a:r>
              <a:r>
                <a:rPr lang="en-US" sz="2800" b="1" dirty="0" err="1">
                  <a:solidFill>
                    <a:schemeClr val="tx1"/>
                  </a:solidFill>
                  <a:latin typeface="Times New Roman" panose="02020603050405020304" pitchFamily="18" charset="0"/>
                  <a:cs typeface="Times New Roman" panose="02020603050405020304" pitchFamily="18" charset="0"/>
                </a:rPr>
                <a:t>gian</a:t>
              </a:r>
              <a:r>
                <a:rPr lang="en-US" sz="2800" b="1" dirty="0">
                  <a:solidFill>
                    <a:schemeClr val="tx1"/>
                  </a:solidFill>
                  <a:latin typeface="Times New Roman" panose="02020603050405020304" pitchFamily="18" charset="0"/>
                  <a:cs typeface="Times New Roman" panose="02020603050405020304" pitchFamily="18" charset="0"/>
                </a:rPr>
                <a:t> 4 </a:t>
              </a:r>
              <a:r>
                <a:rPr lang="en-US" sz="2800" b="1" dirty="0" err="1">
                  <a:solidFill>
                    <a:schemeClr val="tx1"/>
                  </a:solidFill>
                  <a:latin typeface="Times New Roman" panose="02020603050405020304" pitchFamily="18" charset="0"/>
                  <a:cs typeface="Times New Roman" panose="02020603050405020304" pitchFamily="18" charset="0"/>
                </a:rPr>
                <a:t>phút</a:t>
              </a:r>
              <a:r>
                <a:rPr lang="en-US" sz="2800" b="1" dirty="0">
                  <a:latin typeface="Times New Roman" panose="02020603050405020304" pitchFamily="18" charset="0"/>
                  <a:cs typeface="Times New Roman" panose="02020603050405020304" pitchFamily="18" charset="0"/>
                </a:rPr>
                <a:t> </a:t>
              </a:r>
            </a:p>
          </p:txBody>
        </p:sp>
      </p:grpSp>
      <p:pic>
        <p:nvPicPr>
          <p:cNvPr id="24" name="Đồng hồ đếm ngược 4 phút - 4 minutes timer - Hailist"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56FCC0DE-EBE2-4BAA-9A48-0F2C926C102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7892902" y="3876676"/>
            <a:ext cx="3778103" cy="2125183"/>
          </a:xfrm>
          <a:prstGeom prst="ellipse">
            <a:avLst/>
          </a:prstGeom>
          <a:ln>
            <a:noFill/>
          </a:ln>
          <a:effectLst>
            <a:softEdge rad="112500"/>
          </a:effectLst>
        </p:spPr>
      </p:pic>
    </p:spTree>
    <p:extLst>
      <p:ext uri="{BB962C8B-B14F-4D97-AF65-F5344CB8AC3E}">
        <p14:creationId xmlns:p14="http://schemas.microsoft.com/office/powerpoint/2010/main" val="3676128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circle(in)">
                                      <p:cBhvr>
                                        <p:cTn id="15" dur="2000"/>
                                        <p:tgtEl>
                                          <p:spTgt spid="1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circle(in)">
                                      <p:cBhvr>
                                        <p:cTn id="20"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C4A3C79-EC05-49F7-B568-D6F916474730}"/>
              </a:ext>
            </a:extLst>
          </p:cNvPr>
          <p:cNvSpPr txBox="1"/>
          <p:nvPr/>
        </p:nvSpPr>
        <p:spPr>
          <a:xfrm>
            <a:off x="323850" y="271076"/>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Dấu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hiệu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nhận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biết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grpSp>
        <p:nvGrpSpPr>
          <p:cNvPr id="10" name="Group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4106875-DD30-4FC8-AF68-803ED2B24791}"/>
              </a:ext>
            </a:extLst>
          </p:cNvPr>
          <p:cNvGrpSpPr/>
          <p:nvPr/>
        </p:nvGrpSpPr>
        <p:grpSpPr>
          <a:xfrm>
            <a:off x="8142541" y="470154"/>
            <a:ext cx="3822192" cy="2844867"/>
            <a:chOff x="8142541" y="470154"/>
            <a:chExt cx="3822192" cy="2844867"/>
          </a:xfrm>
        </p:grpSpPr>
        <p:pic>
          <p:nvPicPr>
            <p:cNvPr id="8" name="Picture 7">
              <a:extLst>
                <a:ext uri="{FF2B5EF4-FFF2-40B4-BE49-F238E27FC236}">
                  <a16:creationId xmlns:a16="http://schemas.microsoft.com/office/drawing/2014/main" id="{7CD19895-B264-4E90-96C8-88218712B059}"/>
                </a:ext>
              </a:extLst>
            </p:cNvPr>
            <p:cNvPicPr>
              <a:picLocks noChangeAspect="1"/>
            </p:cNvPicPr>
            <p:nvPr/>
          </p:nvPicPr>
          <p:blipFill>
            <a:blip r:embed="rId2"/>
            <a:stretch>
              <a:fillRect/>
            </a:stretch>
          </p:blipFill>
          <p:spPr>
            <a:xfrm>
              <a:off x="8142541" y="470154"/>
              <a:ext cx="3822192" cy="2374392"/>
            </a:xfrm>
            <a:prstGeom prst="rect">
              <a:avLst/>
            </a:prstGeom>
          </p:spPr>
        </p:pic>
        <p:sp>
          <p:nvSpPr>
            <p:cNvPr id="9" name="TextBox 8">
              <a:extLst>
                <a:ext uri="{FF2B5EF4-FFF2-40B4-BE49-F238E27FC236}">
                  <a16:creationId xmlns:a16="http://schemas.microsoft.com/office/drawing/2014/main" id="{458942FA-6118-4C99-A8B4-FF5A1857CE38}"/>
                </a:ext>
              </a:extLst>
            </p:cNvPr>
            <p:cNvSpPr txBox="1"/>
            <p:nvPr/>
          </p:nvSpPr>
          <p:spPr>
            <a:xfrm>
              <a:off x="9367838" y="2730246"/>
              <a:ext cx="1747837"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60</a:t>
              </a:r>
            </a:p>
          </p:txBody>
        </p:sp>
      </p:grpSp>
      <p:grpSp>
        <p:nvGrpSpPr>
          <p:cNvPr id="15" name="Group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322EE34-272E-423E-AF3B-A77C0567673D}"/>
              </a:ext>
            </a:extLst>
          </p:cNvPr>
          <p:cNvGrpSpPr/>
          <p:nvPr/>
        </p:nvGrpSpPr>
        <p:grpSpPr>
          <a:xfrm>
            <a:off x="227267" y="751463"/>
            <a:ext cx="8140555" cy="1390770"/>
            <a:chOff x="227267" y="751463"/>
            <a:chExt cx="8140555" cy="1390770"/>
          </a:xfrm>
        </p:grpSpPr>
        <p:sp>
          <p:nvSpPr>
            <p:cNvPr id="4" name="TextBox 3">
              <a:extLst>
                <a:ext uri="{FF2B5EF4-FFF2-40B4-BE49-F238E27FC236}">
                  <a16:creationId xmlns:a16="http://schemas.microsoft.com/office/drawing/2014/main" id="{F2FBD5BD-BAD6-4720-AA00-4284C1A98FC2}"/>
                </a:ext>
              </a:extLst>
            </p:cNvPr>
            <p:cNvSpPr txBox="1"/>
            <p:nvPr/>
          </p:nvSpPr>
          <p:spPr>
            <a:xfrm>
              <a:off x="323849" y="757238"/>
              <a:ext cx="8043973" cy="138499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342900" marR="0" lvl="0" indent="-342900" algn="l" defTabSz="914400" rtl="0" eaLnBrk="1" fontAlgn="auto" latinLnBrk="0" hangingPunct="1">
                <a:lnSpc>
                  <a:spcPct val="100000"/>
                </a:lnSpc>
                <a:spcBef>
                  <a:spcPts val="0"/>
                </a:spcBef>
                <a:spcAft>
                  <a:spcPts val="0"/>
                </a:spcAft>
                <a:buClrTx/>
                <a:buSzTx/>
                <a:buFontTx/>
                <a:buAutoNum type="alphaLcParenR"/>
                <a:tabLst/>
                <a:defRPr/>
              </a:pP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hành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ABCD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hai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cạnh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kề</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BC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bằng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nhau</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ABCD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pic>
          <p:nvPicPr>
            <p:cNvPr id="14" name="Picture 13">
              <a:extLst>
                <a:ext uri="{FF2B5EF4-FFF2-40B4-BE49-F238E27FC236}">
                  <a16:creationId xmlns:a16="http://schemas.microsoft.com/office/drawing/2014/main" id="{0719993C-B940-483B-BB8C-A1CCD21A8824}"/>
                </a:ext>
              </a:extLst>
            </p:cNvPr>
            <p:cNvPicPr>
              <a:picLocks noChangeAspect="1"/>
            </p:cNvPicPr>
            <p:nvPr/>
          </p:nvPicPr>
          <p:blipFill>
            <a:blip r:embed="rId3"/>
            <a:stretch>
              <a:fillRect/>
            </a:stretch>
          </p:blipFill>
          <p:spPr>
            <a:xfrm>
              <a:off x="227267" y="751463"/>
              <a:ext cx="1171575" cy="590550"/>
            </a:xfrm>
            <a:prstGeom prst="rect">
              <a:avLst/>
            </a:prstGeom>
          </p:spPr>
        </p:pic>
      </p:grpSp>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E446B40-481A-4659-87EB-CF75CA4A49EC}"/>
              </a:ext>
            </a:extLst>
          </p:cNvPr>
          <p:cNvSpPr txBox="1"/>
          <p:nvPr/>
        </p:nvSpPr>
        <p:spPr>
          <a:xfrm>
            <a:off x="404529" y="2221977"/>
            <a:ext cx="7516727" cy="1815882"/>
          </a:xfrm>
          <a:prstGeom prst="rect">
            <a:avLst/>
          </a:prstGeom>
          <a:noFill/>
        </p:spPr>
        <p:txBody>
          <a:bodyPr wrap="square" rtlCol="0">
            <a:spAutoFit/>
          </a:bodyPr>
          <a:lstStyle/>
          <a:p>
            <a:pPr algn="ct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a) ABCD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Vì</a:t>
            </a:r>
            <a:r>
              <a:rPr lang="en-US" sz="2800" dirty="0">
                <a:latin typeface="Times New Roman" panose="02020603050405020304" pitchFamily="18" charset="0"/>
                <a:cs typeface="Times New Roman" panose="02020603050405020304" pitchFamily="18" charset="0"/>
              </a:rPr>
              <a:t> ABCD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AB=DC; AD=BC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AB=BC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AB=BC=CD=DA.</a:t>
            </a:r>
          </a:p>
        </p:txBody>
      </p:sp>
    </p:spTree>
    <p:extLst>
      <p:ext uri="{BB962C8B-B14F-4D97-AF65-F5344CB8AC3E}">
        <p14:creationId xmlns:p14="http://schemas.microsoft.com/office/powerpoint/2010/main" val="275948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circle(in)">
                                      <p:cBhvr>
                                        <p:cTn id="1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B5D2A39-2B75-4E61-8DE1-E9695E0343E1}"/>
              </a:ext>
            </a:extLst>
          </p:cNvPr>
          <p:cNvGrpSpPr/>
          <p:nvPr/>
        </p:nvGrpSpPr>
        <p:grpSpPr>
          <a:xfrm>
            <a:off x="8142541" y="470154"/>
            <a:ext cx="3822192" cy="2844867"/>
            <a:chOff x="8142541" y="470154"/>
            <a:chExt cx="3822192" cy="2844867"/>
          </a:xfrm>
        </p:grpSpPr>
        <p:pic>
          <p:nvPicPr>
            <p:cNvPr id="3" name="Picture 2">
              <a:extLst>
                <a:ext uri="{FF2B5EF4-FFF2-40B4-BE49-F238E27FC236}">
                  <a16:creationId xmlns:a16="http://schemas.microsoft.com/office/drawing/2014/main" id="{345F946D-E320-426F-86D6-578CD5017850}"/>
                </a:ext>
              </a:extLst>
            </p:cNvPr>
            <p:cNvPicPr>
              <a:picLocks noChangeAspect="1"/>
            </p:cNvPicPr>
            <p:nvPr/>
          </p:nvPicPr>
          <p:blipFill>
            <a:blip r:embed="rId2"/>
            <a:stretch>
              <a:fillRect/>
            </a:stretch>
          </p:blipFill>
          <p:spPr>
            <a:xfrm>
              <a:off x="8142541" y="470154"/>
              <a:ext cx="3822192" cy="2374392"/>
            </a:xfrm>
            <a:prstGeom prst="rect">
              <a:avLst/>
            </a:prstGeom>
          </p:spPr>
        </p:pic>
        <p:sp>
          <p:nvSpPr>
            <p:cNvPr id="4" name="TextBox 3">
              <a:extLst>
                <a:ext uri="{FF2B5EF4-FFF2-40B4-BE49-F238E27FC236}">
                  <a16:creationId xmlns:a16="http://schemas.microsoft.com/office/drawing/2014/main" id="{B4FB2ED3-16F3-493F-A16B-F167F95A8102}"/>
                </a:ext>
              </a:extLst>
            </p:cNvPr>
            <p:cNvSpPr txBox="1"/>
            <p:nvPr/>
          </p:nvSpPr>
          <p:spPr>
            <a:xfrm>
              <a:off x="9367838" y="2730246"/>
              <a:ext cx="1747837" cy="584775"/>
            </a:xfrm>
            <a:prstGeom prst="rect">
              <a:avLst/>
            </a:prstGeom>
            <a:noFill/>
          </p:spPr>
          <p:txBody>
            <a:bodyPr wrap="square" rtlCol="0">
              <a:spAutoFit/>
            </a:bodyPr>
            <a:lstStyle/>
            <a:p>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60</a:t>
              </a:r>
            </a:p>
          </p:txBody>
        </p:sp>
      </p:grpSp>
      <p:grpSp>
        <p:nvGrpSpPr>
          <p:cNvPr id="5" name="Group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A18A3E7-608E-48FD-B357-F5D56648EBC1}"/>
              </a:ext>
            </a:extLst>
          </p:cNvPr>
          <p:cNvGrpSpPr/>
          <p:nvPr/>
        </p:nvGrpSpPr>
        <p:grpSpPr>
          <a:xfrm>
            <a:off x="227267" y="70979"/>
            <a:ext cx="8140555" cy="2683431"/>
            <a:chOff x="227267" y="70979"/>
            <a:chExt cx="8140555" cy="2683431"/>
          </a:xfrm>
        </p:grpSpPr>
        <p:sp>
          <p:nvSpPr>
            <p:cNvPr id="6" name="TextBox 5">
              <a:extLst>
                <a:ext uri="{FF2B5EF4-FFF2-40B4-BE49-F238E27FC236}">
                  <a16:creationId xmlns:a16="http://schemas.microsoft.com/office/drawing/2014/main" id="{D41EE338-480E-476A-B401-72535F35F244}"/>
                </a:ext>
              </a:extLst>
            </p:cNvPr>
            <p:cNvSpPr txBox="1"/>
            <p:nvPr/>
          </p:nvSpPr>
          <p:spPr>
            <a:xfrm>
              <a:off x="323849" y="76754"/>
              <a:ext cx="8043973" cy="2677656"/>
            </a:xfrm>
            <a:prstGeom prst="rect">
              <a:avLst/>
            </a:prstGeom>
            <a:noFill/>
          </p:spPr>
          <p:txBody>
            <a:bodyPr wrap="square" rtlCol="0">
              <a:spAutoFit/>
            </a:bodyPr>
            <a:lstStyle/>
            <a:p>
              <a:endParaRPr lang="en-US" sz="2800"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b) Cho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t>
              </a:r>
              <a:r>
                <a:rPr lang="en-US" sz="2800" i="1" dirty="0" err="1">
                  <a:latin typeface="Times New Roman" panose="02020603050405020304" pitchFamily="18" charset="0"/>
                  <a:cs typeface="Times New Roman" panose="02020603050405020304" pitchFamily="18" charset="0"/>
                </a:rPr>
                <a:t>Hình</a:t>
              </a:r>
              <a:r>
                <a:rPr lang="en-US" sz="2800" i="1" dirty="0">
                  <a:latin typeface="Times New Roman" panose="02020603050405020304" pitchFamily="18" charset="0"/>
                  <a:cs typeface="Times New Roman" panose="02020603050405020304" pitchFamily="18" charset="0"/>
                </a:rPr>
                <a:t> 60).</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trục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đoạn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thẳng</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BD</a:t>
              </a:r>
              <a:r>
                <a:rPr lang="en-US" sz="2800" dirty="0">
                  <a:latin typeface="Times New Roman" panose="02020603050405020304" pitchFamily="18" charset="0"/>
                  <a:cs typeface="Times New Roman" panose="02020603050405020304" pitchFamily="18" charset="0"/>
                </a:rPr>
                <a:t> hay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r>
                <a:rPr lang="en-US" sz="2800" i="1" dirty="0">
                  <a:latin typeface="Times New Roman" panose="02020603050405020304" pitchFamily="18" charset="0"/>
                  <a:cs typeface="Times New Roman" panose="02020603050405020304" pitchFamily="18" charset="0"/>
                </a:rPr>
                <a:t>ABCD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a:t>
              </a:r>
            </a:p>
          </p:txBody>
        </p:sp>
        <p:pic>
          <p:nvPicPr>
            <p:cNvPr id="7" name="Picture 6">
              <a:extLst>
                <a:ext uri="{FF2B5EF4-FFF2-40B4-BE49-F238E27FC236}">
                  <a16:creationId xmlns:a16="http://schemas.microsoft.com/office/drawing/2014/main" id="{1794CE84-DECD-44EB-B161-BA32376E7C39}"/>
                </a:ext>
              </a:extLst>
            </p:cNvPr>
            <p:cNvPicPr>
              <a:picLocks noChangeAspect="1"/>
            </p:cNvPicPr>
            <p:nvPr/>
          </p:nvPicPr>
          <p:blipFill>
            <a:blip r:embed="rId3"/>
            <a:stretch>
              <a:fillRect/>
            </a:stretch>
          </p:blipFill>
          <p:spPr>
            <a:xfrm>
              <a:off x="227267" y="70979"/>
              <a:ext cx="1171575" cy="590550"/>
            </a:xfrm>
            <a:prstGeom prst="rect">
              <a:avLst/>
            </a:prstGeom>
          </p:spPr>
        </p:pic>
      </p:grpSp>
      <p:grpSp>
        <p:nvGrpSpPr>
          <p:cNvPr id="11" name="Group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CD41D87-801B-4752-8759-F49A3A7BD21F}"/>
              </a:ext>
            </a:extLst>
          </p:cNvPr>
          <p:cNvGrpSpPr/>
          <p:nvPr/>
        </p:nvGrpSpPr>
        <p:grpSpPr>
          <a:xfrm>
            <a:off x="410014" y="3148383"/>
            <a:ext cx="11222004" cy="2677656"/>
            <a:chOff x="428434" y="3148383"/>
            <a:chExt cx="10376716" cy="2677656"/>
          </a:xfrm>
        </p:grpSpPr>
        <p:sp>
          <p:nvSpPr>
            <p:cNvPr id="8" name="TextBox 7">
              <a:extLst>
                <a:ext uri="{FF2B5EF4-FFF2-40B4-BE49-F238E27FC236}">
                  <a16:creationId xmlns:a16="http://schemas.microsoft.com/office/drawing/2014/main" id="{68A3B3AC-C189-40C7-B214-7CBE38F8771A}"/>
                </a:ext>
              </a:extLst>
            </p:cNvPr>
            <p:cNvSpPr txBox="1"/>
            <p:nvPr/>
          </p:nvSpPr>
          <p:spPr>
            <a:xfrm>
              <a:off x="428434" y="3148383"/>
              <a:ext cx="10376716" cy="2677656"/>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Trả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lời</a:t>
              </a:r>
              <a:endParaRPr lang="en-US" sz="2800" dirty="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ABCD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hình</a:t>
              </a:r>
              <a:r>
                <a:rPr lang="en-US" sz="2800">
                  <a:latin typeface="Times New Roman" panose="02020603050405020304" pitchFamily="18" charset="0"/>
                  <a:cs typeface="Times New Roman" panose="02020603050405020304" pitchFamily="18" charset="0"/>
                </a:rPr>
                <a:t> bình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err="1">
                  <a:latin typeface="Times New Roman" panose="02020603050405020304" pitchFamily="18" charset="0"/>
                  <a:cs typeface="Times New Roman" panose="02020603050405020304" pitchFamily="18" charset="0"/>
                </a:rPr>
                <a:t>nên</a:t>
              </a:r>
              <a:r>
                <a:rPr lang="en-US" sz="2800">
                  <a:latin typeface="Times New Roman" panose="02020603050405020304" pitchFamily="18" charset="0"/>
                  <a:cs typeface="Times New Roman" panose="02020603050405020304" pitchFamily="18" charset="0"/>
                </a:rPr>
                <a:t> </a:t>
              </a:r>
              <a:r>
                <a:rPr lang="en-US" sz="2800" i="1">
                  <a:latin typeface="Times New Roman" panose="02020603050405020304" pitchFamily="18" charset="0"/>
                  <a:cs typeface="Times New Roman" panose="02020603050405020304" pitchFamily="18" charset="0"/>
                </a:rPr>
                <a:t>OB=OD</a:t>
              </a:r>
              <a:r>
                <a:rPr lang="en-US" sz="280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theo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AC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BD.</a:t>
              </a:r>
            </a:p>
            <a:p>
              <a:pPr marL="285750" indent="-285750">
                <a:buFont typeface="Arial" panose="020B0604020202020204" pitchFamily="34" charset="0"/>
                <a:buChar char="•"/>
              </a:pPr>
              <a:r>
                <a:rPr lang="en-US" sz="2800" dirty="0">
                  <a:latin typeface="Times New Roman" panose="02020603050405020304" pitchFamily="18" charset="0"/>
                  <a:cs typeface="Times New Roman" panose="02020603050405020304" pitchFamily="18" charset="0"/>
                </a:rPr>
                <a:t>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c.g.c</a:t>
              </a:r>
              <a:r>
                <a:rPr lang="en-US" sz="2800" dirty="0">
                  <a:latin typeface="Times New Roman" panose="02020603050405020304" pitchFamily="18" charset="0"/>
                  <a:cs typeface="Times New Roman" panose="02020603050405020304" pitchFamily="18" charset="0"/>
                </a:rPr>
                <a:t>) =&gt; </a:t>
              </a:r>
              <a:r>
                <a:rPr lang="en-US" sz="2800" i="1" dirty="0">
                  <a:latin typeface="Times New Roman" panose="02020603050405020304" pitchFamily="18" charset="0"/>
                  <a:cs typeface="Times New Roman" panose="02020603050405020304" pitchFamily="18" charset="0"/>
                </a:rPr>
                <a:t>AB=BC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AB=DC; AD=BC =&gt; AB=BC=CD=DA =&gt; ABCD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p>
            <a:p>
              <a:pPr marL="285750" indent="-285750">
                <a:buFont typeface="Arial" panose="020B0604020202020204" pitchFamily="34" charset="0"/>
                <a:buChar char="•"/>
              </a:pPr>
              <a:endParaRPr 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Object 8">
                  <a:extLst>
                    <a:ext uri="{FF2B5EF4-FFF2-40B4-BE49-F238E27FC236}">
                      <a16:creationId xmlns:a16="http://schemas.microsoft.com/office/drawing/2014/main" id="{A272B58A-EF09-4721-97DD-C2BE0E31D5AF}"/>
                    </a:ext>
                  </a:extLst>
                </p:cNvPr>
                <p:cNvSpPr txBox="1"/>
                <p:nvPr/>
              </p:nvSpPr>
              <p:spPr>
                <a:xfrm>
                  <a:off x="8193052" y="3618858"/>
                  <a:ext cx="1484547" cy="350061"/>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000000"/>
                            </a:solidFill>
                            <a:latin typeface="Cambria Math" panose="02040503050406030204" pitchFamily="18" charset="0"/>
                          </a:rPr>
                          <m:t>𝐴𝐶</m:t>
                        </m:r>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𝐵𝐷</m:t>
                        </m:r>
                      </m:oMath>
                    </m:oMathPara>
                  </a14:m>
                  <a:endParaRPr lang="en-US" sz="2800" dirty="0"/>
                </a:p>
              </p:txBody>
            </p:sp>
          </mc:Choice>
          <mc:Fallback xmlns="">
            <p:sp>
              <p:nvSpPr>
                <p:cNvPr id="9" name="Object 8">
                  <a:extLst>
                    <a:ext uri="{FF2B5EF4-FFF2-40B4-BE49-F238E27FC236}">
                      <a16:creationId xmlns:a16="http://schemas.microsoft.com/office/drawing/2014/main" id="{A272B58A-EF09-4721-97DD-C2BE0E31D5AF}"/>
                    </a:ext>
                  </a:extLst>
                </p:cNvPr>
                <p:cNvSpPr txBox="1">
                  <a:spLocks noRot="1" noChangeAspect="1" noMove="1" noResize="1" noEditPoints="1" noAdjustHandles="1" noChangeArrowheads="1" noChangeShapeType="1" noTextEdit="1"/>
                </p:cNvSpPr>
                <p:nvPr/>
              </p:nvSpPr>
              <p:spPr>
                <a:xfrm>
                  <a:off x="8193052" y="3618858"/>
                  <a:ext cx="1484547" cy="350061"/>
                </a:xfrm>
                <a:prstGeom prst="rect">
                  <a:avLst/>
                </a:prstGeom>
                <a:blipFill>
                  <a:blip r:embed="rId4"/>
                  <a:stretch>
                    <a:fillRect b="-1052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Object 9">
                  <a:extLst>
                    <a:ext uri="{FF2B5EF4-FFF2-40B4-BE49-F238E27FC236}">
                      <a16:creationId xmlns:a16="http://schemas.microsoft.com/office/drawing/2014/main" id="{5B0CC52A-7293-40F6-A7ED-D19715778424}"/>
                    </a:ext>
                  </a:extLst>
                </p:cNvPr>
                <p:cNvSpPr txBox="1"/>
                <p:nvPr/>
              </p:nvSpPr>
              <p:spPr>
                <a:xfrm>
                  <a:off x="1552892" y="4445377"/>
                  <a:ext cx="2681487" cy="346396"/>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m:rPr>
                            <m:sty m:val="p"/>
                          </m:rPr>
                          <a:rPr lang="en-US" sz="2800" i="1">
                            <a:solidFill>
                              <a:srgbClr val="000000"/>
                            </a:solidFill>
                            <a:latin typeface="Cambria Math" panose="02040503050406030204" pitchFamily="18" charset="0"/>
                          </a:rPr>
                          <m:t>Δ</m:t>
                        </m:r>
                        <m:r>
                          <a:rPr lang="en-US" sz="2800" i="1">
                            <a:solidFill>
                              <a:srgbClr val="000000"/>
                            </a:solidFill>
                            <a:latin typeface="Cambria Math" panose="02040503050406030204" pitchFamily="18" charset="0"/>
                          </a:rPr>
                          <m:t>𝐴𝑂𝐵</m:t>
                        </m:r>
                        <m:r>
                          <a:rPr lang="en-US" sz="2800" i="1">
                            <a:solidFill>
                              <a:srgbClr val="000000"/>
                            </a:solidFill>
                            <a:latin typeface="Cambria Math" panose="02040503050406030204" pitchFamily="18" charset="0"/>
                          </a:rPr>
                          <m:t>=</m:t>
                        </m:r>
                        <m:r>
                          <m:rPr>
                            <m:sty m:val="p"/>
                          </m:rPr>
                          <a:rPr lang="en-US" sz="2800" i="1">
                            <a:solidFill>
                              <a:srgbClr val="000000"/>
                            </a:solidFill>
                            <a:latin typeface="Cambria Math" panose="02040503050406030204" pitchFamily="18" charset="0"/>
                          </a:rPr>
                          <m:t>Δ</m:t>
                        </m:r>
                        <m:r>
                          <a:rPr lang="en-US" sz="2800" i="1">
                            <a:solidFill>
                              <a:srgbClr val="000000"/>
                            </a:solidFill>
                            <a:latin typeface="Cambria Math" panose="02040503050406030204" pitchFamily="18" charset="0"/>
                          </a:rPr>
                          <m:t>𝐶𝑂𝐵</m:t>
                        </m:r>
                      </m:oMath>
                    </m:oMathPara>
                  </a14:m>
                  <a:endParaRPr lang="en-US" sz="2800" dirty="0"/>
                </a:p>
              </p:txBody>
            </p:sp>
          </mc:Choice>
          <mc:Fallback xmlns="">
            <p:sp>
              <p:nvSpPr>
                <p:cNvPr id="10" name="Object 9">
                  <a:extLst>
                    <a:ext uri="{FF2B5EF4-FFF2-40B4-BE49-F238E27FC236}">
                      <a16:creationId xmlns:a16="http://schemas.microsoft.com/office/drawing/2014/main" id="{5B0CC52A-7293-40F6-A7ED-D19715778424}"/>
                    </a:ext>
                  </a:extLst>
                </p:cNvPr>
                <p:cNvSpPr txBox="1">
                  <a:spLocks noRot="1" noChangeAspect="1" noMove="1" noResize="1" noEditPoints="1" noAdjustHandles="1" noChangeArrowheads="1" noChangeShapeType="1" noTextEdit="1"/>
                </p:cNvSpPr>
                <p:nvPr/>
              </p:nvSpPr>
              <p:spPr>
                <a:xfrm>
                  <a:off x="1552892" y="4445377"/>
                  <a:ext cx="2681487" cy="346396"/>
                </a:xfrm>
                <a:prstGeom prst="rect">
                  <a:avLst/>
                </a:prstGeom>
                <a:blipFill>
                  <a:blip r:embed="rId5"/>
                  <a:stretch>
                    <a:fillRect b="-12281"/>
                  </a:stretch>
                </a:blipFill>
              </p:spPr>
              <p:txBody>
                <a:bodyPr/>
                <a:lstStyle/>
                <a:p>
                  <a:r>
                    <a:rPr lang="en-US">
                      <a:noFill/>
                    </a:rPr>
                    <a:t> </a:t>
                  </a:r>
                </a:p>
              </p:txBody>
            </p:sp>
          </mc:Fallback>
        </mc:AlternateContent>
      </p:grpSp>
    </p:spTree>
    <p:extLst>
      <p:ext uri="{BB962C8B-B14F-4D97-AF65-F5344CB8AC3E}">
        <p14:creationId xmlns:p14="http://schemas.microsoft.com/office/powerpoint/2010/main" val="17598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5DA2F0C-0AE8-4C66-8316-8261F1CBF9CF}"/>
              </a:ext>
            </a:extLst>
          </p:cNvPr>
          <p:cNvSpPr txBox="1"/>
          <p:nvPr/>
        </p:nvSpPr>
        <p:spPr>
          <a:xfrm>
            <a:off x="323850" y="271076"/>
            <a:ext cx="60960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III.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Dấu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hiệu</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nhận</a:t>
            </a:r>
            <a:r>
              <a:rPr kumimoji="0" lang="en-US" sz="32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mn-cs"/>
              </a:rPr>
              <a:t>biết</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endParaRPr>
          </a:p>
        </p:txBody>
      </p:sp>
      <p:sp>
        <p:nvSpPr>
          <p:cNvPr id="3" name="Rectangl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9989467-7806-4BAD-BA80-6D8A0D74CC84}"/>
              </a:ext>
            </a:extLst>
          </p:cNvPr>
          <p:cNvSpPr/>
          <p:nvPr/>
        </p:nvSpPr>
        <p:spPr>
          <a:xfrm>
            <a:off x="467833" y="919715"/>
            <a:ext cx="10839893" cy="1137685"/>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hành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có</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cạnh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kề</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bằng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nhau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là</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thoi</a:t>
            </a:r>
            <a:r>
              <a:rPr lang="en-US" sz="2800" b="1" dirty="0">
                <a:solidFill>
                  <a:schemeClr val="tx1"/>
                </a:solidFill>
                <a:effectLst/>
                <a:latin typeface="Times New Roman" panose="02020603050405020304" pitchFamily="18" charset="0"/>
                <a:ea typeface="Times New Roman" panose="02020603050405020304" pitchFamily="18" charset="0"/>
              </a:rPr>
              <a:t>.</a:t>
            </a:r>
          </a:p>
          <a:p>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bình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hành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có</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hai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đường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chéo</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vuông</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góc</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với</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nhau</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là</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hình</a:t>
            </a:r>
            <a:r>
              <a:rPr lang="en-US" sz="2800" b="1" dirty="0">
                <a:solidFill>
                  <a:schemeClr val="tx1"/>
                </a:solidFill>
                <a:effectLst/>
                <a:latin typeface="Times New Roman" panose="02020603050405020304" pitchFamily="18" charset="0"/>
                <a:ea typeface="Times New Roman" panose="02020603050405020304" pitchFamily="18" charset="0"/>
              </a:rPr>
              <a:t> </a:t>
            </a:r>
            <a:r>
              <a:rPr lang="en-US" sz="2800" b="1" dirty="0" err="1">
                <a:solidFill>
                  <a:schemeClr val="tx1"/>
                </a:solidFill>
                <a:effectLst/>
                <a:latin typeface="Times New Roman" panose="02020603050405020304" pitchFamily="18" charset="0"/>
                <a:ea typeface="Times New Roman" panose="02020603050405020304" pitchFamily="18" charset="0"/>
              </a:rPr>
              <a:t>thoi</a:t>
            </a:r>
            <a:r>
              <a:rPr lang="en-US" sz="2800" b="1" dirty="0">
                <a:solidFill>
                  <a:schemeClr val="tx1"/>
                </a:solidFill>
                <a:effectLst/>
                <a:latin typeface="Times New Roman" panose="02020603050405020304" pitchFamily="18" charset="0"/>
                <a:ea typeface="Times New Roman" panose="02020603050405020304" pitchFamily="18" charset="0"/>
              </a:rPr>
              <a:t>. </a:t>
            </a: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5A3BBAA-96D3-415D-B73D-955317846BD7}"/>
              </a:ext>
            </a:extLst>
          </p:cNvPr>
          <p:cNvSpPr txBox="1"/>
          <p:nvPr/>
        </p:nvSpPr>
        <p:spPr>
          <a:xfrm>
            <a:off x="430619" y="2044005"/>
            <a:ext cx="10340162" cy="1384995"/>
          </a:xfrm>
          <a:prstGeom prst="rect">
            <a:avLst/>
          </a:prstGeom>
          <a:noFill/>
        </p:spPr>
        <p:txBody>
          <a:bodyPr wrap="square" rtlCol="0">
            <a:spAutoFit/>
          </a:bodyPr>
          <a:lstStyle/>
          <a:p>
            <a:r>
              <a:rPr lang="en-US" sz="2800" dirty="0" err="1">
                <a:latin typeface="Times New Roman" panose="02020603050405020304" pitchFamily="18" charset="0"/>
                <a:cs typeface="Times New Roman" panose="02020603050405020304" pitchFamily="18" charset="0"/>
              </a:rPr>
              <a:t>Ví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a:t>
            </a:r>
            <a:r>
              <a:rPr lang="en-US" sz="2800" dirty="0">
                <a:latin typeface="Times New Roman" panose="02020603050405020304" pitchFamily="18" charset="0"/>
                <a:cs typeface="Times New Roman" panose="02020603050405020304" pitchFamily="18" charset="0"/>
              </a:rPr>
              <a:t> 3: Cho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M, N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lượt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đối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tia</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 AC </a:t>
            </a:r>
            <a:r>
              <a:rPr lang="en-US" sz="2800" dirty="0" err="1">
                <a:latin typeface="Times New Roman" panose="02020603050405020304" pitchFamily="18" charset="0"/>
                <a:cs typeface="Times New Roman" panose="02020603050405020304" pitchFamily="18" charset="0"/>
              </a:rPr>
              <a:t>sao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cho</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AM=AB, AN=AC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BCMN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1DE7A2A-D2DA-4BC8-9F64-45F6CBCBC5F2}"/>
              </a:ext>
            </a:extLst>
          </p:cNvPr>
          <p:cNvPicPr>
            <a:picLocks noChangeAspect="1"/>
          </p:cNvPicPr>
          <p:nvPr/>
        </p:nvPicPr>
        <p:blipFill>
          <a:blip r:embed="rId2"/>
          <a:stretch>
            <a:fillRect/>
          </a:stretch>
        </p:blipFill>
        <p:spPr>
          <a:xfrm>
            <a:off x="8321040" y="2803484"/>
            <a:ext cx="3870960" cy="2414016"/>
          </a:xfrm>
          <a:prstGeom prst="rect">
            <a:avLst/>
          </a:prstGeom>
        </p:spPr>
      </p:pic>
      <p:grpSp>
        <p:nvGrpSpPr>
          <p:cNvPr id="14" name="Group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B4FAA4A-8047-4B4B-86F2-989B5D651DB6}"/>
              </a:ext>
            </a:extLst>
          </p:cNvPr>
          <p:cNvGrpSpPr/>
          <p:nvPr/>
        </p:nvGrpSpPr>
        <p:grpSpPr>
          <a:xfrm>
            <a:off x="279931" y="3245554"/>
            <a:ext cx="9023229" cy="3108543"/>
            <a:chOff x="279931" y="3245554"/>
            <a:chExt cx="9023229" cy="3108543"/>
          </a:xfrm>
        </p:grpSpPr>
        <p:sp>
          <p:nvSpPr>
            <p:cNvPr id="9" name="TextBox 8">
              <a:extLst>
                <a:ext uri="{FF2B5EF4-FFF2-40B4-BE49-F238E27FC236}">
                  <a16:creationId xmlns:a16="http://schemas.microsoft.com/office/drawing/2014/main" id="{EAC1D284-5A92-43D6-AAF3-3EFC7A32B107}"/>
                </a:ext>
              </a:extLst>
            </p:cNvPr>
            <p:cNvSpPr txBox="1"/>
            <p:nvPr/>
          </p:nvSpPr>
          <p:spPr>
            <a:xfrm>
              <a:off x="279931" y="3245554"/>
              <a:ext cx="8346116" cy="3108543"/>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endParaRPr lang="en-US" sz="2800"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BCMN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BM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CN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BCMN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Do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hay </a:t>
              </a:r>
            </a:p>
            <a:p>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BCMN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CN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góc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BCMN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a:p>
              <a:endParaRPr 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Object 11">
                  <a:extLst>
                    <a:ext uri="{FF2B5EF4-FFF2-40B4-BE49-F238E27FC236}">
                      <a16:creationId xmlns:a16="http://schemas.microsoft.com/office/drawing/2014/main" id="{BDA793FC-25EC-41A9-B525-746679A53805}"/>
                    </a:ext>
                  </a:extLst>
                </p:cNvPr>
                <p:cNvSpPr txBox="1"/>
                <p:nvPr/>
              </p:nvSpPr>
              <p:spPr>
                <a:xfrm>
                  <a:off x="5284716" y="4547989"/>
                  <a:ext cx="2323782" cy="387683"/>
                </a:xfrm>
                <a:prstGeom prst="rect">
                  <a:avLst/>
                </a:prstGeom>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𝐵𝐴𝐶</m:t>
                            </m:r>
                          </m:e>
                        </m:acc>
                        <m:r>
                          <a:rPr lang="en-US" sz="2800" i="1">
                            <a:solidFill>
                              <a:srgbClr val="000000"/>
                            </a:solidFill>
                            <a:latin typeface="Cambria Math" panose="02040503050406030204" pitchFamily="18" charset="0"/>
                          </a:rPr>
                          <m:t>=90°</m:t>
                        </m:r>
                      </m:oMath>
                    </m:oMathPara>
                  </a14:m>
                  <a:endParaRPr lang="en-US" sz="2800" dirty="0"/>
                </a:p>
              </p:txBody>
            </p:sp>
          </mc:Choice>
          <mc:Fallback xmlns="">
            <p:sp>
              <p:nvSpPr>
                <p:cNvPr id="12" name="Object 11">
                  <a:extLst>
                    <a:ext uri="{FF2B5EF4-FFF2-40B4-BE49-F238E27FC236}">
                      <a16:creationId xmlns:a16="http://schemas.microsoft.com/office/drawing/2014/main" id="{BDA793FC-25EC-41A9-B525-746679A53805}"/>
                    </a:ext>
                  </a:extLst>
                </p:cNvPr>
                <p:cNvSpPr txBox="1">
                  <a:spLocks noRot="1" noChangeAspect="1" noMove="1" noResize="1" noEditPoints="1" noAdjustHandles="1" noChangeArrowheads="1" noChangeShapeType="1" noTextEdit="1"/>
                </p:cNvSpPr>
                <p:nvPr/>
              </p:nvSpPr>
              <p:spPr>
                <a:xfrm>
                  <a:off x="5284716" y="4547989"/>
                  <a:ext cx="2323782" cy="387683"/>
                </a:xfrm>
                <a:prstGeom prst="rect">
                  <a:avLst/>
                </a:prstGeom>
                <a:blipFill>
                  <a:blip r:embed="rId3"/>
                  <a:stretch>
                    <a:fillRect b="-31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Object 12">
                  <a:extLst>
                    <a:ext uri="{FF2B5EF4-FFF2-40B4-BE49-F238E27FC236}">
                      <a16:creationId xmlns:a16="http://schemas.microsoft.com/office/drawing/2014/main" id="{38CA6096-6869-4386-B580-99E512DBDDDF}"/>
                    </a:ext>
                  </a:extLst>
                </p:cNvPr>
                <p:cNvSpPr txBox="1"/>
                <p:nvPr/>
              </p:nvSpPr>
              <p:spPr>
                <a:xfrm>
                  <a:off x="7608498" y="4547989"/>
                  <a:ext cx="1694662" cy="347305"/>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en-US" sz="2800" i="1" smtClean="0">
                            <a:solidFill>
                              <a:srgbClr val="000000"/>
                            </a:solidFill>
                            <a:latin typeface="Cambria Math" panose="02040503050406030204" pitchFamily="18" charset="0"/>
                          </a:rPr>
                          <m:t>𝐵𝑀</m:t>
                        </m:r>
                        <m:r>
                          <a:rPr lang="en-US" sz="2800" i="1" smtClean="0">
                            <a:solidFill>
                              <a:srgbClr val="000000"/>
                            </a:solidFill>
                            <a:latin typeface="Cambria Math" panose="02040503050406030204" pitchFamily="18" charset="0"/>
                          </a:rPr>
                          <m:t>⊥</m:t>
                        </m:r>
                        <m:r>
                          <a:rPr lang="en-US" sz="2800" i="1" smtClean="0">
                            <a:solidFill>
                              <a:srgbClr val="000000"/>
                            </a:solidFill>
                            <a:latin typeface="Cambria Math" panose="02040503050406030204" pitchFamily="18" charset="0"/>
                          </a:rPr>
                          <m:t>𝐶𝑁</m:t>
                        </m:r>
                      </m:oMath>
                    </m:oMathPara>
                  </a14:m>
                  <a:endParaRPr lang="en-US" sz="2800" dirty="0"/>
                </a:p>
              </p:txBody>
            </p:sp>
          </mc:Choice>
          <mc:Fallback xmlns="">
            <p:sp>
              <p:nvSpPr>
                <p:cNvPr id="13" name="Object 12">
                  <a:extLst>
                    <a:ext uri="{FF2B5EF4-FFF2-40B4-BE49-F238E27FC236}">
                      <a16:creationId xmlns:a16="http://schemas.microsoft.com/office/drawing/2014/main" id="{38CA6096-6869-4386-B580-99E512DBDDDF}"/>
                    </a:ext>
                  </a:extLst>
                </p:cNvPr>
                <p:cNvSpPr txBox="1">
                  <a:spLocks noRot="1" noChangeAspect="1" noMove="1" noResize="1" noEditPoints="1" noAdjustHandles="1" noChangeArrowheads="1" noChangeShapeType="1" noTextEdit="1"/>
                </p:cNvSpPr>
                <p:nvPr/>
              </p:nvSpPr>
              <p:spPr>
                <a:xfrm>
                  <a:off x="7608498" y="4547989"/>
                  <a:ext cx="1694662" cy="347305"/>
                </a:xfrm>
                <a:prstGeom prst="rect">
                  <a:avLst/>
                </a:prstGeom>
                <a:blipFill>
                  <a:blip r:embed="rId4"/>
                  <a:stretch>
                    <a:fillRect b="-12281"/>
                  </a:stretch>
                </a:blipFill>
              </p:spPr>
              <p:txBody>
                <a:bodyPr/>
                <a:lstStyle/>
                <a:p>
                  <a:r>
                    <a:rPr lang="en-US">
                      <a:noFill/>
                    </a:rPr>
                    <a:t> </a:t>
                  </a:r>
                </a:p>
              </p:txBody>
            </p:sp>
          </mc:Fallback>
        </mc:AlternateContent>
      </p:grpSp>
    </p:spTree>
    <p:extLst>
      <p:ext uri="{BB962C8B-B14F-4D97-AF65-F5344CB8AC3E}">
        <p14:creationId xmlns:p14="http://schemas.microsoft.com/office/powerpoint/2010/main" val="2296091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2000"/>
                                        <p:tgtEl>
                                          <p:spTgt spid="4"/>
                                        </p:tgtEl>
                                      </p:cBhvr>
                                    </p:animEffect>
                                  </p:childTnLst>
                                </p:cTn>
                              </p:par>
                              <p:par>
                                <p:cTn id="13" presetID="6" presetClass="entr" presetSubtype="16"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circle(in)">
                                      <p:cBhvr>
                                        <p:cTn id="2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Freeform: Shape 6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1ABD889-CCEB-4BFD-B139-AA3762F04A82}"/>
              </a:ext>
            </a:extLst>
          </p:cNvPr>
          <p:cNvSpPr/>
          <p:nvPr/>
        </p:nvSpPr>
        <p:spPr>
          <a:xfrm rot="5400000">
            <a:off x="-158014" y="154967"/>
            <a:ext cx="4114804" cy="3804872"/>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E2F2445-9A05-4DE7-9BE5-87A906C6E4C8}"/>
              </a:ext>
            </a:extLst>
          </p:cNvPr>
          <p:cNvPicPr>
            <a:picLocks noChangeAspect="1"/>
          </p:cNvPicPr>
          <p:nvPr/>
        </p:nvPicPr>
        <p:blipFill>
          <a:blip r:embed="rId3"/>
          <a:stretch>
            <a:fillRect/>
          </a:stretch>
        </p:blipFill>
        <p:spPr>
          <a:xfrm rot="18783435">
            <a:off x="-447457" y="1217491"/>
            <a:ext cx="3886636" cy="795764"/>
          </a:xfrm>
          <a:prstGeom prst="rect">
            <a:avLst/>
          </a:prstGeom>
        </p:spPr>
      </p:pic>
      <p:graphicFrame>
        <p:nvGraphicFramePr>
          <p:cNvPr id="8" name="Diagram 7" descr="OPL20U25GSXzBJYl68kk8uQGfFKzs7yb1M4KJWUiLk6ZEvGF+qCIPSnY57AbBFCvTW$15.2023.9$9+K4lPs7H94VUqPe2XwIsfPRnrXQE//QTEXxb8/8N4CNc6FpgZahzpTjFhMzSA7T/nHJa11DE8Ng2TP3iAmRczFlmslSuUNOgUeb6yRvs0="/>
          <p:cNvGraphicFramePr/>
          <p:nvPr>
            <p:extLst>
              <p:ext uri="{D42A27DB-BD31-4B8C-83A1-F6EECF244321}">
                <p14:modId xmlns:p14="http://schemas.microsoft.com/office/powerpoint/2010/main" val="2770278371"/>
              </p:ext>
            </p:extLst>
          </p:nvPr>
        </p:nvGraphicFramePr>
        <p:xfrm>
          <a:off x="3454400" y="889000"/>
          <a:ext cx="8128000" cy="57912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091053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D2AC453-8826-4DB8-88FE-A664761D2CE9}"/>
              </a:ext>
            </a:extLst>
          </p:cNvPr>
          <p:cNvSpPr txBox="1"/>
          <p:nvPr/>
        </p:nvSpPr>
        <p:spPr>
          <a:xfrm>
            <a:off x="483781" y="329609"/>
            <a:ext cx="10084982" cy="1569660"/>
          </a:xfrm>
          <a:prstGeom prst="rect">
            <a:avLst/>
          </a:prstGeom>
          <a:noFill/>
        </p:spPr>
        <p:txBody>
          <a:bodyPr wrap="square" rtlCol="0">
            <a:spAutoFit/>
          </a:bodyPr>
          <a:lstStyle/>
          <a:p>
            <a:r>
              <a:rPr lang="en-US" sz="3200" dirty="0" err="1">
                <a:latin typeface="Times New Roman" panose="02020603050405020304" pitchFamily="18" charset="0"/>
                <a:ea typeface="Times New Roman" panose="02020603050405020304" pitchFamily="18" charset="0"/>
              </a:rPr>
              <a:t>Luyện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tập</a:t>
            </a:r>
            <a:r>
              <a:rPr lang="en-US" sz="3200" dirty="0">
                <a:latin typeface="Times New Roman" panose="02020603050405020304" pitchFamily="18" charset="0"/>
                <a:ea typeface="Times New Roman" panose="02020603050405020304" pitchFamily="18" charset="0"/>
              </a:rPr>
              <a:t> 2: Cho tam </a:t>
            </a:r>
            <a:r>
              <a:rPr lang="en-US" sz="3200" dirty="0" err="1">
                <a:latin typeface="Times New Roman" panose="02020603050405020304" pitchFamily="18" charset="0"/>
                <a:ea typeface="Times New Roman" panose="02020603050405020304" pitchFamily="18" charset="0"/>
              </a:rPr>
              <a:t>giác</a:t>
            </a:r>
            <a:r>
              <a:rPr lang="en-US" sz="3200" dirty="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ABC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cân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tại</a:t>
            </a:r>
            <a:r>
              <a:rPr lang="en-US" sz="3200" dirty="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có</a:t>
            </a:r>
            <a:r>
              <a:rPr lang="en-US" sz="3200" dirty="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M</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trung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điểm</a:t>
            </a:r>
            <a:r>
              <a:rPr lang="en-US" sz="3200" dirty="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BC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Trên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đối</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của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tia</a:t>
            </a:r>
            <a:r>
              <a:rPr lang="en-US" sz="3200" dirty="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MA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lấy</a:t>
            </a:r>
            <a:r>
              <a:rPr lang="en-US" sz="3200" dirty="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N</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sao</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cho</a:t>
            </a:r>
            <a:r>
              <a:rPr lang="en-US" sz="3200" dirty="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MN=MA.</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Chứng</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minh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tứ</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giác</a:t>
            </a:r>
            <a:r>
              <a:rPr lang="en-US" sz="3200" dirty="0">
                <a:latin typeface="Times New Roman" panose="02020603050405020304" pitchFamily="18" charset="0"/>
                <a:ea typeface="Times New Roman" panose="02020603050405020304" pitchFamily="18" charset="0"/>
              </a:rPr>
              <a:t> </a:t>
            </a:r>
            <a:r>
              <a:rPr lang="en-US" sz="3200" i="1" dirty="0">
                <a:latin typeface="Times New Roman" panose="02020603050405020304" pitchFamily="18" charset="0"/>
                <a:ea typeface="Times New Roman" panose="02020603050405020304" pitchFamily="18" charset="0"/>
              </a:rPr>
              <a:t>ABNC</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là</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hình</a:t>
            </a:r>
            <a:r>
              <a:rPr lang="en-US" sz="3200" dirty="0">
                <a:latin typeface="Times New Roman" panose="02020603050405020304" pitchFamily="18" charset="0"/>
                <a:ea typeface="Times New Roman" panose="02020603050405020304" pitchFamily="18" charset="0"/>
              </a:rPr>
              <a:t> </a:t>
            </a:r>
            <a:r>
              <a:rPr lang="en-US" sz="3200" dirty="0" err="1">
                <a:latin typeface="Times New Roman" panose="02020603050405020304" pitchFamily="18" charset="0"/>
                <a:ea typeface="Times New Roman" panose="02020603050405020304" pitchFamily="18" charset="0"/>
              </a:rPr>
              <a:t>thoi</a:t>
            </a:r>
            <a:r>
              <a:rPr lang="en-US" sz="3200" dirty="0">
                <a:latin typeface="Times New Roman" panose="02020603050405020304" pitchFamily="18" charset="0"/>
                <a:ea typeface="Times New Roman" panose="02020603050405020304" pitchFamily="18" charset="0"/>
              </a:rPr>
              <a:t>.</a:t>
            </a:r>
          </a:p>
        </p:txBody>
      </p:sp>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2BB87F0-0F60-4FB5-8687-92733ED9819A}"/>
              </a:ext>
            </a:extLst>
          </p:cNvPr>
          <p:cNvPicPr>
            <a:picLocks noChangeAspect="1"/>
          </p:cNvPicPr>
          <p:nvPr/>
        </p:nvPicPr>
        <p:blipFill>
          <a:blip r:embed="rId2"/>
          <a:stretch>
            <a:fillRect/>
          </a:stretch>
        </p:blipFill>
        <p:spPr>
          <a:xfrm>
            <a:off x="8314306" y="1383650"/>
            <a:ext cx="2804160" cy="2804160"/>
          </a:xfrm>
          <a:prstGeom prst="rect">
            <a:avLst/>
          </a:prstGeom>
        </p:spPr>
      </p:pic>
      <p:sp>
        <p:nvSpPr>
          <p:cNvPr id="9" name="TextBox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B57010A-1130-4F83-B749-B3DC08469A9F}"/>
              </a:ext>
            </a:extLst>
          </p:cNvPr>
          <p:cNvSpPr txBox="1"/>
          <p:nvPr/>
        </p:nvSpPr>
        <p:spPr>
          <a:xfrm>
            <a:off x="308344" y="1920155"/>
            <a:ext cx="8005962" cy="2677656"/>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endParaRPr lang="en-US" sz="2800" b="1" dirty="0">
              <a:latin typeface="Times New Roman" panose="02020603050405020304" pitchFamily="18" charset="0"/>
              <a:cs typeface="Times New Roman" panose="02020603050405020304" pitchFamily="18" charset="0"/>
            </a:endParaRPr>
          </a:p>
          <a:p>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tứ</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ABNC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BM=MC</a:t>
            </a:r>
            <a:r>
              <a:rPr lang="en-US" sz="2800" dirty="0">
                <a:latin typeface="Times New Roman" panose="02020603050405020304" pitchFamily="18" charset="0"/>
                <a:cs typeface="Times New Roman" panose="02020603050405020304" pitchFamily="18" charset="0"/>
              </a:rPr>
              <a:t> ( </a:t>
            </a:r>
            <a:r>
              <a:rPr lang="en-US" sz="2800" i="1" dirty="0">
                <a:latin typeface="Times New Roman" panose="02020603050405020304" pitchFamily="18" charset="0"/>
                <a:cs typeface="Times New Roman" panose="02020603050405020304" pitchFamily="18" charset="0"/>
              </a:rPr>
              <a:t>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trung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điểm</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BC)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AM=MN</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giả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thiết</a:t>
            </a:r>
            <a:r>
              <a:rPr lang="en-US" sz="2800" dirty="0">
                <a:latin typeface="Times New Roman" panose="02020603050405020304" pitchFamily="18" charset="0"/>
                <a:cs typeface="Times New Roman" panose="02020603050405020304" pitchFamily="18" charset="0"/>
              </a:rPr>
              <a:t>) =&gt; </a:t>
            </a:r>
            <a:r>
              <a:rPr lang="en-US" sz="2800" i="1" dirty="0">
                <a:latin typeface="Times New Roman" panose="02020603050405020304" pitchFamily="18" charset="0"/>
                <a:cs typeface="Times New Roman" panose="02020603050405020304" pitchFamily="18" charset="0"/>
              </a:rPr>
              <a:t>ABNC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(DHNB).</a:t>
            </a:r>
          </a:p>
          <a:p>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AB=AC (Tam </a:t>
            </a:r>
            <a:r>
              <a:rPr lang="en-US" sz="2800" i="1" dirty="0" err="1">
                <a:latin typeface="Times New Roman" panose="02020603050405020304" pitchFamily="18" charset="0"/>
                <a:cs typeface="Times New Roman" panose="02020603050405020304" pitchFamily="18" charset="0"/>
              </a:rPr>
              <a:t>giác</a:t>
            </a:r>
            <a:r>
              <a:rPr lang="en-US" sz="2800" i="1" dirty="0">
                <a:latin typeface="Times New Roman" panose="02020603050405020304" pitchFamily="18" charset="0"/>
                <a:cs typeface="Times New Roman" panose="02020603050405020304" pitchFamily="18" charset="0"/>
              </a:rPr>
              <a:t> ABC </a:t>
            </a:r>
            <a:r>
              <a:rPr lang="en-US" sz="2800" i="1" dirty="0" err="1">
                <a:latin typeface="Times New Roman" panose="02020603050405020304" pitchFamily="18" charset="0"/>
                <a:cs typeface="Times New Roman" panose="02020603050405020304" pitchFamily="18" charset="0"/>
              </a:rPr>
              <a:t>cân</a:t>
            </a:r>
            <a:r>
              <a:rPr lang="en-US" sz="2800" i="1" dirty="0">
                <a:latin typeface="Times New Roman" panose="02020603050405020304" pitchFamily="18" charset="0"/>
                <a:cs typeface="Times New Roman" panose="02020603050405020304" pitchFamily="18" charset="0"/>
              </a:rPr>
              <a:t> </a:t>
            </a:r>
            <a:r>
              <a:rPr lang="en-US" sz="2800" i="1" dirty="0" err="1">
                <a:latin typeface="Times New Roman" panose="02020603050405020304" pitchFamily="18" charset="0"/>
                <a:cs typeface="Times New Roman" panose="02020603050405020304" pitchFamily="18" charset="0"/>
              </a:rPr>
              <a:t>tại</a:t>
            </a:r>
            <a:r>
              <a:rPr lang="en-US" sz="2800" i="1" dirty="0">
                <a:latin typeface="Times New Roman" panose="02020603050405020304" pitchFamily="18" charset="0"/>
                <a:cs typeface="Times New Roman" panose="02020603050405020304" pitchFamily="18" charset="0"/>
              </a:rPr>
              <a:t> A) =&gt; ABNC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4130581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xEl>
                                              <p:pRg st="0" end="0"/>
                                            </p:txEl>
                                          </p:spTgt>
                                        </p:tgtEl>
                                        <p:attrNameLst>
                                          <p:attrName>style.visibility</p:attrName>
                                        </p:attrNameLst>
                                      </p:cBhvr>
                                      <p:to>
                                        <p:strVal val="visible"/>
                                      </p:to>
                                    </p:set>
                                    <p:animEffect transition="in" filter="circle(in)">
                                      <p:cBhvr>
                                        <p:cTn id="17" dur="2000"/>
                                        <p:tgtEl>
                                          <p:spTgt spid="9">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Effect transition="in" filter="circle(in)">
                                      <p:cBhvr>
                                        <p:cTn id="22" dur="2000"/>
                                        <p:tgtEl>
                                          <p:spTgt spid="9">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animEffect transition="in" filter="circle(in)">
                                      <p:cBhvr>
                                        <p:cTn id="27" dur="20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968828" y="1328057"/>
            <a:ext cx="4332515" cy="4132943"/>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 </a:t>
            </a: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293382" y="2013284"/>
            <a:ext cx="4126436" cy="1015663"/>
          </a:xfrm>
          <a:prstGeom prst="rect">
            <a:avLst/>
          </a:prstGeom>
          <a:noFill/>
        </p:spPr>
        <p:txBody>
          <a:bodyPr wrap="square">
            <a:spAutoFit/>
          </a:bodyPr>
          <a:lstStyle/>
          <a:p>
            <a:r>
              <a:rPr lang="en-US" sz="6000" b="1" dirty="0" err="1">
                <a:solidFill>
                  <a:srgbClr val="FF0000"/>
                </a:solidFill>
                <a:latin typeface="Times New Roman" panose="02020603050405020304" pitchFamily="18" charset="0"/>
                <a:ea typeface="Calibri" panose="020F0502020204030204" pitchFamily="34" charset="0"/>
              </a:rPr>
              <a:t>Luyện</a:t>
            </a:r>
            <a:r>
              <a:rPr lang="en-US" sz="6000" b="1" dirty="0">
                <a:solidFill>
                  <a:srgbClr val="FF0000"/>
                </a:solidFill>
                <a:latin typeface="Times New Roman" panose="02020603050405020304" pitchFamily="18" charset="0"/>
                <a:ea typeface="Calibri" panose="020F0502020204030204" pitchFamily="34" charset="0"/>
              </a:rPr>
              <a:t> </a:t>
            </a:r>
            <a:r>
              <a:rPr lang="en-US" sz="6000" b="1" dirty="0" err="1">
                <a:solidFill>
                  <a:srgbClr val="FF0000"/>
                </a:solidFill>
                <a:latin typeface="Times New Roman" panose="02020603050405020304" pitchFamily="18" charset="0"/>
                <a:ea typeface="Calibri" panose="020F0502020204030204" pitchFamily="34" charset="0"/>
              </a:rPr>
              <a:t>tập</a:t>
            </a:r>
            <a:endParaRPr lang="en-US" sz="6000" dirty="0">
              <a:solidFill>
                <a:prstClr val="black"/>
              </a:solidFill>
            </a:endParaRPr>
          </a:p>
        </p:txBody>
      </p:sp>
      <p:pic>
        <p:nvPicPr>
          <p:cNvPr id="4" name="Hình ảnh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5070DB6-3AAA-4E44-BD69-D8EC9843B0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81600" y="3059724"/>
            <a:ext cx="6350000" cy="3810000"/>
          </a:xfrm>
          <a:prstGeom prst="rect">
            <a:avLst/>
          </a:prstGeom>
        </p:spPr>
      </p:pic>
    </p:spTree>
    <p:extLst>
      <p:ext uri="{BB962C8B-B14F-4D97-AF65-F5344CB8AC3E}">
        <p14:creationId xmlns:p14="http://schemas.microsoft.com/office/powerpoint/2010/main" val="241133761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7AB6A76-ED00-49BE-8FA4-EA1F87E2CD95}"/>
              </a:ext>
            </a:extLst>
          </p:cNvPr>
          <p:cNvSpPr txBox="1"/>
          <p:nvPr/>
        </p:nvSpPr>
        <p:spPr>
          <a:xfrm>
            <a:off x="576047" y="2539554"/>
            <a:ext cx="7586331"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endParaRPr lang="en-US"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ABCD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AB//DC =&gt;</a:t>
            </a:r>
          </a:p>
        </p:txBody>
      </p:sp>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26EF1E0-4112-42E6-A541-CD74404AA691}"/>
              </a:ext>
            </a:extLst>
          </p:cNvPr>
          <p:cNvSpPr txBox="1"/>
          <p:nvPr/>
        </p:nvSpPr>
        <p:spPr>
          <a:xfrm>
            <a:off x="442136" y="97520"/>
            <a:ext cx="11476961" cy="1538883"/>
          </a:xfrm>
          <a:prstGeom prst="rect">
            <a:avLst/>
          </a:prstGeom>
          <a:noFill/>
        </p:spPr>
        <p:txBody>
          <a:bodyPr wrap="square">
            <a:spAutoFit/>
          </a:bodyPr>
          <a:lstStyle/>
          <a:p>
            <a:pPr algn="just">
              <a:spcBef>
                <a:spcPts val="300"/>
              </a:spcBef>
              <a:spcAft>
                <a:spcPts val="300"/>
              </a:spcAft>
            </a:pP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1: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Chứng</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minh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giác</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b="1"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thoi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Vận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dấu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hiệu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biết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một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tứ</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thoi</a:t>
            </a:r>
            <a:r>
              <a:rPr lang="en-US" sz="2800" dirty="0">
                <a:effectLst/>
                <a:latin typeface="Times New Roman" panose="02020603050405020304" pitchFamily="18" charset="0"/>
                <a:ea typeface="Times New Roman" panose="02020603050405020304" pitchFamily="18" charset="0"/>
              </a:rPr>
              <a:t>.</a:t>
            </a:r>
          </a:p>
        </p:txBody>
      </p:sp>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7088D86-3A7F-4498-B16C-EFC705E316F8}"/>
              </a:ext>
            </a:extLst>
          </p:cNvPr>
          <p:cNvSpPr txBox="1"/>
          <p:nvPr/>
        </p:nvSpPr>
        <p:spPr>
          <a:xfrm>
            <a:off x="527641" y="1711566"/>
            <a:ext cx="10535536" cy="954107"/>
          </a:xfrm>
          <a:prstGeom prst="rect">
            <a:avLst/>
          </a:prstGeom>
          <a:noFill/>
        </p:spPr>
        <p:txBody>
          <a:bodyPr wrap="square">
            <a:spAutoFit/>
          </a:bodyPr>
          <a:lstStyle/>
          <a:p>
            <a:pPr algn="just">
              <a:spcBef>
                <a:spcPts val="300"/>
              </a:spcBef>
              <a:spcAft>
                <a:spcPts val="300"/>
              </a:spcAft>
            </a:pPr>
            <a:r>
              <a:rPr lang="en-US" sz="2800" b="1" dirty="0">
                <a:effectLst/>
                <a:latin typeface="Times New Roman" panose="02020603050405020304" pitchFamily="18" charset="0"/>
                <a:ea typeface="Times New Roman" panose="02020603050405020304" pitchFamily="18" charset="0"/>
              </a:rPr>
              <a:t>Bài 1: (SGK-115): </a:t>
            </a:r>
            <a:r>
              <a:rPr lang="en-US" sz="2800" dirty="0">
                <a:effectLst/>
                <a:latin typeface="Times New Roman" panose="02020603050405020304" pitchFamily="18" charset="0"/>
                <a:ea typeface="Times New Roman" panose="02020603050405020304" pitchFamily="18" charset="0"/>
              </a:rPr>
              <a:t>Cho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hành</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ABCD</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tia</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AC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tia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phân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góc</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DAB.</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minh</a:t>
            </a:r>
            <a:r>
              <a:rPr lang="en-US" sz="2800" dirty="0">
                <a:effectLst/>
                <a:latin typeface="Times New Roman" panose="02020603050405020304" pitchFamily="18" charset="0"/>
                <a:ea typeface="Times New Roman" panose="02020603050405020304" pitchFamily="18" charset="0"/>
              </a:rPr>
              <a:t> </a:t>
            </a:r>
            <a:r>
              <a:rPr lang="en-US" sz="2800" i="1" dirty="0">
                <a:effectLst/>
                <a:latin typeface="Times New Roman" panose="02020603050405020304" pitchFamily="18" charset="0"/>
                <a:ea typeface="Times New Roman" panose="02020603050405020304" pitchFamily="18" charset="0"/>
              </a:rPr>
              <a:t>ABCD</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thoi</a:t>
            </a:r>
            <a:r>
              <a:rPr lang="en-US" sz="2800" dirty="0">
                <a:effectLst/>
                <a:latin typeface="Times New Roman" panose="02020603050405020304" pitchFamily="18" charset="0"/>
                <a:ea typeface="Times New Roman" panose="02020603050405020304" pitchFamily="18" charset="0"/>
              </a:rPr>
              <a:t>.</a:t>
            </a:r>
          </a:p>
        </p:txBody>
      </p:sp>
      <p:pic>
        <p:nvPicPr>
          <p:cNvPr id="9" name="Pictur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C6CE7C-D0B5-4098-88C5-C5ECBC33B528}"/>
              </a:ext>
            </a:extLst>
          </p:cNvPr>
          <p:cNvPicPr>
            <a:picLocks noChangeAspect="1"/>
          </p:cNvPicPr>
          <p:nvPr/>
        </p:nvPicPr>
        <p:blipFill>
          <a:blip r:embed="rId2"/>
          <a:stretch>
            <a:fillRect/>
          </a:stretch>
        </p:blipFill>
        <p:spPr>
          <a:xfrm>
            <a:off x="7892017" y="2525622"/>
            <a:ext cx="3551274" cy="2009164"/>
          </a:xfrm>
          <a:prstGeom prst="rect">
            <a:avLst/>
          </a:prstGeom>
        </p:spPr>
      </p:pic>
      <p:sp>
        <p:nvSpPr>
          <p:cNvPr id="12" name="TextBox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956F02-9870-4136-941A-DDD213B00953}"/>
              </a:ext>
            </a:extLst>
          </p:cNvPr>
          <p:cNvSpPr txBox="1"/>
          <p:nvPr/>
        </p:nvSpPr>
        <p:spPr>
          <a:xfrm>
            <a:off x="105974" y="3844596"/>
            <a:ext cx="7586331" cy="523220"/>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Xét</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ADC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3" name="Object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109C7F-C9C3-4B28-B18F-774C294024E1}"/>
                  </a:ext>
                </a:extLst>
              </p:cNvPr>
              <p:cNvSpPr txBox="1"/>
              <p:nvPr/>
            </p:nvSpPr>
            <p:spPr>
              <a:xfrm>
                <a:off x="2357845" y="3387990"/>
                <a:ext cx="2323423" cy="361913"/>
              </a:xfrm>
              <a:prstGeom prst="rect">
                <a:avLst/>
              </a:prstGeom>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𝐷𝐶𝐴</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𝐶𝐴𝐵</m:t>
                          </m:r>
                        </m:e>
                      </m:acc>
                    </m:oMath>
                  </m:oMathPara>
                </a14:m>
                <a:endParaRPr lang="en-US" sz="2800" b="0" dirty="0">
                  <a:solidFill>
                    <a:srgbClr val="000000"/>
                  </a:solidFill>
                </a:endParaRPr>
              </a:p>
              <a:p>
                <a:endParaRPr lang="en-US" sz="2800" dirty="0"/>
              </a:p>
            </p:txBody>
          </p:sp>
        </mc:Choice>
        <mc:Fallback xmlns="">
          <p:sp>
            <p:nvSpPr>
              <p:cNvPr id="13" name="Object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109C7F-C9C3-4B28-B18F-774C294024E1}"/>
                  </a:ext>
                </a:extLst>
              </p:cNvPr>
              <p:cNvSpPr txBox="1">
                <a:spLocks noRot="1" noChangeAspect="1" noMove="1" noResize="1" noEditPoints="1" noAdjustHandles="1" noChangeArrowheads="1" noChangeShapeType="1" noTextEdit="1"/>
              </p:cNvSpPr>
              <p:nvPr/>
            </p:nvSpPr>
            <p:spPr>
              <a:xfrm>
                <a:off x="2357845" y="3387990"/>
                <a:ext cx="2323423" cy="361913"/>
              </a:xfrm>
              <a:prstGeom prst="rect">
                <a:avLst/>
              </a:prstGeom>
              <a:blipFill>
                <a:blip r:embed="rId3"/>
                <a:stretch>
                  <a:fillRect b="-10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Object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BBD964B-595A-41B3-B0AA-C9A570DC4A01}"/>
                  </a:ext>
                </a:extLst>
              </p:cNvPr>
              <p:cNvSpPr txBox="1"/>
              <p:nvPr/>
            </p:nvSpPr>
            <p:spPr>
              <a:xfrm>
                <a:off x="3899139" y="3862553"/>
                <a:ext cx="4117342" cy="361913"/>
              </a:xfrm>
              <a:prstGeom prst="rect">
                <a:avLst/>
              </a:prstGeom>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𝐷𝐴𝐶</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𝐷𝐶𝐴</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𝐶𝐴𝐵</m:t>
                          </m:r>
                        </m:e>
                      </m:acc>
                    </m:oMath>
                  </m:oMathPara>
                </a14:m>
                <a:endParaRPr lang="en-US" sz="2800" dirty="0"/>
              </a:p>
            </p:txBody>
          </p:sp>
        </mc:Choice>
        <mc:Fallback xmlns="">
          <p:sp>
            <p:nvSpPr>
              <p:cNvPr id="14" name="Object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DBBD964B-595A-41B3-B0AA-C9A570DC4A01}"/>
                  </a:ext>
                </a:extLst>
              </p:cNvPr>
              <p:cNvSpPr txBox="1">
                <a:spLocks noRot="1" noChangeAspect="1" noMove="1" noResize="1" noEditPoints="1" noAdjustHandles="1" noChangeArrowheads="1" noChangeShapeType="1" noTextEdit="1"/>
              </p:cNvSpPr>
              <p:nvPr/>
            </p:nvSpPr>
            <p:spPr>
              <a:xfrm>
                <a:off x="3899139" y="3862553"/>
                <a:ext cx="4117342" cy="361913"/>
              </a:xfrm>
              <a:prstGeom prst="rect">
                <a:avLst/>
              </a:prstGeom>
              <a:blipFill>
                <a:blip r:embed="rId4"/>
                <a:stretch>
                  <a:fillRect b="-10169"/>
                </a:stretch>
              </a:blipFill>
            </p:spPr>
            <p:txBody>
              <a:bodyPr/>
              <a:lstStyle/>
              <a:p>
                <a:r>
                  <a:rPr lang="en-US">
                    <a:noFill/>
                  </a:rPr>
                  <a:t> </a:t>
                </a:r>
              </a:p>
            </p:txBody>
          </p:sp>
        </mc:Fallback>
      </mc:AlternateContent>
      <p:sp>
        <p:nvSpPr>
          <p:cNvPr id="17" name="Rectangl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EBBF4C7-46C5-4295-9701-CB262AAB6EF5}"/>
              </a:ext>
            </a:extLst>
          </p:cNvPr>
          <p:cNvSpPr/>
          <p:nvPr/>
        </p:nvSpPr>
        <p:spPr>
          <a:xfrm>
            <a:off x="442136" y="5461281"/>
            <a:ext cx="9367284" cy="77590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Chú</a:t>
            </a:r>
            <a:r>
              <a:rPr lang="en-US" sz="2800" b="1" dirty="0">
                <a:solidFill>
                  <a:srgbClr val="0000FF"/>
                </a:solidFill>
                <a:effectLst/>
                <a:latin typeface="Times New Roman" panose="02020603050405020304" pitchFamily="18" charset="0"/>
                <a:ea typeface="Times New Roman" panose="02020603050405020304" pitchFamily="18" charset="0"/>
              </a:rPr>
              <a:t> ý: “</a:t>
            </a:r>
            <a:r>
              <a:rPr lang="en-US" sz="2800" b="1" dirty="0" err="1">
                <a:solidFill>
                  <a:srgbClr val="0000FF"/>
                </a:solidFill>
                <a:effectLst/>
                <a:latin typeface="Times New Roman" panose="02020603050405020304" pitchFamily="18" charset="0"/>
                <a:ea typeface="Times New Roman" panose="02020603050405020304" pitchFamily="18" charset="0"/>
              </a:rPr>
              <a:t>Hình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bình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hành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có</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một</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đường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chéo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là</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đường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phân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giác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của</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một</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góc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là</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hình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thoi</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800" b="1" dirty="0"/>
          </a:p>
        </p:txBody>
      </p:sp>
      <p:pic>
        <p:nvPicPr>
          <p:cNvPr id="18" name="Picture 1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89E2425-ACAC-44A2-8CA3-757BE3128227}"/>
              </a:ext>
            </a:extLst>
          </p:cNvPr>
          <p:cNvPicPr>
            <a:picLocks noChangeAspect="1"/>
          </p:cNvPicPr>
          <p:nvPr/>
        </p:nvPicPr>
        <p:blipFill>
          <a:blip r:embed="rId5"/>
          <a:stretch>
            <a:fillRect/>
          </a:stretch>
        </p:blipFill>
        <p:spPr>
          <a:xfrm>
            <a:off x="10217889" y="5620536"/>
            <a:ext cx="1473595" cy="1139944"/>
          </a:xfrm>
          <a:prstGeom prst="rect">
            <a:avLst/>
          </a:prstGeom>
        </p:spPr>
      </p:pic>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E5D3CC9-545B-4248-9B49-12F99FFE6D45}"/>
              </a:ext>
            </a:extLst>
          </p:cNvPr>
          <p:cNvSpPr txBox="1"/>
          <p:nvPr/>
        </p:nvSpPr>
        <p:spPr>
          <a:xfrm>
            <a:off x="4299984" y="3375369"/>
            <a:ext cx="2633932"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(so le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a:t>
            </a:r>
          </a:p>
        </p:txBody>
      </p:sp>
      <p:sp>
        <p:nvSpPr>
          <p:cNvPr id="19" name="TextBox 18">
            <a:extLst>
              <a:ext uri="{FF2B5EF4-FFF2-40B4-BE49-F238E27FC236}">
                <a16:creationId xmlns:a16="http://schemas.microsoft.com/office/drawing/2014/main" id="{F8197088-FA54-488D-9CDB-F1A1805E0D49}"/>
              </a:ext>
            </a:extLst>
          </p:cNvPr>
          <p:cNvSpPr txBox="1"/>
          <p:nvPr/>
        </p:nvSpPr>
        <p:spPr>
          <a:xfrm>
            <a:off x="442136" y="4365820"/>
            <a:ext cx="8897228" cy="954107"/>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ra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ADC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cân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a:t>
            </a:r>
            <a:r>
              <a:rPr lang="en-US" sz="2800" dirty="0">
                <a:latin typeface="Times New Roman" panose="02020603050405020304" pitchFamily="18" charset="0"/>
                <a:cs typeface="Times New Roman" panose="02020603050405020304" pitchFamily="18" charset="0"/>
              </a:rPr>
              <a:t> =&gt; </a:t>
            </a:r>
            <a:r>
              <a:rPr lang="en-US" sz="2800" i="1" dirty="0">
                <a:latin typeface="Times New Roman" panose="02020603050405020304" pitchFamily="18" charset="0"/>
                <a:cs typeface="Times New Roman" panose="02020603050405020304" pitchFamily="18" charset="0"/>
              </a:rPr>
              <a:t>DA=DC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mà</a:t>
            </a:r>
            <a:r>
              <a:rPr lang="en-US" sz="2800" dirty="0">
                <a:latin typeface="Times New Roman" panose="02020603050405020304" pitchFamily="18" charset="0"/>
                <a:cs typeface="Times New Roman" panose="02020603050405020304" pitchFamily="18" charset="0"/>
              </a:rPr>
              <a:t> </a:t>
            </a:r>
            <a:r>
              <a:rPr lang="en-US" sz="2800" i="1" dirty="0">
                <a:latin typeface="Times New Roman" panose="02020603050405020304" pitchFamily="18" charset="0"/>
                <a:cs typeface="Times New Roman" panose="02020603050405020304" pitchFamily="18" charset="0"/>
              </a:rPr>
              <a:t>DA, DC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kề</a:t>
            </a:r>
            <a:r>
              <a:rPr lang="en-US" sz="2800" dirty="0">
                <a:latin typeface="Times New Roman" panose="02020603050405020304" pitchFamily="18" charset="0"/>
                <a:cs typeface="Times New Roman" panose="02020603050405020304" pitchFamily="18" charset="0"/>
              </a:rPr>
              <a:t> =&gt; </a:t>
            </a:r>
            <a:r>
              <a:rPr lang="en-US" sz="2800" i="1" dirty="0">
                <a:latin typeface="Times New Roman" panose="02020603050405020304" pitchFamily="18" charset="0"/>
                <a:cs typeface="Times New Roman" panose="02020603050405020304" pitchFamily="18" charset="0"/>
              </a:rPr>
              <a:t>ABCD</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dấu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biết</a:t>
            </a:r>
            <a:r>
              <a:rPr lang="en-US" sz="2800" dirty="0">
                <a:latin typeface="Times New Roman" panose="02020603050405020304" pitchFamily="18" charset="0"/>
                <a:cs typeface="Times New Roman" panose="02020603050405020304" pitchFamily="18" charset="0"/>
              </a:rPr>
              <a:t> 1)</a:t>
            </a:r>
          </a:p>
        </p:txBody>
      </p:sp>
    </p:spTree>
    <p:extLst>
      <p:ext uri="{BB962C8B-B14F-4D97-AF65-F5344CB8AC3E}">
        <p14:creationId xmlns:p14="http://schemas.microsoft.com/office/powerpoint/2010/main" val="1144384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circle(in)">
                                      <p:cBhvr>
                                        <p:cTn id="20" dur="2000"/>
                                        <p:tgtEl>
                                          <p:spTgt spid="5">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5">
                                            <p:txEl>
                                              <p:pRg st="0" end="0"/>
                                            </p:txEl>
                                          </p:spTgt>
                                        </p:tgtEl>
                                        <p:attrNameLst>
                                          <p:attrName>style.visibility</p:attrName>
                                        </p:attrNameLst>
                                      </p:cBhvr>
                                      <p:to>
                                        <p:strVal val="visible"/>
                                      </p:to>
                                    </p:set>
                                    <p:animEffect transition="in" filter="circle(in)">
                                      <p:cBhvr>
                                        <p:cTn id="30" dur="2000"/>
                                        <p:tgtEl>
                                          <p:spTgt spid="1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5">
                                            <p:txEl>
                                              <p:pRg st="1" end="1"/>
                                            </p:txEl>
                                          </p:spTgt>
                                        </p:tgtEl>
                                        <p:attrNameLst>
                                          <p:attrName>style.visibility</p:attrName>
                                        </p:attrNameLst>
                                      </p:cBhvr>
                                      <p:to>
                                        <p:strVal val="visible"/>
                                      </p:to>
                                    </p:set>
                                    <p:animEffect transition="in" filter="circle(in)">
                                      <p:cBhvr>
                                        <p:cTn id="35" dur="2000"/>
                                        <p:tgtEl>
                                          <p:spTgt spid="1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circle(in)">
                                      <p:cBhvr>
                                        <p:cTn id="40" dur="2000"/>
                                        <p:tgtEl>
                                          <p:spTgt spid="13"/>
                                        </p:tgtEl>
                                      </p:cBhvr>
                                    </p:animEffect>
                                  </p:childTnLst>
                                </p:cTn>
                              </p:par>
                              <p:par>
                                <p:cTn id="41" presetID="6" presetClass="entr" presetSubtype="16"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circle(in)">
                                      <p:cBhvr>
                                        <p:cTn id="43" dur="2000"/>
                                        <p:tgtEl>
                                          <p:spTgt spid="10"/>
                                        </p:tgtEl>
                                      </p:cBhvr>
                                    </p:animEffect>
                                  </p:childTnLst>
                                </p:cTn>
                              </p:par>
                            </p:childTnLst>
                          </p:cTn>
                        </p:par>
                      </p:childTnLst>
                    </p:cTn>
                  </p:par>
                  <p:par>
                    <p:cTn id="44" fill="hold">
                      <p:stCondLst>
                        <p:cond delay="indefinite"/>
                      </p:stCondLst>
                      <p:childTnLst>
                        <p:par>
                          <p:cTn id="45" fill="hold">
                            <p:stCondLst>
                              <p:cond delay="0"/>
                            </p:stCondLst>
                            <p:childTnLst>
                              <p:par>
                                <p:cTn id="46" presetID="6" presetClass="entr" presetSubtype="16" fill="hold" grpId="0" nodeType="click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circle(in)">
                                      <p:cBhvr>
                                        <p:cTn id="48" dur="2000"/>
                                        <p:tgtEl>
                                          <p:spTgt spid="12"/>
                                        </p:tgtEl>
                                      </p:cBhvr>
                                    </p:animEffect>
                                  </p:childTnLst>
                                </p:cTn>
                              </p:par>
                              <p:par>
                                <p:cTn id="49" presetID="6" presetClass="entr" presetSubtype="16" fill="hold" grpId="0" nodeType="withEffect">
                                  <p:stCondLst>
                                    <p:cond delay="0"/>
                                  </p:stCondLst>
                                  <p:childTnLst>
                                    <p:set>
                                      <p:cBhvr>
                                        <p:cTn id="50" dur="1" fill="hold">
                                          <p:stCondLst>
                                            <p:cond delay="0"/>
                                          </p:stCondLst>
                                        </p:cTn>
                                        <p:tgtEl>
                                          <p:spTgt spid="14"/>
                                        </p:tgtEl>
                                        <p:attrNameLst>
                                          <p:attrName>style.visibility</p:attrName>
                                        </p:attrNameLst>
                                      </p:cBhvr>
                                      <p:to>
                                        <p:strVal val="visible"/>
                                      </p:to>
                                    </p:set>
                                    <p:animEffect transition="in" filter="circle(in)">
                                      <p:cBhvr>
                                        <p:cTn id="51" dur="2000"/>
                                        <p:tgtEl>
                                          <p:spTgt spid="14"/>
                                        </p:tgtEl>
                                      </p:cBhvr>
                                    </p:animEffect>
                                  </p:childTnLst>
                                </p:cTn>
                              </p:par>
                            </p:childTnLst>
                          </p:cTn>
                        </p:par>
                      </p:childTnLst>
                    </p:cTn>
                  </p:par>
                  <p:par>
                    <p:cTn id="52" fill="hold">
                      <p:stCondLst>
                        <p:cond delay="indefinite"/>
                      </p:stCondLst>
                      <p:childTnLst>
                        <p:par>
                          <p:cTn id="53" fill="hold">
                            <p:stCondLst>
                              <p:cond delay="0"/>
                            </p:stCondLst>
                            <p:childTnLst>
                              <p:par>
                                <p:cTn id="54" presetID="6" presetClass="entr" presetSubtype="16" fill="hold" nodeType="clickEffect">
                                  <p:stCondLst>
                                    <p:cond delay="0"/>
                                  </p:stCondLst>
                                  <p:childTnLst>
                                    <p:set>
                                      <p:cBhvr>
                                        <p:cTn id="55" dur="1" fill="hold">
                                          <p:stCondLst>
                                            <p:cond delay="0"/>
                                          </p:stCondLst>
                                        </p:cTn>
                                        <p:tgtEl>
                                          <p:spTgt spid="19">
                                            <p:txEl>
                                              <p:pRg st="0" end="0"/>
                                            </p:txEl>
                                          </p:spTgt>
                                        </p:tgtEl>
                                        <p:attrNameLst>
                                          <p:attrName>style.visibility</p:attrName>
                                        </p:attrNameLst>
                                      </p:cBhvr>
                                      <p:to>
                                        <p:strVal val="visible"/>
                                      </p:to>
                                    </p:set>
                                    <p:animEffect transition="in" filter="circle(in)">
                                      <p:cBhvr>
                                        <p:cTn id="56" dur="2000"/>
                                        <p:tgtEl>
                                          <p:spTgt spid="19">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ntr" presetSubtype="16"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circle(in)">
                                      <p:cBhvr>
                                        <p:cTn id="6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7" grpId="0" animBg="1"/>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3883FDE-7A14-4B46-8CA7-4C640ED87657}"/>
              </a:ext>
            </a:extLst>
          </p:cNvPr>
          <p:cNvSpPr txBox="1"/>
          <p:nvPr/>
        </p:nvSpPr>
        <p:spPr>
          <a:xfrm>
            <a:off x="330494" y="104938"/>
            <a:ext cx="10892171" cy="1969770"/>
          </a:xfrm>
          <a:prstGeom prst="rect">
            <a:avLst/>
          </a:prstGeom>
          <a:noFill/>
        </p:spPr>
        <p:txBody>
          <a:bodyPr wrap="square">
            <a:spAutoFit/>
          </a:bodyPr>
          <a:lstStyle/>
          <a:p>
            <a:pPr algn="just">
              <a:spcBef>
                <a:spcPts val="300"/>
              </a:spcBef>
              <a:spcAft>
                <a:spcPts val="300"/>
              </a:spcAft>
            </a:pPr>
            <a:r>
              <a:rPr lang="en-US" sz="2800" b="1" dirty="0" err="1">
                <a:solidFill>
                  <a:srgbClr val="0000FF"/>
                </a:solidFill>
                <a:effectLst/>
                <a:latin typeface="Times New Roman" panose="02020603050405020304" pitchFamily="18" charset="0"/>
                <a:ea typeface="Times New Roman" panose="02020603050405020304" pitchFamily="18" charset="0"/>
              </a:rPr>
              <a:t>Dạng</a:t>
            </a:r>
            <a:r>
              <a:rPr lang="en-US" sz="2800" b="1" dirty="0">
                <a:solidFill>
                  <a:srgbClr val="0000FF"/>
                </a:solidFill>
                <a:effectLst/>
                <a:latin typeface="Times New Roman" panose="02020603050405020304" pitchFamily="18" charset="0"/>
                <a:ea typeface="Times New Roman" panose="02020603050405020304" pitchFamily="18" charset="0"/>
              </a:rPr>
              <a:t> 2: </a:t>
            </a:r>
            <a:r>
              <a:rPr lang="en-US" sz="2800" b="1" dirty="0" err="1">
                <a:solidFill>
                  <a:srgbClr val="0000FF"/>
                </a:solidFill>
                <a:effectLst/>
                <a:latin typeface="Times New Roman" panose="02020603050405020304" pitchFamily="18" charset="0"/>
                <a:ea typeface="Times New Roman" panose="02020603050405020304" pitchFamily="18" charset="0"/>
              </a:rPr>
              <a:t>Vận</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dụng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các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tính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chất</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của</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hình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thoi</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để</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chứng</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minh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các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tính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chất</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khác</a:t>
            </a:r>
            <a:endParaRPr lang="en-US" sz="2800" b="1"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Vận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tính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chất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về</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cạnh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góc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chéo</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của</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thoi</a:t>
            </a:r>
            <a:r>
              <a:rPr lang="en-US" sz="2800" dirty="0">
                <a:effectLst/>
                <a:latin typeface="Times New Roman" panose="02020603050405020304" pitchFamily="18" charset="0"/>
                <a:ea typeface="Times New Roman" panose="02020603050405020304" pitchFamily="18" charset="0"/>
              </a:rPr>
              <a:t>.</a:t>
            </a:r>
          </a:p>
        </p:txBody>
      </p:sp>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E4B30A8-5DAA-49BC-BDC5-9DF96F785FD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40087" y="5493104"/>
            <a:ext cx="1651913" cy="1259958"/>
          </a:xfrm>
          <a:prstGeom prst="rect">
            <a:avLst/>
          </a:prstGeom>
        </p:spPr>
      </p:pic>
      <p:grpSp>
        <p:nvGrpSpPr>
          <p:cNvPr id="74" name="Group 7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4610BFF-B995-4327-8494-2E321C29224E}"/>
              </a:ext>
            </a:extLst>
          </p:cNvPr>
          <p:cNvGrpSpPr/>
          <p:nvPr/>
        </p:nvGrpSpPr>
        <p:grpSpPr>
          <a:xfrm>
            <a:off x="330494" y="2032707"/>
            <a:ext cx="11234737" cy="954107"/>
            <a:chOff x="330494" y="2032707"/>
            <a:chExt cx="11234737" cy="954107"/>
          </a:xfrm>
        </p:grpSpPr>
        <p:sp>
          <p:nvSpPr>
            <p:cNvPr id="8" name="TextBox 7">
              <a:extLst>
                <a:ext uri="{FF2B5EF4-FFF2-40B4-BE49-F238E27FC236}">
                  <a16:creationId xmlns:a16="http://schemas.microsoft.com/office/drawing/2014/main" id="{EE6919E3-7C24-4C86-B2FE-8938ABFBAFA8}"/>
                </a:ext>
              </a:extLst>
            </p:cNvPr>
            <p:cNvSpPr txBox="1"/>
            <p:nvPr/>
          </p:nvSpPr>
          <p:spPr>
            <a:xfrm>
              <a:off x="330494" y="2032707"/>
              <a:ext cx="10627243" cy="954107"/>
            </a:xfrm>
            <a:prstGeom prst="rect">
              <a:avLst/>
            </a:prstGeom>
            <a:noFill/>
          </p:spPr>
          <p:txBody>
            <a:bodyPr wrap="square">
              <a:spAutoFit/>
            </a:bodyPr>
            <a:lstStyle/>
            <a:p>
              <a:pPr algn="just">
                <a:spcBef>
                  <a:spcPts val="300"/>
                </a:spcBef>
                <a:spcAft>
                  <a:spcPts val="300"/>
                </a:spcAft>
              </a:pPr>
              <a:r>
                <a:rPr lang="en-US" sz="2800" b="1" dirty="0">
                  <a:effectLst/>
                  <a:latin typeface="Times New Roman" panose="02020603050405020304" pitchFamily="18" charset="0"/>
                  <a:ea typeface="Times New Roman" panose="02020603050405020304" pitchFamily="18" charset="0"/>
                </a:rPr>
                <a:t>Bài 2 (SGK-115): </a:t>
              </a:r>
              <a:r>
                <a:rPr lang="en-US" sz="2800" dirty="0">
                  <a:effectLst/>
                  <a:latin typeface="Times New Roman" panose="02020603050405020304" pitchFamily="18" charset="0"/>
                  <a:ea typeface="Times New Roman" panose="02020603050405020304" pitchFamily="18" charset="0"/>
                </a:rPr>
                <a:t>Cho </a:t>
              </a:r>
              <a:r>
                <a:rPr lang="en-US" sz="2800" dirty="0" err="1">
                  <a:effectLst/>
                  <a:latin typeface="Times New Roman" panose="02020603050405020304" pitchFamily="18" charset="0"/>
                  <a:ea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thoi</a:t>
              </a:r>
              <a:r>
                <a:rPr lang="en-US" sz="2800" dirty="0">
                  <a:effectLst/>
                  <a:latin typeface="Times New Roman" panose="02020603050405020304" pitchFamily="18" charset="0"/>
                  <a:ea typeface="Times New Roman" panose="02020603050405020304" pitchFamily="18" charset="0"/>
                </a:rPr>
                <a:t> ABCD </a:t>
              </a:r>
              <a:r>
                <a:rPr lang="en-US" sz="2800" dirty="0" err="1">
                  <a:effectLst/>
                  <a:latin typeface="Times New Roman" panose="02020603050405020304" pitchFamily="18" charset="0"/>
                  <a:ea typeface="Times New Roman" panose="02020603050405020304" pitchFamily="18" charset="0"/>
                </a:rPr>
                <a:t>có</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đường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chéo</a:t>
              </a:r>
              <a:r>
                <a:rPr lang="en-US" sz="2800" dirty="0">
                  <a:effectLst/>
                  <a:latin typeface="Times New Roman" panose="02020603050405020304" pitchFamily="18" charset="0"/>
                  <a:ea typeface="Times New Roman" panose="02020603050405020304" pitchFamily="18" charset="0"/>
                </a:rPr>
                <a:t> AC </a:t>
              </a:r>
              <a:r>
                <a:rPr lang="en-US" sz="2800" dirty="0" err="1">
                  <a:effectLst/>
                  <a:latin typeface="Times New Roman" panose="02020603050405020304" pitchFamily="18" charset="0"/>
                  <a:ea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rPr>
                <a:t> BD </a:t>
              </a:r>
              <a:r>
                <a:rPr lang="en-US" sz="2800" dirty="0" err="1">
                  <a:effectLst/>
                  <a:latin typeface="Times New Roman" panose="02020603050405020304" pitchFamily="18" charset="0"/>
                  <a:ea typeface="Times New Roman" panose="02020603050405020304" pitchFamily="18" charset="0"/>
                </a:rPr>
                <a:t>cắt</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rPr>
                <a:t> O. </a:t>
              </a:r>
              <a:r>
                <a:rPr lang="en-US" sz="2800" dirty="0" err="1">
                  <a:effectLst/>
                  <a:latin typeface="Times New Roman" panose="02020603050405020304" pitchFamily="18" charset="0"/>
                  <a:ea typeface="Times New Roman" panose="02020603050405020304" pitchFamily="18" charset="0"/>
                </a:rPr>
                <a:t>Chứng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minh</a:t>
              </a:r>
              <a:r>
                <a:rPr lang="en-US" sz="2800" dirty="0">
                  <a:effectLst/>
                  <a:latin typeface="Times New Roman" panose="02020603050405020304" pitchFamily="18" charset="0"/>
                  <a:ea typeface="Times New Roman" panose="02020603050405020304" pitchFamily="18" charset="0"/>
                </a:rPr>
                <a:t>: </a:t>
              </a:r>
            </a:p>
          </p:txBody>
        </p:sp>
        <mc:AlternateContent xmlns:mc="http://schemas.openxmlformats.org/markup-compatibility/2006" xmlns:a14="http://schemas.microsoft.com/office/drawing/2010/main">
          <mc:Choice Requires="a14">
            <p:sp>
              <p:nvSpPr>
                <p:cNvPr id="11" name="Object 10">
                  <a:extLst>
                    <a:ext uri="{FF2B5EF4-FFF2-40B4-BE49-F238E27FC236}">
                      <a16:creationId xmlns:a16="http://schemas.microsoft.com/office/drawing/2014/main" id="{442C8E83-F2F0-493B-8AC8-78F869DE5929}"/>
                    </a:ext>
                  </a:extLst>
                </p:cNvPr>
                <p:cNvSpPr txBox="1"/>
                <p:nvPr/>
              </p:nvSpPr>
              <p:spPr>
                <a:xfrm>
                  <a:off x="4486856" y="2457361"/>
                  <a:ext cx="7078375" cy="371308"/>
                </a:xfrm>
                <a:prstGeom prst="rect">
                  <a:avLst/>
                </a:prstGeom>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000000"/>
                            </a:solidFill>
                            <a:latin typeface="Cambria Math" panose="02040503050406030204" pitchFamily="18" charset="0"/>
                          </a:rPr>
                          <m:t>𝐴</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𝐶</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𝐵</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𝐷</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=4(</m:t>
                        </m:r>
                        <m:r>
                          <a:rPr lang="en-US" sz="2800" i="1">
                            <a:solidFill>
                              <a:srgbClr val="000000"/>
                            </a:solidFill>
                            <a:latin typeface="Cambria Math" panose="02040503050406030204" pitchFamily="18" charset="0"/>
                          </a:rPr>
                          <m:t>𝑂</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𝐴</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𝑂</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𝐵</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)=4</m:t>
                        </m:r>
                        <m:r>
                          <a:rPr lang="en-US" sz="2800" i="1">
                            <a:solidFill>
                              <a:srgbClr val="000000"/>
                            </a:solidFill>
                            <a:latin typeface="Cambria Math" panose="02040503050406030204" pitchFamily="18" charset="0"/>
                          </a:rPr>
                          <m:t>𝐴</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𝐵</m:t>
                            </m:r>
                          </m:e>
                          <m:sup>
                            <m:r>
                              <a:rPr lang="en-US" sz="2800" i="1">
                                <a:solidFill>
                                  <a:srgbClr val="000000"/>
                                </a:solidFill>
                                <a:latin typeface="Cambria Math" panose="02040503050406030204" pitchFamily="18" charset="0"/>
                              </a:rPr>
                              <m:t>2</m:t>
                            </m:r>
                          </m:sup>
                        </m:sSup>
                      </m:oMath>
                    </m:oMathPara>
                  </a14:m>
                  <a:endParaRPr lang="en-US" sz="2800" dirty="0"/>
                </a:p>
              </p:txBody>
            </p:sp>
          </mc:Choice>
          <mc:Fallback xmlns="">
            <p:sp>
              <p:nvSpPr>
                <p:cNvPr id="11" name="Object 10">
                  <a:extLst>
                    <a:ext uri="{FF2B5EF4-FFF2-40B4-BE49-F238E27FC236}">
                      <a16:creationId xmlns:a16="http://schemas.microsoft.com/office/drawing/2014/main" id="{442C8E83-F2F0-493B-8AC8-78F869DE5929}"/>
                    </a:ext>
                  </a:extLst>
                </p:cNvPr>
                <p:cNvSpPr txBox="1">
                  <a:spLocks noRot="1" noChangeAspect="1" noMove="1" noResize="1" noEditPoints="1" noAdjustHandles="1" noChangeArrowheads="1" noChangeShapeType="1" noTextEdit="1"/>
                </p:cNvSpPr>
                <p:nvPr/>
              </p:nvSpPr>
              <p:spPr>
                <a:xfrm>
                  <a:off x="4486856" y="2457361"/>
                  <a:ext cx="7078375" cy="371308"/>
                </a:xfrm>
                <a:prstGeom prst="rect">
                  <a:avLst/>
                </a:prstGeom>
                <a:blipFill>
                  <a:blip r:embed="rId4"/>
                  <a:stretch>
                    <a:fillRect b="-24590"/>
                  </a:stretch>
                </a:blipFill>
              </p:spPr>
              <p:txBody>
                <a:bodyPr/>
                <a:lstStyle/>
                <a:p>
                  <a:r>
                    <a:rPr lang="en-US">
                      <a:noFill/>
                    </a:rPr>
                    <a:t> </a:t>
                  </a:r>
                </a:p>
              </p:txBody>
            </p:sp>
          </mc:Fallback>
        </mc:AlternateContent>
      </p:grpSp>
      <p:pic>
        <p:nvPicPr>
          <p:cNvPr id="17" name="Pictur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0EBF7E0-358E-4C28-84AC-D5BCFACF223F}"/>
              </a:ext>
            </a:extLst>
          </p:cNvPr>
          <p:cNvPicPr>
            <a:picLocks noChangeAspect="1"/>
          </p:cNvPicPr>
          <p:nvPr/>
        </p:nvPicPr>
        <p:blipFill>
          <a:blip r:embed="rId5"/>
          <a:stretch>
            <a:fillRect/>
          </a:stretch>
        </p:blipFill>
        <p:spPr>
          <a:xfrm>
            <a:off x="9552416" y="2764769"/>
            <a:ext cx="2679192" cy="1889760"/>
          </a:xfrm>
          <a:prstGeom prst="rect">
            <a:avLst/>
          </a:prstGeom>
        </p:spPr>
      </p:pic>
      <p:graphicFrame>
        <p:nvGraphicFramePr>
          <p:cNvPr id="20" name="Object 1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DE19626-1A66-4429-BD02-D48294816FA0}"/>
              </a:ext>
            </a:extLst>
          </p:cNvPr>
          <p:cNvGraphicFramePr>
            <a:graphicFrameLocks noChangeAspect="1"/>
          </p:cNvGraphicFramePr>
          <p:nvPr>
            <p:extLst>
              <p:ext uri="{D42A27DB-BD31-4B8C-83A1-F6EECF244321}">
                <p14:modId xmlns:p14="http://schemas.microsoft.com/office/powerpoint/2010/main" val="1468710235"/>
              </p:ext>
            </p:extLst>
          </p:nvPr>
        </p:nvGraphicFramePr>
        <p:xfrm>
          <a:off x="4914900" y="2959100"/>
          <a:ext cx="914400" cy="198438"/>
        </p:xfrm>
        <a:graphic>
          <a:graphicData uri="http://schemas.openxmlformats.org/presentationml/2006/ole">
            <mc:AlternateContent xmlns:mc="http://schemas.openxmlformats.org/markup-compatibility/2006">
              <mc:Choice xmlns:v="urn:schemas-microsoft-com:vml" Requires="v">
                <p:oleObj name="Equation" r:id="rId6" imgW="914400" imgH="198720" progId="Equation.DSMT4">
                  <p:embed/>
                </p:oleObj>
              </mc:Choice>
              <mc:Fallback>
                <p:oleObj name="Equation" r:id="rId6" imgW="914400" imgH="198720" progId="Equation.DSMT4">
                  <p:embed/>
                  <p:pic>
                    <p:nvPicPr>
                      <p:cNvPr id="0" name=""/>
                      <p:cNvPicPr/>
                      <p:nvPr/>
                    </p:nvPicPr>
                    <p:blipFill>
                      <a:blip r:embed="rId7"/>
                      <a:stretch>
                        <a:fillRect/>
                      </a:stretch>
                    </p:blipFill>
                    <p:spPr>
                      <a:xfrm>
                        <a:off x="4914900" y="2959100"/>
                        <a:ext cx="914400" cy="198438"/>
                      </a:xfrm>
                      <a:prstGeom prst="rect">
                        <a:avLst/>
                      </a:prstGeom>
                    </p:spPr>
                  </p:pic>
                </p:oleObj>
              </mc:Fallback>
            </mc:AlternateContent>
          </a:graphicData>
        </a:graphic>
      </p:graphicFrame>
      <p:sp>
        <p:nvSpPr>
          <p:cNvPr id="65" name="Rectangle 4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FF30673-9AC3-4342-94C9-F5C4EFFB4D8C}"/>
              </a:ext>
            </a:extLst>
          </p:cNvPr>
          <p:cNvSpPr>
            <a:spLocks noChangeArrowheads="1"/>
          </p:cNvSpPr>
          <p:nvPr/>
        </p:nvSpPr>
        <p:spPr bwMode="auto">
          <a:xfrm>
            <a:off x="3824377" y="467662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7" name="Rectangle 4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FE76360-7FF3-4878-8807-4E3569C8C1EB}"/>
              </a:ext>
            </a:extLst>
          </p:cNvPr>
          <p:cNvSpPr>
            <a:spLocks noChangeArrowheads="1"/>
          </p:cNvSpPr>
          <p:nvPr/>
        </p:nvSpPr>
        <p:spPr bwMode="auto">
          <a:xfrm flipV="1">
            <a:off x="4284309" y="4370039"/>
            <a:ext cx="14624865"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69" name="Rectangle 5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D5682DC-826E-440E-94A3-D89951CE8429}"/>
              </a:ext>
            </a:extLst>
          </p:cNvPr>
          <p:cNvSpPr>
            <a:spLocks noChangeArrowheads="1"/>
          </p:cNvSpPr>
          <p:nvPr/>
        </p:nvSpPr>
        <p:spPr bwMode="auto">
          <a:xfrm>
            <a:off x="8479579" y="4669197"/>
            <a:ext cx="17944928"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71" name="Rectangle 5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B035302-21D4-4B96-A8FF-F5B7B61BAE6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grpSp>
        <p:nvGrpSpPr>
          <p:cNvPr id="73" name="Group 7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2FF7531-09D7-4C28-BD03-E04C3EA27B22}"/>
              </a:ext>
            </a:extLst>
          </p:cNvPr>
          <p:cNvGrpSpPr/>
          <p:nvPr/>
        </p:nvGrpSpPr>
        <p:grpSpPr>
          <a:xfrm>
            <a:off x="221225" y="2948390"/>
            <a:ext cx="10053933" cy="4401205"/>
            <a:chOff x="330493" y="2838415"/>
            <a:chExt cx="10589938" cy="4401205"/>
          </a:xfrm>
        </p:grpSpPr>
        <p:sp>
          <p:nvSpPr>
            <p:cNvPr id="63" name="TextBox 62">
              <a:extLst>
                <a:ext uri="{FF2B5EF4-FFF2-40B4-BE49-F238E27FC236}">
                  <a16:creationId xmlns:a16="http://schemas.microsoft.com/office/drawing/2014/main" id="{D76E2961-1144-431A-AA12-4935975820A5}"/>
                </a:ext>
              </a:extLst>
            </p:cNvPr>
            <p:cNvSpPr txBox="1"/>
            <p:nvPr/>
          </p:nvSpPr>
          <p:spPr>
            <a:xfrm>
              <a:off x="330493" y="2838415"/>
              <a:ext cx="10589938" cy="440120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endParaRPr lang="en-US"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ABCD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OA=OC; OB=OD (</a:t>
              </a:r>
              <a:r>
                <a:rPr lang="en-US" sz="2800" dirty="0" err="1">
                  <a:latin typeface="Times New Roman" panose="02020603050405020304" pitchFamily="18" charset="0"/>
                  <a:cs typeface="Times New Roman" panose="02020603050405020304" pitchFamily="18" charset="0"/>
                </a:rPr>
                <a:t>tính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AC=2OA; BD=2OB. </a:t>
              </a:r>
            </a:p>
            <a:p>
              <a:r>
                <a:rPr lang="en-US" sz="2800" dirty="0">
                  <a:latin typeface="Times New Roman" panose="02020603050405020304" pitchFamily="18" charset="0"/>
                  <a:cs typeface="Times New Roman" panose="02020603050405020304" pitchFamily="18" charset="0"/>
                </a:rPr>
                <a:t>Khi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p>
            <a:p>
              <a:r>
                <a:rPr lang="en-US" sz="2800" dirty="0">
                  <a:latin typeface="Times New Roman" panose="02020603050405020304" pitchFamily="18" charset="0"/>
                  <a:cs typeface="Times New Roman" panose="02020603050405020304" pitchFamily="18" charset="0"/>
                </a:rPr>
                <a:t>                                                                                             (1)                          </a:t>
              </a:r>
            </a:p>
            <a:p>
              <a:r>
                <a:rPr lang="en-US" sz="2800" dirty="0" err="1">
                  <a:latin typeface="Times New Roman" panose="02020603050405020304" pitchFamily="18" charset="0"/>
                  <a:cs typeface="Times New Roman" panose="02020603050405020304" pitchFamily="18" charset="0"/>
                </a:rPr>
                <a:t>Mặt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áp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dụng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định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lí</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Pytago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tam </a:t>
              </a:r>
              <a:r>
                <a:rPr lang="en-US" sz="2800" dirty="0" err="1">
                  <a:latin typeface="Times New Roman" panose="02020603050405020304" pitchFamily="18" charset="0"/>
                  <a:cs typeface="Times New Roman" panose="02020603050405020304" pitchFamily="18" charset="0"/>
                </a:rPr>
                <a:t>giác</a:t>
              </a:r>
              <a:r>
                <a:rPr lang="en-US" sz="2800" dirty="0">
                  <a:latin typeface="Times New Roman" panose="02020603050405020304" pitchFamily="18" charset="0"/>
                  <a:cs typeface="Times New Roman" panose="02020603050405020304" pitchFamily="18" charset="0"/>
                </a:rPr>
                <a:t> OAB </a:t>
              </a:r>
              <a:r>
                <a:rPr lang="en-US" sz="2800" dirty="0" err="1">
                  <a:latin typeface="Times New Roman" panose="02020603050405020304" pitchFamily="18" charset="0"/>
                  <a:cs typeface="Times New Roman" panose="02020603050405020304" pitchFamily="18" charset="0"/>
                </a:rPr>
                <a:t>vuông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tại</a:t>
              </a:r>
              <a:r>
                <a:rPr lang="en-US" sz="2800" dirty="0">
                  <a:latin typeface="Times New Roman" panose="02020603050405020304" pitchFamily="18" charset="0"/>
                  <a:cs typeface="Times New Roman" panose="02020603050405020304" pitchFamily="18" charset="0"/>
                </a:rPr>
                <a:t> O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kiện</a:t>
              </a:r>
              <a:r>
                <a:rPr lang="en-US" sz="2800" dirty="0">
                  <a:latin typeface="Times New Roman" panose="02020603050405020304" pitchFamily="18" charset="0"/>
                  <a:cs typeface="Times New Roman" panose="02020603050405020304" pitchFamily="18" charset="0"/>
                </a:rPr>
                <a:t> AB&gt;0)   (2)</a:t>
              </a:r>
            </a:p>
            <a:p>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(1)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(2) </a:t>
              </a:r>
              <a:r>
                <a:rPr lang="en-US" sz="2800" dirty="0" err="1">
                  <a:latin typeface="Times New Roman" panose="02020603050405020304" pitchFamily="18" charset="0"/>
                  <a:cs typeface="Times New Roman" panose="02020603050405020304" pitchFamily="18" charset="0"/>
                </a:rPr>
                <a:t>suy</a:t>
              </a:r>
              <a:r>
                <a:rPr lang="en-US" sz="2800" dirty="0">
                  <a:latin typeface="Times New Roman" panose="02020603050405020304" pitchFamily="18" charset="0"/>
                  <a:cs typeface="Times New Roman" panose="02020603050405020304" pitchFamily="18" charset="0"/>
                </a:rPr>
                <a:t> ra:                                                </a:t>
              </a:r>
            </a:p>
            <a:p>
              <a:r>
                <a:rPr lang="en-US" sz="2800" dirty="0">
                  <a:latin typeface="Times New Roman" panose="02020603050405020304" pitchFamily="18" charset="0"/>
                  <a:cs typeface="Times New Roman" panose="02020603050405020304" pitchFamily="18" charset="0"/>
                </a:rPr>
                <a:t>(</a:t>
              </a:r>
              <a:r>
                <a:rPr lang="en-US" sz="2800" dirty="0" err="1">
                  <a:latin typeface="Times New Roman" panose="02020603050405020304" pitchFamily="18" charset="0"/>
                  <a:cs typeface="Times New Roman" panose="02020603050405020304" pitchFamily="18" charset="0"/>
                </a:rPr>
                <a:t>điều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phải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chứng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minh</a:t>
              </a:r>
              <a:r>
                <a:rPr lang="en-US" sz="2800" dirty="0">
                  <a:latin typeface="Times New Roman" panose="02020603050405020304" pitchFamily="18" charset="0"/>
                  <a:cs typeface="Times New Roman" panose="02020603050405020304" pitchFamily="18" charset="0"/>
                </a:rPr>
                <a:t>)</a:t>
              </a:r>
            </a:p>
            <a:p>
              <a:r>
                <a:rPr lang="en-US" sz="2800" dirty="0">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66" name="Object 65">
                  <a:extLst>
                    <a:ext uri="{FF2B5EF4-FFF2-40B4-BE49-F238E27FC236}">
                      <a16:creationId xmlns:a16="http://schemas.microsoft.com/office/drawing/2014/main" id="{40B9D4C9-A73C-4AA9-B1AD-58541F3EAC52}"/>
                    </a:ext>
                  </a:extLst>
                </p:cNvPr>
                <p:cNvSpPr txBox="1"/>
                <p:nvPr/>
              </p:nvSpPr>
              <p:spPr bwMode="auto">
                <a:xfrm>
                  <a:off x="1455751" y="4148317"/>
                  <a:ext cx="5851444" cy="411496"/>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000000"/>
                            </a:solidFill>
                            <a:latin typeface="Cambria Math" panose="02040503050406030204" pitchFamily="18" charset="0"/>
                          </a:rPr>
                          <m:t>𝐴</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𝐶</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𝐵</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𝐷</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=(2</m:t>
                        </m:r>
                        <m:r>
                          <a:rPr lang="en-US" sz="2800" i="1">
                            <a:solidFill>
                              <a:srgbClr val="000000"/>
                            </a:solidFill>
                            <a:latin typeface="Cambria Math" panose="02040503050406030204" pitchFamily="18" charset="0"/>
                          </a:rPr>
                          <m:t>𝑂𝐴</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+(2</m:t>
                        </m:r>
                        <m:r>
                          <a:rPr lang="en-US" sz="2800" i="1">
                            <a:solidFill>
                              <a:srgbClr val="000000"/>
                            </a:solidFill>
                            <a:latin typeface="Cambria Math" panose="02040503050406030204" pitchFamily="18" charset="0"/>
                          </a:rPr>
                          <m:t>𝑂𝐵</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m:t>
                            </m:r>
                          </m:e>
                          <m:sup>
                            <m:r>
                              <a:rPr lang="en-US" sz="2800" i="1">
                                <a:solidFill>
                                  <a:srgbClr val="000000"/>
                                </a:solidFill>
                                <a:latin typeface="Cambria Math" panose="02040503050406030204" pitchFamily="18" charset="0"/>
                              </a:rPr>
                              <m:t>2</m:t>
                            </m:r>
                          </m:sup>
                        </m:sSup>
                      </m:oMath>
                    </m:oMathPara>
                  </a14:m>
                  <a:endParaRPr lang="en-US" sz="2800" dirty="0"/>
                </a:p>
              </p:txBody>
            </p:sp>
          </mc:Choice>
          <mc:Fallback xmlns="">
            <p:sp>
              <p:nvSpPr>
                <p:cNvPr id="66" name="Object 65">
                  <a:extLst>
                    <a:ext uri="{FF2B5EF4-FFF2-40B4-BE49-F238E27FC236}">
                      <a16:creationId xmlns:a16="http://schemas.microsoft.com/office/drawing/2014/main" id="{40B9D4C9-A73C-4AA9-B1AD-58541F3EAC52}"/>
                    </a:ext>
                  </a:extLst>
                </p:cNvPr>
                <p:cNvSpPr txBox="1">
                  <a:spLocks noRot="1" noChangeAspect="1" noMove="1" noResize="1" noEditPoints="1" noAdjustHandles="1" noChangeArrowheads="1" noChangeShapeType="1" noTextEdit="1"/>
                </p:cNvSpPr>
                <p:nvPr/>
              </p:nvSpPr>
              <p:spPr bwMode="auto">
                <a:xfrm>
                  <a:off x="1455751" y="4148317"/>
                  <a:ext cx="5851444" cy="411496"/>
                </a:xfrm>
                <a:prstGeom prst="rect">
                  <a:avLst/>
                </a:prstGeom>
                <a:blipFill>
                  <a:blip r:embed="rId8"/>
                  <a:stretch>
                    <a:fillRect b="-1194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8" name="Object 67">
                  <a:extLst>
                    <a:ext uri="{FF2B5EF4-FFF2-40B4-BE49-F238E27FC236}">
                      <a16:creationId xmlns:a16="http://schemas.microsoft.com/office/drawing/2014/main" id="{DFC57BFC-0D53-43F7-BE8B-BB81F09DA3F4}"/>
                    </a:ext>
                  </a:extLst>
                </p:cNvPr>
                <p:cNvSpPr txBox="1"/>
                <p:nvPr/>
              </p:nvSpPr>
              <p:spPr bwMode="auto">
                <a:xfrm>
                  <a:off x="3356011" y="4566056"/>
                  <a:ext cx="6191230" cy="464122"/>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000000"/>
                            </a:solidFill>
                            <a:latin typeface="Cambria Math" panose="02040503050406030204" pitchFamily="18" charset="0"/>
                          </a:rPr>
                          <m:t>=4</m:t>
                        </m:r>
                        <m:r>
                          <a:rPr lang="en-US" sz="2800" i="1">
                            <a:solidFill>
                              <a:srgbClr val="000000"/>
                            </a:solidFill>
                            <a:latin typeface="Cambria Math" panose="02040503050406030204" pitchFamily="18" charset="0"/>
                          </a:rPr>
                          <m:t>𝑂</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𝐴</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+4</m:t>
                        </m:r>
                        <m:r>
                          <a:rPr lang="en-US" sz="2800" i="1">
                            <a:solidFill>
                              <a:srgbClr val="000000"/>
                            </a:solidFill>
                            <a:latin typeface="Cambria Math" panose="02040503050406030204" pitchFamily="18" charset="0"/>
                          </a:rPr>
                          <m:t>𝑂</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𝐵</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=4(</m:t>
                        </m:r>
                        <m:r>
                          <a:rPr lang="en-US" sz="2800" i="1">
                            <a:solidFill>
                              <a:srgbClr val="000000"/>
                            </a:solidFill>
                            <a:latin typeface="Cambria Math" panose="02040503050406030204" pitchFamily="18" charset="0"/>
                          </a:rPr>
                          <m:t>𝑂</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𝐴</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𝑂</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𝐵</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m:t>
                        </m:r>
                      </m:oMath>
                    </m:oMathPara>
                  </a14:m>
                  <a:endParaRPr lang="en-US" sz="2800" dirty="0"/>
                </a:p>
              </p:txBody>
            </p:sp>
          </mc:Choice>
          <mc:Fallback xmlns="">
            <p:sp>
              <p:nvSpPr>
                <p:cNvPr id="68" name="Object 67">
                  <a:extLst>
                    <a:ext uri="{FF2B5EF4-FFF2-40B4-BE49-F238E27FC236}">
                      <a16:creationId xmlns:a16="http://schemas.microsoft.com/office/drawing/2014/main" id="{DFC57BFC-0D53-43F7-BE8B-BB81F09DA3F4}"/>
                    </a:ext>
                  </a:extLst>
                </p:cNvPr>
                <p:cNvSpPr txBox="1">
                  <a:spLocks noRot="1" noChangeAspect="1" noMove="1" noResize="1" noEditPoints="1" noAdjustHandles="1" noChangeArrowheads="1" noChangeShapeType="1" noTextEdit="1"/>
                </p:cNvSpPr>
                <p:nvPr/>
              </p:nvSpPr>
              <p:spPr bwMode="auto">
                <a:xfrm>
                  <a:off x="3356011" y="4566056"/>
                  <a:ext cx="6191230" cy="4641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0" name="Object 69">
                  <a:extLst>
                    <a:ext uri="{FF2B5EF4-FFF2-40B4-BE49-F238E27FC236}">
                      <a16:creationId xmlns:a16="http://schemas.microsoft.com/office/drawing/2014/main" id="{73AD3769-AD8D-44E7-A542-87520FF1CECB}"/>
                    </a:ext>
                  </a:extLst>
                </p:cNvPr>
                <p:cNvSpPr txBox="1"/>
                <p:nvPr/>
              </p:nvSpPr>
              <p:spPr bwMode="auto">
                <a:xfrm>
                  <a:off x="330493" y="5440329"/>
                  <a:ext cx="3976437" cy="357953"/>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i="1">
                            <a:solidFill>
                              <a:srgbClr val="000000"/>
                            </a:solidFill>
                            <a:latin typeface="Cambria Math" panose="02040503050406030204" pitchFamily="18" charset="0"/>
                          </a:rPr>
                          <m:t>𝐴</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𝐵</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𝑂</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𝐴</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𝑂</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𝐵</m:t>
                            </m:r>
                          </m:e>
                          <m:sup>
                            <m:r>
                              <a:rPr lang="en-US" sz="2800" i="1">
                                <a:solidFill>
                                  <a:srgbClr val="000000"/>
                                </a:solidFill>
                                <a:latin typeface="Cambria Math" panose="02040503050406030204" pitchFamily="18" charset="0"/>
                              </a:rPr>
                              <m:t>2</m:t>
                            </m:r>
                          </m:sup>
                        </m:sSup>
                      </m:oMath>
                    </m:oMathPara>
                  </a14:m>
                  <a:endParaRPr lang="en-US" sz="2800" dirty="0"/>
                </a:p>
              </p:txBody>
            </p:sp>
          </mc:Choice>
          <mc:Fallback xmlns="">
            <p:sp>
              <p:nvSpPr>
                <p:cNvPr id="70" name="Object 69">
                  <a:extLst>
                    <a:ext uri="{FF2B5EF4-FFF2-40B4-BE49-F238E27FC236}">
                      <a16:creationId xmlns:a16="http://schemas.microsoft.com/office/drawing/2014/main" id="{73AD3769-AD8D-44E7-A542-87520FF1CECB}"/>
                    </a:ext>
                  </a:extLst>
                </p:cNvPr>
                <p:cNvSpPr txBox="1">
                  <a:spLocks noRot="1" noChangeAspect="1" noMove="1" noResize="1" noEditPoints="1" noAdjustHandles="1" noChangeArrowheads="1" noChangeShapeType="1" noTextEdit="1"/>
                </p:cNvSpPr>
                <p:nvPr/>
              </p:nvSpPr>
              <p:spPr bwMode="auto">
                <a:xfrm>
                  <a:off x="330493" y="5440329"/>
                  <a:ext cx="3976437" cy="357953"/>
                </a:xfrm>
                <a:prstGeom prst="rect">
                  <a:avLst/>
                </a:prstGeom>
                <a:blipFill>
                  <a:blip r:embed="rId10"/>
                  <a:stretch>
                    <a:fillRect b="-10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2" name="Object 71">
                  <a:extLst>
                    <a:ext uri="{FF2B5EF4-FFF2-40B4-BE49-F238E27FC236}">
                      <a16:creationId xmlns:a16="http://schemas.microsoft.com/office/drawing/2014/main" id="{920684D6-42F0-405F-8E99-9ED95531A876}"/>
                    </a:ext>
                  </a:extLst>
                </p:cNvPr>
                <p:cNvSpPr txBox="1"/>
                <p:nvPr/>
              </p:nvSpPr>
              <p:spPr bwMode="auto">
                <a:xfrm>
                  <a:off x="3657152" y="5847153"/>
                  <a:ext cx="7107754" cy="411496"/>
                </a:xfrm>
                <a:prstGeom prst="rect">
                  <a:avLst/>
                </a:prstGeom>
                <a:noFill/>
              </p:spPr>
              <p:txBody>
                <a:bodyPr>
                  <a:noAutofit/>
                </a:bodyPr>
                <a:lstStyle/>
                <a:p>
                  <a:pPr/>
                  <a14:m>
                    <m:oMathPara xmlns:m="http://schemas.openxmlformats.org/officeDocument/2006/math">
                      <m:oMathParaPr>
                        <m:jc m:val="left"/>
                      </m:oMathParaPr>
                      <m:oMath xmlns:m="http://schemas.openxmlformats.org/officeDocument/2006/math">
                        <m:r>
                          <a:rPr lang="en-US" sz="2800" i="1" smtClean="0">
                            <a:solidFill>
                              <a:srgbClr val="000000"/>
                            </a:solidFill>
                            <a:latin typeface="Cambria Math" panose="02040503050406030204" pitchFamily="18" charset="0"/>
                          </a:rPr>
                          <m:t>𝐴</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𝐶</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𝐵</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𝐷</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=4(</m:t>
                        </m:r>
                        <m:r>
                          <a:rPr lang="en-US" sz="2800" i="1">
                            <a:solidFill>
                              <a:srgbClr val="000000"/>
                            </a:solidFill>
                            <a:latin typeface="Cambria Math" panose="02040503050406030204" pitchFamily="18" charset="0"/>
                          </a:rPr>
                          <m:t>𝑂</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𝐴</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𝑂𝐵</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=4</m:t>
                        </m:r>
                        <m:r>
                          <a:rPr lang="en-US" sz="2800" b="0" i="1" smtClean="0">
                            <a:solidFill>
                              <a:srgbClr val="000000"/>
                            </a:solidFill>
                            <a:latin typeface="Cambria Math" panose="02040503050406030204" pitchFamily="18" charset="0"/>
                          </a:rPr>
                          <m:t>.</m:t>
                        </m:r>
                        <m:r>
                          <a:rPr lang="en-US" sz="2800" i="1">
                            <a:solidFill>
                              <a:srgbClr val="000000"/>
                            </a:solidFill>
                            <a:latin typeface="Cambria Math" panose="02040503050406030204" pitchFamily="18" charset="0"/>
                          </a:rPr>
                          <m:t>𝐴𝐵</m:t>
                        </m:r>
                      </m:oMath>
                    </m:oMathPara>
                  </a14:m>
                  <a:endParaRPr lang="en-US" sz="2800" dirty="0"/>
                </a:p>
              </p:txBody>
            </p:sp>
          </mc:Choice>
          <mc:Fallback xmlns="">
            <p:sp>
              <p:nvSpPr>
                <p:cNvPr id="72" name="Object 71">
                  <a:extLst>
                    <a:ext uri="{FF2B5EF4-FFF2-40B4-BE49-F238E27FC236}">
                      <a16:creationId xmlns:a16="http://schemas.microsoft.com/office/drawing/2014/main" id="{920684D6-42F0-405F-8E99-9ED95531A876}"/>
                    </a:ext>
                  </a:extLst>
                </p:cNvPr>
                <p:cNvSpPr txBox="1">
                  <a:spLocks noRot="1" noChangeAspect="1" noMove="1" noResize="1" noEditPoints="1" noAdjustHandles="1" noChangeArrowheads="1" noChangeShapeType="1" noTextEdit="1"/>
                </p:cNvSpPr>
                <p:nvPr/>
              </p:nvSpPr>
              <p:spPr bwMode="auto">
                <a:xfrm>
                  <a:off x="3657152" y="5847153"/>
                  <a:ext cx="7107754" cy="411496"/>
                </a:xfrm>
                <a:prstGeom prst="rect">
                  <a:avLst/>
                </a:prstGeom>
                <a:blipFill>
                  <a:blip r:embed="rId11"/>
                  <a:stretch>
                    <a:fillRect b="-11765"/>
                  </a:stretch>
                </a:blipFill>
              </p:spPr>
              <p:txBody>
                <a:bodyPr/>
                <a:lstStyle/>
                <a:p>
                  <a:r>
                    <a:rPr lang="en-US">
                      <a:noFill/>
                    </a:rPr>
                    <a:t> </a:t>
                  </a:r>
                </a:p>
              </p:txBody>
            </p:sp>
          </mc:Fallback>
        </mc:AlternateContent>
      </p:grpSp>
    </p:spTree>
    <p:extLst>
      <p:ext uri="{BB962C8B-B14F-4D97-AF65-F5344CB8AC3E}">
        <p14:creationId xmlns:p14="http://schemas.microsoft.com/office/powerpoint/2010/main" val="3059232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ircle(in)">
                                      <p:cBhvr>
                                        <p:cTn id="7" dur="20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circle(in)">
                                      <p:cBhvr>
                                        <p:cTn id="12" dur="2000"/>
                                        <p:tgtEl>
                                          <p:spTgt spid="5">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circle(in)">
                                      <p:cBhvr>
                                        <p:cTn id="15" dur="2000"/>
                                        <p:tgtEl>
                                          <p:spTgt spid="5">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74"/>
                                        </p:tgtEl>
                                        <p:attrNameLst>
                                          <p:attrName>style.visibility</p:attrName>
                                        </p:attrNameLst>
                                      </p:cBhvr>
                                      <p:to>
                                        <p:strVal val="visible"/>
                                      </p:to>
                                    </p:set>
                                    <p:animEffect transition="in" filter="circle(in)">
                                      <p:cBhvr>
                                        <p:cTn id="20" dur="2000"/>
                                        <p:tgtEl>
                                          <p:spTgt spid="74"/>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circle(in)">
                                      <p:cBhvr>
                                        <p:cTn id="25" dur="2000"/>
                                        <p:tgtEl>
                                          <p:spTgt spid="17"/>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73"/>
                                        </p:tgtEl>
                                        <p:attrNameLst>
                                          <p:attrName>style.visibility</p:attrName>
                                        </p:attrNameLst>
                                      </p:cBhvr>
                                      <p:to>
                                        <p:strVal val="visible"/>
                                      </p:to>
                                    </p:set>
                                    <p:animEffect transition="in" filter="circle(in)">
                                      <p:cBhvr>
                                        <p:cTn id="30" dur="2000"/>
                                        <p:tgtEl>
                                          <p:spTgt spid="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CC02E79-45DE-4E98-9E3E-A36C3F694281}"/>
              </a:ext>
            </a:extLst>
          </p:cNvPr>
          <p:cNvSpPr txBox="1"/>
          <p:nvPr/>
        </p:nvSpPr>
        <p:spPr>
          <a:xfrm>
            <a:off x="126519" y="-49448"/>
            <a:ext cx="11680167" cy="1538883"/>
          </a:xfrm>
          <a:prstGeom prst="rect">
            <a:avLst/>
          </a:prstGeom>
          <a:noFill/>
        </p:spPr>
        <p:txBody>
          <a:bodyPr wrap="square">
            <a:spAutoFit/>
          </a:bodyPr>
          <a:lstStyle/>
          <a:p>
            <a:pPr algn="just">
              <a:spcBef>
                <a:spcPts val="300"/>
              </a:spcBef>
              <a:spcAft>
                <a:spcPts val="300"/>
              </a:spcAft>
            </a:pPr>
            <a:r>
              <a:rPr lang="en-US" sz="2800" b="1" dirty="0" err="1">
                <a:solidFill>
                  <a:srgbClr val="0000FF"/>
                </a:solidFill>
                <a:effectLst/>
                <a:latin typeface="Times New Roman" panose="02020603050405020304" pitchFamily="18" charset="0"/>
                <a:ea typeface="Times New Roman" panose="02020603050405020304" pitchFamily="18" charset="0"/>
              </a:rPr>
              <a:t>Dạng</a:t>
            </a:r>
            <a:r>
              <a:rPr lang="en-US" sz="2800" b="1" dirty="0">
                <a:solidFill>
                  <a:srgbClr val="0000FF"/>
                </a:solidFill>
                <a:effectLst/>
                <a:latin typeface="Times New Roman" panose="02020603050405020304" pitchFamily="18" charset="0"/>
                <a:ea typeface="Times New Roman" panose="02020603050405020304" pitchFamily="18" charset="0"/>
              </a:rPr>
              <a:t> 3: </a:t>
            </a:r>
            <a:r>
              <a:rPr lang="en-US" sz="2800" b="1" dirty="0" err="1">
                <a:solidFill>
                  <a:srgbClr val="0000FF"/>
                </a:solidFill>
                <a:effectLst/>
                <a:latin typeface="Times New Roman" panose="02020603050405020304" pitchFamily="18" charset="0"/>
                <a:ea typeface="Times New Roman" panose="02020603050405020304" pitchFamily="18" charset="0"/>
              </a:rPr>
              <a:t>Tính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số</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đo</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các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góc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các</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cạnh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của</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hình</a:t>
            </a:r>
            <a:r>
              <a:rPr lang="en-US" sz="2800" b="1" dirty="0">
                <a:solidFill>
                  <a:srgbClr val="0000FF"/>
                </a:solidFill>
                <a:effectLst/>
                <a:latin typeface="Times New Roman" panose="02020603050405020304" pitchFamily="18" charset="0"/>
                <a:ea typeface="Times New Roman" panose="02020603050405020304" pitchFamily="18" charset="0"/>
              </a:rPr>
              <a:t> </a:t>
            </a:r>
            <a:r>
              <a:rPr lang="en-US" sz="2800" b="1" dirty="0" err="1">
                <a:solidFill>
                  <a:srgbClr val="0000FF"/>
                </a:solidFill>
                <a:effectLst/>
                <a:latin typeface="Times New Roman" panose="02020603050405020304" pitchFamily="18" charset="0"/>
                <a:ea typeface="Times New Roman" panose="02020603050405020304" pitchFamily="18" charset="0"/>
              </a:rPr>
              <a:t>thoi</a:t>
            </a:r>
            <a:r>
              <a:rPr lang="en-US" sz="2800" b="1" dirty="0">
                <a:solidFill>
                  <a:srgbClr val="0000FF"/>
                </a:solidFill>
                <a:effectLst/>
                <a:latin typeface="Times New Roman" panose="02020603050405020304" pitchFamily="18" charset="0"/>
                <a:ea typeface="Times New Roman" panose="02020603050405020304" pitchFamily="18" charset="0"/>
              </a:rPr>
              <a:t>.</a:t>
            </a:r>
            <a:endParaRPr lang="en-US" sz="2800" b="1" dirty="0">
              <a:effectLst/>
              <a:latin typeface="Times New Roman" panose="02020603050405020304" pitchFamily="18" charset="0"/>
              <a:ea typeface="Times New Roman" panose="02020603050405020304" pitchFamily="18" charset="0"/>
            </a:endParaRP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Phương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pháp</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rPr>
              <a:t>Vận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dụng</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kiến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thức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đã</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học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để</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giải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bài</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toán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liên</a:t>
            </a:r>
            <a:r>
              <a:rPr lang="en-US" sz="2800" dirty="0">
                <a:effectLst/>
                <a:latin typeface="Times New Roman" panose="02020603050405020304" pitchFamily="18" charset="0"/>
                <a:ea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rPr>
              <a:t>quan</a:t>
            </a:r>
            <a:r>
              <a:rPr lang="en-US" sz="2800" dirty="0">
                <a:effectLst/>
                <a:latin typeface="Times New Roman" panose="02020603050405020304" pitchFamily="18" charset="0"/>
                <a:ea typeface="Times New Roman" panose="02020603050405020304" pitchFamily="18" charset="0"/>
              </a:rPr>
              <a:t>.</a:t>
            </a:r>
          </a:p>
        </p:txBody>
      </p:sp>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006B2A6-63E6-449C-89A7-1E6329226EC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8819"/>
          <a:stretch/>
        </p:blipFill>
        <p:spPr>
          <a:xfrm>
            <a:off x="10065265" y="5050810"/>
            <a:ext cx="2461773" cy="1737132"/>
          </a:xfrm>
          <a:prstGeom prst="rect">
            <a:avLst/>
          </a:prstGeom>
        </p:spPr>
      </p:pic>
      <p:pic>
        <p:nvPicPr>
          <p:cNvPr id="9" name="Pictur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9DB5DE6-DA09-4C8B-83D5-44F145E54048}"/>
              </a:ext>
            </a:extLst>
          </p:cNvPr>
          <p:cNvPicPr>
            <a:picLocks noChangeAspect="1"/>
          </p:cNvPicPr>
          <p:nvPr/>
        </p:nvPicPr>
        <p:blipFill>
          <a:blip r:embed="rId3"/>
          <a:stretch>
            <a:fillRect/>
          </a:stretch>
        </p:blipFill>
        <p:spPr>
          <a:xfrm>
            <a:off x="9453746" y="2534700"/>
            <a:ext cx="2670048" cy="1880616"/>
          </a:xfrm>
          <a:prstGeom prst="rect">
            <a:avLst/>
          </a:prstGeom>
        </p:spPr>
      </p:pic>
      <p:sp>
        <p:nvSpPr>
          <p:cNvPr id="11" name="Rectangl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601989A-FDAF-4692-976C-EC3C31F2130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3"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9F2B4050-60D1-4008-A6B7-DC2F1B91E777}"/>
              </a:ext>
            </a:extLst>
          </p:cNvPr>
          <p:cNvSpPr>
            <a:spLocks noChangeArrowheads="1"/>
          </p:cNvSpPr>
          <p:nvPr/>
        </p:nvSpPr>
        <p:spPr bwMode="auto">
          <a:xfrm>
            <a:off x="126519" y="3520521"/>
            <a:ext cx="18614554"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 name="Rectangl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F7A373C-CF15-40ED-BB46-CC1FC3FE498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10" name="TextBox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C7E8960-4662-4BC9-A8C8-D3A754BA2C02}"/>
              </a:ext>
            </a:extLst>
          </p:cNvPr>
          <p:cNvSpPr txBox="1"/>
          <p:nvPr/>
        </p:nvSpPr>
        <p:spPr>
          <a:xfrm>
            <a:off x="59991" y="2520538"/>
            <a:ext cx="9420047" cy="1384995"/>
          </a:xfrm>
          <a:prstGeom prst="rect">
            <a:avLst/>
          </a:prstGeom>
          <a:noFill/>
        </p:spPr>
        <p:txBody>
          <a:bodyPr wrap="square" rtlCol="0">
            <a:spAutoFit/>
          </a:bodyPr>
          <a:lstStyle/>
          <a:p>
            <a:pPr algn="ctr"/>
            <a:r>
              <a:rPr lang="en-US" sz="2800" b="1" dirty="0" err="1">
                <a:latin typeface="Times New Roman" panose="02020603050405020304" pitchFamily="18" charset="0"/>
                <a:cs typeface="Times New Roman" panose="02020603050405020304" pitchFamily="18" charset="0"/>
              </a:rPr>
              <a:t>Chứng</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minh</a:t>
            </a:r>
            <a:endParaRPr lang="en-US" sz="2800" b="1" dirty="0">
              <a:latin typeface="Times New Roman" panose="02020603050405020304" pitchFamily="18" charset="0"/>
              <a:cs typeface="Times New Roman" panose="02020603050405020304" pitchFamily="18" charset="0"/>
            </a:endParaRPr>
          </a:p>
          <a:p>
            <a:r>
              <a:rPr lang="en-US" sz="2800" dirty="0">
                <a:latin typeface="Times New Roman" panose="02020603050405020304" pitchFamily="18" charset="0"/>
                <a:cs typeface="Times New Roman" panose="02020603050405020304" pitchFamily="18" charset="0"/>
              </a:rPr>
              <a:t>Theo </a:t>
            </a:r>
            <a:r>
              <a:rPr lang="en-US" sz="2800" dirty="0" err="1">
                <a:latin typeface="Times New Roman" panose="02020603050405020304" pitchFamily="18" charset="0"/>
                <a:cs typeface="Times New Roman" panose="02020603050405020304" pitchFamily="18" charset="0"/>
              </a:rPr>
              <a:t>bài</a:t>
            </a:r>
            <a:r>
              <a:rPr lang="en-US" sz="2800" dirty="0">
                <a:latin typeface="Times New Roman" panose="02020603050405020304" pitchFamily="18" charset="0"/>
                <a:cs typeface="Times New Roman" panose="02020603050405020304" pitchFamily="18" charset="0"/>
              </a:rPr>
              <a:t> ta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ABCD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nên</a:t>
            </a:r>
            <a:r>
              <a:rPr lang="en-US" sz="2800" dirty="0">
                <a:latin typeface="Times New Roman" panose="02020603050405020304" pitchFamily="18" charset="0"/>
                <a:cs typeface="Times New Roman" panose="02020603050405020304" pitchFamily="18" charset="0"/>
              </a:rPr>
              <a:t>   </a:t>
            </a:r>
          </a:p>
          <a:p>
            <a:endParaRPr lang="en-US" sz="28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Object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44FE786-AFBC-4BC7-A31C-FCB315FFED51}"/>
                  </a:ext>
                </a:extLst>
              </p:cNvPr>
              <p:cNvSpPr txBox="1"/>
              <p:nvPr/>
            </p:nvSpPr>
            <p:spPr bwMode="auto">
              <a:xfrm>
                <a:off x="186087" y="3487762"/>
                <a:ext cx="5485504" cy="708550"/>
              </a:xfrm>
              <a:prstGeom prst="rect">
                <a:avLst/>
              </a:prstGeom>
              <a:noFill/>
            </p:spPr>
            <p:txBody>
              <a:bodyPr>
                <a:normAutofit fontScale="92500"/>
              </a:bodyPr>
              <a:lstStyle/>
              <a:p>
                <a:pPr/>
                <a14:m>
                  <m:oMathPara xmlns:m="http://schemas.openxmlformats.org/officeDocument/2006/math">
                    <m:oMathParaPr>
                      <m:jc m:val="left"/>
                    </m:oMathParaPr>
                    <m:oMath xmlns:m="http://schemas.openxmlformats.org/officeDocument/2006/math">
                      <m:acc>
                        <m:accPr>
                          <m:chr m:val="̂"/>
                          <m:ctrlPr>
                            <a:rPr lang="en-US" sz="2800" i="1" smtClean="0">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𝐴𝐷</m:t>
                          </m:r>
                          <m:r>
                            <a:rPr lang="en-US" sz="2800" b="0" i="1" smtClean="0">
                              <a:solidFill>
                                <a:srgbClr val="000000"/>
                              </a:solidFill>
                              <a:latin typeface="Cambria Math" panose="02040503050406030204" pitchFamily="18" charset="0"/>
                            </a:rPr>
                            <m:t>𝐶</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𝐴𝐵</m:t>
                          </m:r>
                          <m:r>
                            <a:rPr lang="en-US" sz="2800" b="0" i="1" smtClean="0">
                              <a:solidFill>
                                <a:srgbClr val="000000"/>
                              </a:solidFill>
                              <a:latin typeface="Cambria Math" panose="02040503050406030204" pitchFamily="18" charset="0"/>
                            </a:rPr>
                            <m:t>𝐶</m:t>
                          </m:r>
                        </m:e>
                      </m:acc>
                      <m:r>
                        <a:rPr lang="en-US" sz="2800" i="1">
                          <a:solidFill>
                            <a:srgbClr val="000000"/>
                          </a:solidFill>
                          <a:latin typeface="Cambria Math" panose="02040503050406030204" pitchFamily="18" charset="0"/>
                        </a:rPr>
                        <m:t>=2</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𝐶𝐷𝑂</m:t>
                          </m:r>
                        </m:e>
                      </m:acc>
                      <m:r>
                        <a:rPr lang="en-US" sz="2800" i="1">
                          <a:solidFill>
                            <a:srgbClr val="000000"/>
                          </a:solidFill>
                          <a:latin typeface="Cambria Math" panose="02040503050406030204" pitchFamily="18" charset="0"/>
                        </a:rPr>
                        <m:t>=2.40°=80°</m:t>
                      </m:r>
                    </m:oMath>
                  </m:oMathPara>
                </a14:m>
                <a:endParaRPr lang="en-US" sz="2800" dirty="0"/>
              </a:p>
            </p:txBody>
          </p:sp>
        </mc:Choice>
        <mc:Fallback xmlns="">
          <p:sp>
            <p:nvSpPr>
              <p:cNvPr id="12" name="Object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44FE786-AFBC-4BC7-A31C-FCB315FFED51}"/>
                  </a:ext>
                </a:extLst>
              </p:cNvPr>
              <p:cNvSpPr txBox="1">
                <a:spLocks noRot="1" noChangeAspect="1" noMove="1" noResize="1" noEditPoints="1" noAdjustHandles="1" noChangeArrowheads="1" noChangeShapeType="1" noTextEdit="1"/>
              </p:cNvSpPr>
              <p:nvPr/>
            </p:nvSpPr>
            <p:spPr bwMode="auto">
              <a:xfrm>
                <a:off x="186087" y="3487762"/>
                <a:ext cx="5485504" cy="70855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Object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CE0E837-CA85-4645-84B4-116E9E7321AA}"/>
                  </a:ext>
                </a:extLst>
              </p:cNvPr>
              <p:cNvSpPr txBox="1"/>
              <p:nvPr/>
            </p:nvSpPr>
            <p:spPr bwMode="auto">
              <a:xfrm>
                <a:off x="116553" y="4634016"/>
                <a:ext cx="9363485" cy="1031589"/>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m:rPr>
                          <m:nor/>
                        </m:rPr>
                        <a:rPr lang="en-US" sz="2800" b="0" i="0" dirty="0" smtClean="0">
                          <a:solidFill>
                            <a:prstClr val="black"/>
                          </a:solidFill>
                          <a:latin typeface="Times New Roman" panose="02020603050405020304" pitchFamily="18" charset="0"/>
                          <a:cs typeface="Times New Roman" panose="02020603050405020304" pitchFamily="18" charset="0"/>
                        </a:rPr>
                        <m:t>M</m:t>
                      </m:r>
                      <m:r>
                        <m:rPr>
                          <m:nor/>
                        </m:rPr>
                        <a:rPr lang="en-US" sz="2800" b="0" i="0" dirty="0" smtClean="0">
                          <a:solidFill>
                            <a:prstClr val="black"/>
                          </a:solidFill>
                          <a:latin typeface="Times New Roman" panose="02020603050405020304" pitchFamily="18" charset="0"/>
                          <a:cs typeface="Times New Roman" panose="02020603050405020304" pitchFamily="18" charset="0"/>
                        </a:rPr>
                        <m:t>ặ</m:t>
                      </m:r>
                      <m:r>
                        <m:rPr>
                          <m:nor/>
                        </m:rPr>
                        <a:rPr lang="en-US" sz="2800" b="0" i="0" dirty="0" smtClean="0">
                          <a:solidFill>
                            <a:prstClr val="black"/>
                          </a:solidFill>
                          <a:latin typeface="Times New Roman" panose="02020603050405020304" pitchFamily="18" charset="0"/>
                          <a:cs typeface="Times New Roman" panose="02020603050405020304" pitchFamily="18" charset="0"/>
                        </a:rPr>
                        <m:t>t</m:t>
                      </m:r>
                      <m:r>
                        <m:rPr>
                          <m:nor/>
                        </m:rPr>
                        <a:rPr lang="en-US" sz="2800" b="0" i="0" dirty="0" smtClean="0">
                          <a:solidFill>
                            <a:prstClr val="black"/>
                          </a:solidFill>
                          <a:latin typeface="Times New Roman" panose="02020603050405020304" pitchFamily="18" charset="0"/>
                          <a:cs typeface="Times New Roman" panose="02020603050405020304" pitchFamily="18" charset="0"/>
                        </a:rPr>
                        <m:t> </m:t>
                      </m:r>
                      <m:r>
                        <m:rPr>
                          <m:nor/>
                        </m:rPr>
                        <a:rPr lang="en-US" sz="2800" b="0" i="0" dirty="0" smtClean="0">
                          <a:solidFill>
                            <a:prstClr val="black"/>
                          </a:solidFill>
                          <a:latin typeface="Times New Roman" panose="02020603050405020304" pitchFamily="18" charset="0"/>
                          <a:cs typeface="Times New Roman" panose="02020603050405020304" pitchFamily="18" charset="0"/>
                        </a:rPr>
                        <m:t>kh</m:t>
                      </m:r>
                      <m:r>
                        <m:rPr>
                          <m:nor/>
                        </m:rPr>
                        <a:rPr lang="en-US" sz="2800" b="0" i="0" dirty="0" smtClean="0">
                          <a:solidFill>
                            <a:prstClr val="black"/>
                          </a:solidFill>
                          <a:latin typeface="Times New Roman" panose="02020603050405020304" pitchFamily="18" charset="0"/>
                          <a:cs typeface="Times New Roman" panose="02020603050405020304" pitchFamily="18" charset="0"/>
                        </a:rPr>
                        <m:t>á</m:t>
                      </m:r>
                      <m:r>
                        <m:rPr>
                          <m:nor/>
                        </m:rPr>
                        <a:rPr lang="en-US" sz="2800" b="0" i="0" dirty="0" smtClean="0">
                          <a:solidFill>
                            <a:prstClr val="black"/>
                          </a:solidFill>
                          <a:latin typeface="Times New Roman" panose="02020603050405020304" pitchFamily="18" charset="0"/>
                          <a:cs typeface="Times New Roman" panose="02020603050405020304" pitchFamily="18" charset="0"/>
                        </a:rPr>
                        <m:t>c</m:t>
                      </m:r>
                      <m:r>
                        <m:rPr>
                          <m:nor/>
                        </m:rPr>
                        <a:rPr lang="en-US" sz="2800" b="0" i="0" dirty="0" smtClean="0">
                          <a:solidFill>
                            <a:prstClr val="black"/>
                          </a:solidFill>
                          <a:latin typeface="Times New Roman" panose="02020603050405020304" pitchFamily="18" charset="0"/>
                          <a:cs typeface="Times New Roman" panose="02020603050405020304" pitchFamily="18" charset="0"/>
                        </a:rPr>
                        <m:t> </m:t>
                      </m:r>
                      <m:r>
                        <m:rPr>
                          <m:nor/>
                        </m:rPr>
                        <a:rPr lang="en-US" sz="2800" b="0" i="0" dirty="0" smtClean="0">
                          <a:solidFill>
                            <a:prstClr val="black"/>
                          </a:solidFill>
                          <a:latin typeface="Times New Roman" panose="02020603050405020304" pitchFamily="18" charset="0"/>
                          <a:cs typeface="Times New Roman" panose="02020603050405020304" pitchFamily="18" charset="0"/>
                        </a:rPr>
                        <m:t>ta</m:t>
                      </m:r>
                      <m:r>
                        <m:rPr>
                          <m:nor/>
                        </m:rPr>
                        <a:rPr lang="en-US" sz="2800" b="0" i="0" dirty="0" smtClean="0">
                          <a:solidFill>
                            <a:prstClr val="black"/>
                          </a:solidFill>
                          <a:latin typeface="Times New Roman" panose="02020603050405020304" pitchFamily="18" charset="0"/>
                          <a:cs typeface="Times New Roman" panose="02020603050405020304" pitchFamily="18" charset="0"/>
                        </a:rPr>
                        <m:t> </m:t>
                      </m:r>
                      <m:r>
                        <m:rPr>
                          <m:nor/>
                        </m:rPr>
                        <a:rPr lang="en-US" sz="2800" b="0" i="0" dirty="0" smtClean="0">
                          <a:solidFill>
                            <a:prstClr val="black"/>
                          </a:solidFill>
                          <a:latin typeface="Times New Roman" panose="02020603050405020304" pitchFamily="18" charset="0"/>
                          <a:cs typeface="Times New Roman" panose="02020603050405020304" pitchFamily="18" charset="0"/>
                        </a:rPr>
                        <m:t>c</m:t>
                      </m:r>
                      <m:r>
                        <m:rPr>
                          <m:nor/>
                        </m:rPr>
                        <a:rPr lang="en-US" sz="2800" b="0" i="0" dirty="0" smtClean="0">
                          <a:solidFill>
                            <a:prstClr val="black"/>
                          </a:solidFill>
                          <a:latin typeface="Times New Roman" panose="02020603050405020304" pitchFamily="18" charset="0"/>
                          <a:cs typeface="Times New Roman" panose="02020603050405020304" pitchFamily="18" charset="0"/>
                        </a:rPr>
                        <m:t>ó</m:t>
                      </m:r>
                      <m:r>
                        <a:rPr lang="en-US" sz="2800" b="0" i="0" smtClean="0">
                          <a:solidFill>
                            <a:srgbClr val="000000"/>
                          </a:solidFill>
                          <a:latin typeface="Cambria Math" panose="02040503050406030204" pitchFamily="18" charset="0"/>
                        </a:rPr>
                        <m:t>: </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𝐴𝐷𝐵</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𝐷𝐶𝐵</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𝐶𝐵𝐴</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𝐵𝐴𝐷</m:t>
                          </m:r>
                        </m:e>
                      </m:acc>
                      <m:r>
                        <a:rPr lang="en-US" sz="2800" i="1">
                          <a:solidFill>
                            <a:srgbClr val="000000"/>
                          </a:solidFill>
                          <a:latin typeface="Cambria Math" panose="02040503050406030204" pitchFamily="18" charset="0"/>
                        </a:rPr>
                        <m:t>=360°</m:t>
                      </m:r>
                    </m:oMath>
                  </m:oMathPara>
                </a14:m>
                <a:endParaRPr lang="en-US" sz="2800" dirty="0"/>
              </a:p>
            </p:txBody>
          </p:sp>
        </mc:Choice>
        <mc:Fallback xmlns="">
          <p:sp>
            <p:nvSpPr>
              <p:cNvPr id="4" name="Object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CE0E837-CA85-4645-84B4-116E9E7321AA}"/>
                  </a:ext>
                </a:extLst>
              </p:cNvPr>
              <p:cNvSpPr txBox="1">
                <a:spLocks noRot="1" noChangeAspect="1" noMove="1" noResize="1" noEditPoints="1" noAdjustHandles="1" noChangeArrowheads="1" noChangeShapeType="1" noTextEdit="1"/>
              </p:cNvSpPr>
              <p:nvPr/>
            </p:nvSpPr>
            <p:spPr bwMode="auto">
              <a:xfrm>
                <a:off x="116553" y="4634016"/>
                <a:ext cx="9363485" cy="103158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Object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3141A42-7713-464E-B957-DD6F47ADB76C}"/>
                  </a:ext>
                </a:extLst>
              </p:cNvPr>
              <p:cNvSpPr txBox="1"/>
              <p:nvPr/>
            </p:nvSpPr>
            <p:spPr bwMode="auto">
              <a:xfrm>
                <a:off x="116553" y="5302134"/>
                <a:ext cx="9076660" cy="1485808"/>
              </a:xfrm>
              <a:prstGeom prst="rect">
                <a:avLst/>
              </a:prstGeom>
              <a:noFill/>
            </p:spPr>
            <p:txBody>
              <a:bodyPr>
                <a:normAutofit/>
              </a:bodyPr>
              <a:lstStyle/>
              <a:p>
                <a:pPr/>
                <a14:m>
                  <m:oMathPara xmlns:m="http://schemas.openxmlformats.org/officeDocument/2006/math">
                    <m:oMathParaPr>
                      <m:jc m:val="left"/>
                    </m:oMathParaPr>
                    <m:oMath xmlns:m="http://schemas.openxmlformats.org/officeDocument/2006/math">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𝐷𝐴𝐵</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𝐵𝐶𝐷</m:t>
                          </m:r>
                        </m:e>
                      </m:acc>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360°−2</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𝐴𝐷𝐵</m:t>
                              </m:r>
                            </m:e>
                          </m:acc>
                        </m:num>
                        <m:den>
                          <m:r>
                            <a:rPr lang="en-US" sz="2800" i="1">
                              <a:solidFill>
                                <a:srgbClr val="000000"/>
                              </a:solidFill>
                              <a:latin typeface="Cambria Math" panose="02040503050406030204" pitchFamily="18" charset="0"/>
                            </a:rPr>
                            <m:t>2</m:t>
                          </m:r>
                        </m:den>
                      </m:f>
                      <m:r>
                        <a:rPr lang="en-US" sz="2800" i="1">
                          <a:solidFill>
                            <a:srgbClr val="000000"/>
                          </a:solidFill>
                          <a:latin typeface="Cambria Math" panose="02040503050406030204" pitchFamily="18" charset="0"/>
                        </a:rPr>
                        <m:t>=</m:t>
                      </m:r>
                      <m:f>
                        <m:fPr>
                          <m:ctrlPr>
                            <a:rPr lang="en-US" sz="2800" i="1">
                              <a:solidFill>
                                <a:srgbClr val="000000"/>
                              </a:solidFill>
                              <a:latin typeface="Cambria Math" panose="02040503050406030204" pitchFamily="18" charset="0"/>
                            </a:rPr>
                          </m:ctrlPr>
                        </m:fPr>
                        <m:num>
                          <m:r>
                            <a:rPr lang="en-US" sz="2800" i="1">
                              <a:solidFill>
                                <a:srgbClr val="000000"/>
                              </a:solidFill>
                              <a:latin typeface="Cambria Math" panose="02040503050406030204" pitchFamily="18" charset="0"/>
                            </a:rPr>
                            <m:t>360°−2.80</m:t>
                          </m:r>
                        </m:num>
                        <m:den>
                          <m:r>
                            <a:rPr lang="en-US" sz="2800" i="1">
                              <a:solidFill>
                                <a:srgbClr val="000000"/>
                              </a:solidFill>
                              <a:latin typeface="Cambria Math" panose="02040503050406030204" pitchFamily="18" charset="0"/>
                            </a:rPr>
                            <m:t>2</m:t>
                          </m:r>
                        </m:den>
                      </m:f>
                      <m:r>
                        <a:rPr lang="en-US" sz="2800" i="1">
                          <a:solidFill>
                            <a:srgbClr val="000000"/>
                          </a:solidFill>
                          <a:latin typeface="Cambria Math" panose="02040503050406030204" pitchFamily="18" charset="0"/>
                        </a:rPr>
                        <m:t>=100°</m:t>
                      </m:r>
                    </m:oMath>
                  </m:oMathPara>
                </a14:m>
                <a:endParaRPr lang="en-US" sz="2800" dirty="0"/>
              </a:p>
            </p:txBody>
          </p:sp>
        </mc:Choice>
        <mc:Fallback xmlns="">
          <p:sp>
            <p:nvSpPr>
              <p:cNvPr id="8" name="Object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3141A42-7713-464E-B957-DD6F47ADB76C}"/>
                  </a:ext>
                </a:extLst>
              </p:cNvPr>
              <p:cNvSpPr txBox="1">
                <a:spLocks noRot="1" noChangeAspect="1" noMove="1" noResize="1" noEditPoints="1" noAdjustHandles="1" noChangeArrowheads="1" noChangeShapeType="1" noTextEdit="1"/>
              </p:cNvSpPr>
              <p:nvPr/>
            </p:nvSpPr>
            <p:spPr bwMode="auto">
              <a:xfrm>
                <a:off x="116553" y="5302134"/>
                <a:ext cx="9076660" cy="1485808"/>
              </a:xfrm>
              <a:prstGeom prst="rect">
                <a:avLst/>
              </a:prstGeom>
              <a:blipFill>
                <a:blip r:embed="rId6"/>
                <a:stretch>
                  <a:fillRect/>
                </a:stretch>
              </a:blipFill>
            </p:spPr>
            <p:txBody>
              <a:bodyPr/>
              <a:lstStyle/>
              <a:p>
                <a:r>
                  <a:rPr lang="en-US">
                    <a:noFill/>
                  </a:rPr>
                  <a:t> </a:t>
                </a:r>
              </a:p>
            </p:txBody>
          </p:sp>
        </mc:Fallback>
      </mc:AlternateContent>
      <p:sp>
        <p:nvSpPr>
          <p:cNvPr id="5" name="Rectangle 14">
            <a:extLst>
              <a:ext uri="{FF2B5EF4-FFF2-40B4-BE49-F238E27FC236}">
                <a16:creationId xmlns:a16="http://schemas.microsoft.com/office/drawing/2014/main" id="{146B6B4A-03CE-4BDF-8B39-A99E1A65E1B6}"/>
              </a:ext>
            </a:extLst>
          </p:cNvPr>
          <p:cNvSpPr>
            <a:spLocks noChangeArrowheads="1"/>
          </p:cNvSpPr>
          <p:nvPr/>
        </p:nvSpPr>
        <p:spPr bwMode="auto">
          <a:xfrm>
            <a:off x="314632" y="4508221"/>
            <a:ext cx="2138018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pSp>
        <p:nvGrpSpPr>
          <p:cNvPr id="18" name="Group 17">
            <a:extLst>
              <a:ext uri="{FF2B5EF4-FFF2-40B4-BE49-F238E27FC236}">
                <a16:creationId xmlns:a16="http://schemas.microsoft.com/office/drawing/2014/main" id="{2C2E9B94-695C-4394-8C5F-E28A507A08B1}"/>
              </a:ext>
            </a:extLst>
          </p:cNvPr>
          <p:cNvGrpSpPr/>
          <p:nvPr/>
        </p:nvGrpSpPr>
        <p:grpSpPr>
          <a:xfrm>
            <a:off x="59991" y="1515058"/>
            <a:ext cx="11806686" cy="954107"/>
            <a:chOff x="63259" y="1596930"/>
            <a:chExt cx="11806686" cy="954107"/>
          </a:xfrm>
        </p:grpSpPr>
        <p:sp>
          <p:nvSpPr>
            <p:cNvPr id="17" name="TextBox 16">
              <a:extLst>
                <a:ext uri="{FF2B5EF4-FFF2-40B4-BE49-F238E27FC236}">
                  <a16:creationId xmlns:a16="http://schemas.microsoft.com/office/drawing/2014/main" id="{BD141494-6835-4979-97F6-9C1AF997C485}"/>
                </a:ext>
              </a:extLst>
            </p:cNvPr>
            <p:cNvSpPr txBox="1"/>
            <p:nvPr/>
          </p:nvSpPr>
          <p:spPr>
            <a:xfrm>
              <a:off x="63259" y="1596930"/>
              <a:ext cx="11806686" cy="954107"/>
            </a:xfrm>
            <a:prstGeom prst="rect">
              <a:avLst/>
            </a:prstGeom>
            <a:noFill/>
          </p:spPr>
          <p:txBody>
            <a:bodyPr wrap="square">
              <a:spAutoFit/>
            </a:bodyPr>
            <a:lstStyle/>
            <a:p>
              <a:pPr marL="0" marR="0" lvl="0" indent="0" algn="just" defTabSz="914400" rtl="0" eaLnBrk="1" fontAlgn="auto" latinLnBrk="0" hangingPunct="1">
                <a:lnSpc>
                  <a:spcPct val="100000"/>
                </a:lnSpc>
                <a:spcBef>
                  <a:spcPts val="300"/>
                </a:spcBef>
                <a:spcAft>
                  <a:spcPts val="30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Bài 3 (SGK-115): </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Cho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thoi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ABCD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có</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Tính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số</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đo</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mỗi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góc</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của</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hình</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t>
              </a:r>
              <a:r>
                <a:rPr kumimoji="0" 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mn-cs"/>
                </a:rPr>
                <a:t>thoi</a:t>
              </a:r>
              <a:r>
                <a:rPr kumimoji="0" lang="en-US" sz="2800" b="0"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mn-cs"/>
                </a:rPr>
                <a:t> ABCD. </a:t>
              </a:r>
            </a:p>
          </p:txBody>
        </p:sp>
        <mc:AlternateContent xmlns:mc="http://schemas.openxmlformats.org/markup-compatibility/2006" xmlns:a14="http://schemas.microsoft.com/office/drawing/2010/main">
          <mc:Choice Requires="a14">
            <p:sp>
              <p:nvSpPr>
                <p:cNvPr id="6" name="Object 5">
                  <a:extLst>
                    <a:ext uri="{FF2B5EF4-FFF2-40B4-BE49-F238E27FC236}">
                      <a16:creationId xmlns:a16="http://schemas.microsoft.com/office/drawing/2014/main" id="{2F790749-437A-4235-8C7A-E13B95A1C96A}"/>
                    </a:ext>
                  </a:extLst>
                </p:cNvPr>
                <p:cNvSpPr txBox="1"/>
                <p:nvPr/>
              </p:nvSpPr>
              <p:spPr>
                <a:xfrm>
                  <a:off x="6440308" y="1618033"/>
                  <a:ext cx="2154869" cy="441257"/>
                </a:xfrm>
                <a:prstGeom prst="rect">
                  <a:avLst/>
                </a:prstGeom>
              </p:spPr>
              <p:txBody>
                <a:bodyPr>
                  <a:noAutofit/>
                </a:bodyPr>
                <a:lstStyle/>
                <a:p>
                  <a:pPr/>
                  <a14:m>
                    <m:oMathPara xmlns:m="http://schemas.openxmlformats.org/officeDocument/2006/math">
                      <m:oMathParaPr>
                        <m:jc m:val="left"/>
                      </m:oMathParaPr>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𝐶𝐷𝐵</m:t>
                            </m:r>
                          </m:e>
                        </m:acc>
                        <m:r>
                          <a:rPr lang="en-US" sz="2800" i="1">
                            <a:solidFill>
                              <a:srgbClr val="000000"/>
                            </a:solidFill>
                            <a:latin typeface="Cambria Math" panose="02040503050406030204" pitchFamily="18" charset="0"/>
                          </a:rPr>
                          <m:t>=40°</m:t>
                        </m:r>
                      </m:oMath>
                    </m:oMathPara>
                  </a14:m>
                  <a:endParaRPr lang="en-US" sz="2800" dirty="0"/>
                </a:p>
              </p:txBody>
            </p:sp>
          </mc:Choice>
          <mc:Fallback xmlns="">
            <p:sp>
              <p:nvSpPr>
                <p:cNvPr id="6" name="Object 5">
                  <a:extLst>
                    <a:ext uri="{FF2B5EF4-FFF2-40B4-BE49-F238E27FC236}">
                      <a16:creationId xmlns:a16="http://schemas.microsoft.com/office/drawing/2014/main" id="{2F790749-437A-4235-8C7A-E13B95A1C96A}"/>
                    </a:ext>
                  </a:extLst>
                </p:cNvPr>
                <p:cNvSpPr txBox="1">
                  <a:spLocks noRot="1" noChangeAspect="1" noMove="1" noResize="1" noEditPoints="1" noAdjustHandles="1" noChangeArrowheads="1" noChangeShapeType="1" noTextEdit="1"/>
                </p:cNvSpPr>
                <p:nvPr/>
              </p:nvSpPr>
              <p:spPr>
                <a:xfrm>
                  <a:off x="6440308" y="1618033"/>
                  <a:ext cx="2154869" cy="441257"/>
                </a:xfrm>
                <a:prstGeom prst="rect">
                  <a:avLst/>
                </a:prstGeom>
                <a:blipFill>
                  <a:blip r:embed="rId7"/>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4" name="Object 13">
                <a:extLst>
                  <a:ext uri="{FF2B5EF4-FFF2-40B4-BE49-F238E27FC236}">
                    <a16:creationId xmlns:a16="http://schemas.microsoft.com/office/drawing/2014/main" id="{12AAE598-F2BE-4FB0-BF53-0038D781C9BF}"/>
                  </a:ext>
                </a:extLst>
              </p:cNvPr>
              <p:cNvSpPr txBox="1"/>
              <p:nvPr/>
            </p:nvSpPr>
            <p:spPr bwMode="auto">
              <a:xfrm>
                <a:off x="186087" y="4041444"/>
                <a:ext cx="6614390" cy="597631"/>
              </a:xfrm>
              <a:prstGeom prst="rect">
                <a:avLst/>
              </a:prstGeom>
              <a:noFill/>
            </p:spPr>
            <p:txBody>
              <a:bodyPr>
                <a:normAutofit/>
              </a:bodyPr>
              <a:lstStyle/>
              <a:p>
                <a14:m>
                  <m:oMath xmlns:m="http://schemas.openxmlformats.org/officeDocument/2006/math">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𝐷𝐴𝐵</m:t>
                        </m:r>
                      </m:e>
                    </m:acc>
                    <m:r>
                      <a:rPr lang="en-US" sz="2800" i="1">
                        <a:solidFill>
                          <a:srgbClr val="000000"/>
                        </a:solidFill>
                        <a:latin typeface="Cambria Math" panose="02040503050406030204" pitchFamily="18" charset="0"/>
                      </a:rPr>
                      <m:t>=</m:t>
                    </m:r>
                    <m:acc>
                      <m:accPr>
                        <m:chr m:val="̂"/>
                        <m:ctrlPr>
                          <a:rPr lang="en-US" sz="2800" i="1">
                            <a:solidFill>
                              <a:srgbClr val="000000"/>
                            </a:solidFill>
                            <a:latin typeface="Cambria Math" panose="02040503050406030204" pitchFamily="18" charset="0"/>
                          </a:rPr>
                        </m:ctrlPr>
                      </m:accPr>
                      <m:e>
                        <m:r>
                          <a:rPr lang="en-US" sz="2800" i="1">
                            <a:solidFill>
                              <a:srgbClr val="000000"/>
                            </a:solidFill>
                            <a:latin typeface="Cambria Math" panose="02040503050406030204" pitchFamily="18" charset="0"/>
                          </a:rPr>
                          <m:t>𝐷𝐶𝐵</m:t>
                        </m:r>
                      </m:e>
                    </m:acc>
                  </m:oMath>
                </a14:m>
                <a:r>
                  <a:rPr lang="en-US" sz="2800" dirty="0"/>
                  <a:t> </a:t>
                </a:r>
                <a:r>
                  <a:rPr lang="en-US" sz="2800" dirty="0">
                    <a:latin typeface="Times New Roman" panose="02020603050405020304" pitchFamily="18" charset="0"/>
                    <a:cs typeface="Times New Roman" panose="02020603050405020304" pitchFamily="18" charset="0"/>
                  </a:rPr>
                  <a:t>(tính </a:t>
                </a:r>
                <a:r>
                  <a:rPr lang="en-US" sz="2800" dirty="0" err="1">
                    <a:latin typeface="Times New Roman" panose="02020603050405020304" pitchFamily="18" charset="0"/>
                    <a:cs typeface="Times New Roman" panose="02020603050405020304" pitchFamily="18" charset="0"/>
                  </a:rPr>
                  <a:t>chất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a:t>
                </a:r>
              </a:p>
            </p:txBody>
          </p:sp>
        </mc:Choice>
        <mc:Fallback xmlns="">
          <p:sp>
            <p:nvSpPr>
              <p:cNvPr id="14" name="Object 13">
                <a:extLst>
                  <a:ext uri="{FF2B5EF4-FFF2-40B4-BE49-F238E27FC236}">
                    <a16:creationId xmlns:a16="http://schemas.microsoft.com/office/drawing/2014/main" id="{12AAE598-F2BE-4FB0-BF53-0038D781C9BF}"/>
                  </a:ext>
                </a:extLst>
              </p:cNvPr>
              <p:cNvSpPr txBox="1">
                <a:spLocks noRot="1" noChangeAspect="1" noMove="1" noResize="1" noEditPoints="1" noAdjustHandles="1" noChangeArrowheads="1" noChangeShapeType="1" noTextEdit="1"/>
              </p:cNvSpPr>
              <p:nvPr/>
            </p:nvSpPr>
            <p:spPr bwMode="auto">
              <a:xfrm>
                <a:off x="186087" y="4041444"/>
                <a:ext cx="6614390" cy="597631"/>
              </a:xfrm>
              <a:prstGeom prst="rect">
                <a:avLst/>
              </a:prstGeom>
              <a:blipFill>
                <a:blip r:embed="rId8"/>
                <a:stretch>
                  <a:fillRect t="-10204" b="-16327"/>
                </a:stretch>
              </a:blipFill>
            </p:spPr>
            <p:txBody>
              <a:bodyPr/>
              <a:lstStyle/>
              <a:p>
                <a:r>
                  <a:rPr lang="en-US">
                    <a:noFill/>
                  </a:rPr>
                  <a:t> </a:t>
                </a:r>
              </a:p>
            </p:txBody>
          </p:sp>
        </mc:Fallback>
      </mc:AlternateContent>
    </p:spTree>
    <p:extLst>
      <p:ext uri="{BB962C8B-B14F-4D97-AF65-F5344CB8AC3E}">
        <p14:creationId xmlns:p14="http://schemas.microsoft.com/office/powerpoint/2010/main" val="312070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circle(in)">
                                      <p:cBhvr>
                                        <p:cTn id="20" dur="20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circle(in)">
                                      <p:cBhvr>
                                        <p:cTn id="25" dur="20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circle(in)">
                                      <p:cBhvr>
                                        <p:cTn id="30" dur="2000"/>
                                        <p:tgtEl>
                                          <p:spTgt spid="10">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10">
                                            <p:txEl>
                                              <p:pRg st="1" end="1"/>
                                            </p:txEl>
                                          </p:spTgt>
                                        </p:tgtEl>
                                        <p:attrNameLst>
                                          <p:attrName>style.visibility</p:attrName>
                                        </p:attrNameLst>
                                      </p:cBhvr>
                                      <p:to>
                                        <p:strVal val="visible"/>
                                      </p:to>
                                    </p:set>
                                    <p:animEffect transition="in" filter="circle(in)">
                                      <p:cBhvr>
                                        <p:cTn id="35" dur="2000"/>
                                        <p:tgtEl>
                                          <p:spTgt spid="10">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circle(in)">
                                      <p:cBhvr>
                                        <p:cTn id="40" dur="2000"/>
                                        <p:tgtEl>
                                          <p:spTgt spid="12"/>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circle(in)">
                                      <p:cBhvr>
                                        <p:cTn id="45" dur="2000"/>
                                        <p:tgtEl>
                                          <p:spTgt spid="14"/>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16" fill="hold" grpId="0" nodeType="clickEffect">
                                  <p:stCondLst>
                                    <p:cond delay="0"/>
                                  </p:stCondLst>
                                  <p:childTnLst>
                                    <p:set>
                                      <p:cBhvr>
                                        <p:cTn id="49" dur="1" fill="hold">
                                          <p:stCondLst>
                                            <p:cond delay="0"/>
                                          </p:stCondLst>
                                        </p:cTn>
                                        <p:tgtEl>
                                          <p:spTgt spid="4"/>
                                        </p:tgtEl>
                                        <p:attrNameLst>
                                          <p:attrName>style.visibility</p:attrName>
                                        </p:attrNameLst>
                                      </p:cBhvr>
                                      <p:to>
                                        <p:strVal val="visible"/>
                                      </p:to>
                                    </p:set>
                                    <p:animEffect transition="in" filter="circle(in)">
                                      <p:cBhvr>
                                        <p:cTn id="50" dur="2000"/>
                                        <p:tgtEl>
                                          <p:spTgt spid="4"/>
                                        </p:tgtEl>
                                      </p:cBhvr>
                                    </p:animEffect>
                                  </p:childTnLst>
                                </p:cTn>
                              </p:par>
                            </p:childTnLst>
                          </p:cTn>
                        </p:par>
                      </p:childTnLst>
                    </p:cTn>
                  </p:par>
                  <p:par>
                    <p:cTn id="51" fill="hold">
                      <p:stCondLst>
                        <p:cond delay="indefinite"/>
                      </p:stCondLst>
                      <p:childTnLst>
                        <p:par>
                          <p:cTn id="52" fill="hold">
                            <p:stCondLst>
                              <p:cond delay="0"/>
                            </p:stCondLst>
                            <p:childTnLst>
                              <p:par>
                                <p:cTn id="53" presetID="6" presetClass="entr" presetSubtype="16" fill="hold" grpId="0" nodeType="clickEffect">
                                  <p:stCondLst>
                                    <p:cond delay="0"/>
                                  </p:stCondLst>
                                  <p:childTnLst>
                                    <p:set>
                                      <p:cBhvr>
                                        <p:cTn id="54" dur="1" fill="hold">
                                          <p:stCondLst>
                                            <p:cond delay="0"/>
                                          </p:stCondLst>
                                        </p:cTn>
                                        <p:tgtEl>
                                          <p:spTgt spid="8"/>
                                        </p:tgtEl>
                                        <p:attrNameLst>
                                          <p:attrName>style.visibility</p:attrName>
                                        </p:attrNameLst>
                                      </p:cBhvr>
                                      <p:to>
                                        <p:strVal val="visible"/>
                                      </p:to>
                                    </p:set>
                                    <p:animEffect transition="in" filter="circle(in)">
                                      <p:cBhvr>
                                        <p:cTn id="55"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P spid="8" grpId="0"/>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15.2023.9$9+K4lPs7H94VUqPe2XwIsfPRnrXQE//QTEXxb8/8N4CNc6FpgZahzpTjFhMzSA7T/nHJa11DE8Ng2TP3iAmRczFlmslSuUNOgUeb6yRvs0="/>
          <p:cNvSpPr/>
          <p:nvPr/>
        </p:nvSpPr>
        <p:spPr>
          <a:xfrm>
            <a:off x="812800" y="685800"/>
            <a:ext cx="4314613" cy="424688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a:solidFill>
                  <a:srgbClr val="002060"/>
                </a:solidFill>
                <a:latin typeface="Times New Roman" panose="02020603050405020304" pitchFamily="18" charset="0"/>
                <a:cs typeface="Times New Roman" panose="02020603050405020304" pitchFamily="18" charset="0"/>
              </a:rPr>
              <a:t>HOẠT ĐỘNG</a:t>
            </a:r>
          </a:p>
        </p:txBody>
      </p:sp>
      <p:pic>
        <p:nvPicPr>
          <p:cNvPr id="4" name="Hình ảnh 3" descr="OPL20U25GSXzBJYl68kk8uQGfFKzs7yb1M4KJWUiLk6ZEvGF+qCIPSnY57AbBFCvTW$15.2023.9$9+K4lPs7H94VUqPe2XwIsfPRnrXQE//QTEXxb8/8N4CNc6FpgZahzpTjFhMzSA7T/nHJa11DE8Ng2TP3iAmRczFlmslSuUNOgUeb6yRvs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05633" y="3568116"/>
            <a:ext cx="3093627" cy="2979963"/>
          </a:xfrm>
          <a:prstGeom prst="rect">
            <a:avLst/>
          </a:prstGeom>
        </p:spPr>
      </p:pic>
      <p:sp>
        <p:nvSpPr>
          <p:cNvPr id="2" name="TextBox 10" descr="OPL20U25GSXzBJYl68kk8uQGfFKzs7yb1M4KJWUiLk6ZEvGF+qCIPSnY57AbBFCvTW$15.2023.9$9+K4lPs7H94VUqPe2XwIsfPRnrXQE//QTEXxb8/8N4CNc6FpgZahzpTjFhMzSA7T/nHJa11DE8Ng2TP3iAmRczFlmslSuUNOgUeb6yRvs0="/>
          <p:cNvSpPr txBox="1"/>
          <p:nvPr/>
        </p:nvSpPr>
        <p:spPr>
          <a:xfrm>
            <a:off x="5433453" y="2420197"/>
            <a:ext cx="3251200" cy="748988"/>
          </a:xfrm>
          <a:prstGeom prst="rect">
            <a:avLst/>
          </a:prstGeom>
          <a:solidFill>
            <a:schemeClr val="accent6">
              <a:lumMod val="40000"/>
              <a:lumOff val="60000"/>
            </a:schemeClr>
          </a:solidFill>
        </p:spPr>
        <p:txBody>
          <a:bodyPr wrap="square">
            <a:spAutoFit/>
          </a:bodyPr>
          <a:lstStyle/>
          <a:p>
            <a:r>
              <a:rPr lang="en-GB" altLang="en-US" sz="4267" b="1" dirty="0">
                <a:solidFill>
                  <a:srgbClr val="FF0000"/>
                </a:solidFill>
                <a:latin typeface="Times New Roman" panose="02020603050405020304" pitchFamily="18" charset="0"/>
              </a:rPr>
              <a:t>VẬN DỤNG</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8615114-7887-4F10-B80A-FF7C3B1FAB04}"/>
              </a:ext>
            </a:extLst>
          </p:cNvPr>
          <p:cNvSpPr txBox="1"/>
          <p:nvPr/>
        </p:nvSpPr>
        <p:spPr>
          <a:xfrm>
            <a:off x="434383" y="16429"/>
            <a:ext cx="8031191" cy="2246769"/>
          </a:xfrm>
          <a:prstGeom prst="rect">
            <a:avLst/>
          </a:prstGeom>
          <a:noFill/>
        </p:spPr>
        <p:txBody>
          <a:bodyPr wrap="square" rtlCol="0">
            <a:spAutoFit/>
          </a:bodyPr>
          <a:lstStyle/>
          <a:p>
            <a:pPr algn="just"/>
            <a:r>
              <a:rPr lang="en-US" sz="2800" b="1" dirty="0">
                <a:latin typeface="Times New Roman" panose="02020603050405020304" pitchFamily="18" charset="0"/>
                <a:cs typeface="Times New Roman" panose="02020603050405020304" pitchFamily="18" charset="0"/>
              </a:rPr>
              <a:t>Bài 4: (SGK-115)</a:t>
            </a:r>
          </a:p>
          <a:p>
            <a:pPr algn="just"/>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62 </a:t>
            </a:r>
            <a:r>
              <a:rPr lang="en-US" sz="2800" dirty="0" err="1">
                <a:latin typeface="Times New Roman" panose="02020603050405020304" pitchFamily="18" charset="0"/>
                <a:cs typeface="Times New Roman" panose="02020603050405020304" pitchFamily="18" charset="0"/>
              </a:rPr>
              <a:t>mô</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lưới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dạng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hình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thoi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đường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chéo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45mm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90mm. </a:t>
            </a:r>
            <a:r>
              <a:rPr lang="en-US" sz="2800" dirty="0" err="1">
                <a:latin typeface="Times New Roman" panose="02020603050405020304" pitchFamily="18" charset="0"/>
                <a:cs typeface="Times New Roman" panose="02020603050405020304" pitchFamily="18" charset="0"/>
              </a:rPr>
              <a:t>Độ</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dài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cạnh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ô </a:t>
            </a:r>
            <a:r>
              <a:rPr lang="en-US" sz="2800" dirty="0" err="1">
                <a:latin typeface="Times New Roman" panose="02020603050405020304" pitchFamily="18" charset="0"/>
                <a:cs typeface="Times New Roman" panose="02020603050405020304" pitchFamily="18" charset="0"/>
              </a:rPr>
              <a:t>lưới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mắt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là</a:t>
            </a:r>
            <a:r>
              <a:rPr lang="en-US" sz="2800" dirty="0">
                <a:latin typeface="Times New Roman" panose="02020603050405020304" pitchFamily="18" charset="0"/>
                <a:cs typeface="Times New Roman" panose="02020603050405020304" pitchFamily="18" charset="0"/>
              </a:rPr>
              <a:t> bao </a:t>
            </a:r>
            <a:r>
              <a:rPr lang="en-US" sz="2800" dirty="0" err="1">
                <a:latin typeface="Times New Roman" panose="02020603050405020304" pitchFamily="18" charset="0"/>
                <a:cs typeface="Times New Roman" panose="02020603050405020304" pitchFamily="18" charset="0"/>
              </a:rPr>
              <a:t>nhiêu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milimét</a:t>
            </a:r>
            <a:r>
              <a:rPr lang="en-US" sz="2800" dirty="0">
                <a:latin typeface="Times New Roman" panose="02020603050405020304" pitchFamily="18" charset="0"/>
                <a:cs typeface="Times New Roman" panose="02020603050405020304" pitchFamily="18" charset="0"/>
              </a:rPr>
              <a:t> ( </a:t>
            </a:r>
            <a:r>
              <a:rPr lang="en-US" sz="2800" dirty="0" err="1">
                <a:latin typeface="Times New Roman" panose="02020603050405020304" pitchFamily="18" charset="0"/>
                <a:cs typeface="Times New Roman" panose="02020603050405020304" pitchFamily="18" charset="0"/>
              </a:rPr>
              <a:t>làm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đến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hàng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đơn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vị</a:t>
            </a:r>
            <a:r>
              <a:rPr lang="en-US" sz="2800" dirty="0">
                <a:latin typeface="Times New Roman" panose="02020603050405020304" pitchFamily="18" charset="0"/>
                <a:cs typeface="Times New Roman" panose="02020603050405020304" pitchFamily="18" charset="0"/>
              </a:rPr>
              <a:t>)?</a:t>
            </a:r>
          </a:p>
        </p:txBody>
      </p:sp>
      <p:sp>
        <p:nvSpPr>
          <p:cNvPr id="15" name="Rectangl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2248723-5B19-4482-B211-5D13F4DF3792}"/>
              </a:ext>
            </a:extLst>
          </p:cNvPr>
          <p:cNvSpPr>
            <a:spLocks noChangeArrowheads="1"/>
          </p:cNvSpPr>
          <p:nvPr/>
        </p:nvSpPr>
        <p:spPr bwMode="auto">
          <a:xfrm>
            <a:off x="1098429" y="2961641"/>
            <a:ext cx="2041898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7" name="Rectangl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F74CA69-FAE7-4038-986E-CF52BE202307}"/>
              </a:ext>
            </a:extLst>
          </p:cNvPr>
          <p:cNvSpPr>
            <a:spLocks noChangeArrowheads="1"/>
          </p:cNvSpPr>
          <p:nvPr/>
        </p:nvSpPr>
        <p:spPr bwMode="auto">
          <a:xfrm flipV="1">
            <a:off x="3962400" y="3164989"/>
            <a:ext cx="12031216"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19" name="Rectangl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4445966-7EBF-433F-A7B6-3E2640148A38}"/>
              </a:ext>
            </a:extLst>
          </p:cNvPr>
          <p:cNvSpPr>
            <a:spLocks noChangeArrowheads="1"/>
          </p:cNvSpPr>
          <p:nvPr/>
        </p:nvSpPr>
        <p:spPr bwMode="auto">
          <a:xfrm>
            <a:off x="-1" y="0"/>
            <a:ext cx="25189507"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1" name="Rectangl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43DDE2-F1C9-4C32-A96F-7C97724B2E61}"/>
              </a:ext>
            </a:extLst>
          </p:cNvPr>
          <p:cNvSpPr>
            <a:spLocks noChangeArrowheads="1"/>
          </p:cNvSpPr>
          <p:nvPr/>
        </p:nvSpPr>
        <p:spPr bwMode="auto">
          <a:xfrm flipV="1">
            <a:off x="4552377" y="4245890"/>
            <a:ext cx="1831288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sp>
        <p:nvSpPr>
          <p:cNvPr id="23" name="Rectangl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AEBF1BF-C0D3-4676-8E7D-DD69C574EB3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25" name="Rectangl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A1BA290-2E05-4C40-B0BD-991DA36273EC}"/>
              </a:ext>
            </a:extLst>
          </p:cNvPr>
          <p:cNvSpPr>
            <a:spLocks noChangeArrowheads="1"/>
          </p:cNvSpPr>
          <p:nvPr/>
        </p:nvSpPr>
        <p:spPr bwMode="auto">
          <a:xfrm>
            <a:off x="123646" y="544683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F13573-6D5C-417A-BE31-D6C741BAB8F6}"/>
              </a:ext>
            </a:extLst>
          </p:cNvPr>
          <p:cNvPicPr>
            <a:picLocks noChangeAspect="1"/>
          </p:cNvPicPr>
          <p:nvPr/>
        </p:nvPicPr>
        <p:blipFill>
          <a:blip r:embed="rId2"/>
          <a:stretch>
            <a:fillRect/>
          </a:stretch>
        </p:blipFill>
        <p:spPr>
          <a:xfrm>
            <a:off x="8501192" y="227750"/>
            <a:ext cx="3690808" cy="1835500"/>
          </a:xfrm>
          <a:prstGeom prst="rect">
            <a:avLst/>
          </a:prstGeom>
        </p:spPr>
      </p:pic>
      <p:pic>
        <p:nvPicPr>
          <p:cNvPr id="28" name="Picture 2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F9B585F-A094-4BA5-98AC-05ED7CDAD1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10065265" y="5050810"/>
            <a:ext cx="2461773" cy="1737132"/>
          </a:xfrm>
          <a:prstGeom prst="rect">
            <a:avLst/>
          </a:prstGeom>
        </p:spPr>
      </p:pic>
      <p:pic>
        <p:nvPicPr>
          <p:cNvPr id="11"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D570AA3-BBDC-4354-A44F-0F2D5274F191}"/>
              </a:ext>
            </a:extLst>
          </p:cNvPr>
          <p:cNvPicPr>
            <a:picLocks noChangeAspect="1"/>
          </p:cNvPicPr>
          <p:nvPr/>
        </p:nvPicPr>
        <p:blipFill>
          <a:blip r:embed="rId4"/>
          <a:stretch>
            <a:fillRect/>
          </a:stretch>
        </p:blipFill>
        <p:spPr>
          <a:xfrm>
            <a:off x="8346604" y="2153584"/>
            <a:ext cx="3845396" cy="2610821"/>
          </a:xfrm>
          <a:prstGeom prst="rect">
            <a:avLst/>
          </a:prstGeom>
        </p:spPr>
      </p:pic>
      <p:sp>
        <p:nvSpPr>
          <p:cNvPr id="29" name="TextBox 28">
            <a:extLst>
              <a:ext uri="{FF2B5EF4-FFF2-40B4-BE49-F238E27FC236}">
                <a16:creationId xmlns:a16="http://schemas.microsoft.com/office/drawing/2014/main" id="{DA938A21-0AA6-4E86-AA1A-86238707F71A}"/>
              </a:ext>
            </a:extLst>
          </p:cNvPr>
          <p:cNvSpPr txBox="1"/>
          <p:nvPr/>
        </p:nvSpPr>
        <p:spPr>
          <a:xfrm>
            <a:off x="700548" y="2782132"/>
            <a:ext cx="6958781" cy="2908489"/>
          </a:xfrm>
          <a:prstGeom prst="rect">
            <a:avLst/>
          </a:prstGeom>
          <a:noFill/>
        </p:spPr>
        <p:txBody>
          <a:bodyPr wrap="square">
            <a:spAutoFit/>
          </a:bodyPr>
          <a:lstStyle/>
          <a:p>
            <a:pPr algn="ctr">
              <a:spcBef>
                <a:spcPts val="300"/>
              </a:spcBef>
              <a:spcAft>
                <a:spcPts val="300"/>
              </a:spcAft>
            </a:pPr>
            <a:r>
              <a:rPr lang="en-US" sz="2800" b="1" dirty="0" err="1">
                <a:effectLst/>
                <a:latin typeface="Times New Roman" panose="02020603050405020304" pitchFamily="18" charset="0"/>
                <a:ea typeface="Times New Roman" panose="02020603050405020304" pitchFamily="18" charset="0"/>
                <a:cs typeface="Times New Roman" panose="02020603050405020304" pitchFamily="18" charset="0"/>
              </a:rPr>
              <a:t>Giải</a:t>
            </a:r>
            <a:endParaRPr lang="en-US" sz="2800" b="1"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Vì</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thoi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chéo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trung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điểm</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đường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chéo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vuông</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góc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nhau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nên</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dài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lưới</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cáo</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là</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algn="just">
              <a:spcBef>
                <a:spcPts val="300"/>
              </a:spcBef>
              <a:spcAft>
                <a:spcPts val="300"/>
              </a:spcAft>
            </a:pP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33" name="Object 32">
                <a:extLst>
                  <a:ext uri="{FF2B5EF4-FFF2-40B4-BE49-F238E27FC236}">
                    <a16:creationId xmlns:a16="http://schemas.microsoft.com/office/drawing/2014/main" id="{DD30BB96-5FC8-4CB3-803A-4484354851A9}"/>
                  </a:ext>
                </a:extLst>
              </p:cNvPr>
              <p:cNvSpPr txBox="1"/>
              <p:nvPr/>
            </p:nvSpPr>
            <p:spPr>
              <a:xfrm>
                <a:off x="4325009" y="4514890"/>
                <a:ext cx="4617708" cy="826012"/>
              </a:xfrm>
              <a:prstGeom prst="rect">
                <a:avLst/>
              </a:prstGeom>
            </p:spPr>
            <p:txBody>
              <a:bodyPr>
                <a:normAutofit/>
              </a:bodyPr>
              <a:lstStyle/>
              <a:p>
                <a:pPr/>
                <a14:m>
                  <m:oMathPara xmlns:m="http://schemas.openxmlformats.org/officeDocument/2006/math">
                    <m:oMathParaPr>
                      <m:jc m:val="left"/>
                    </m:oMathParaPr>
                    <m:oMath xmlns:m="http://schemas.openxmlformats.org/officeDocument/2006/math">
                      <m:rad>
                        <m:radPr>
                          <m:degHide m:val="on"/>
                          <m:ctrlPr>
                            <a:rPr lang="en-US" sz="2800" i="1">
                              <a:solidFill>
                                <a:srgbClr val="000000"/>
                              </a:solidFill>
                              <a:latin typeface="Cambria Math" panose="02040503050406030204" pitchFamily="18" charset="0"/>
                            </a:rPr>
                          </m:ctrlPr>
                        </m:radPr>
                        <m:deg/>
                        <m:e>
                          <m:r>
                            <a:rPr lang="en-US" sz="2800" i="1">
                              <a:solidFill>
                                <a:srgbClr val="000000"/>
                              </a:solidFill>
                              <a:latin typeface="Cambria Math" panose="02040503050406030204" pitchFamily="18" charset="0"/>
                            </a:rPr>
                            <m:t>4</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5</m:t>
                              </m:r>
                            </m:e>
                            <m:sup>
                              <m:r>
                                <a:rPr lang="en-US" sz="2800" i="1">
                                  <a:solidFill>
                                    <a:srgbClr val="000000"/>
                                  </a:solidFill>
                                  <a:latin typeface="Cambria Math" panose="02040503050406030204" pitchFamily="18" charset="0"/>
                                </a:rPr>
                                <m:t>2</m:t>
                              </m:r>
                            </m:sup>
                          </m:sSup>
                          <m:r>
                            <a:rPr lang="en-US" sz="2800" i="1">
                              <a:solidFill>
                                <a:srgbClr val="000000"/>
                              </a:solidFill>
                              <a:latin typeface="Cambria Math" panose="02040503050406030204" pitchFamily="18" charset="0"/>
                            </a:rPr>
                            <m:t>+22,</m:t>
                          </m:r>
                          <m:sSup>
                            <m:sSupPr>
                              <m:ctrlPr>
                                <a:rPr lang="en-US" sz="2800" i="1">
                                  <a:solidFill>
                                    <a:srgbClr val="000000"/>
                                  </a:solidFill>
                                  <a:latin typeface="Cambria Math" panose="02040503050406030204" pitchFamily="18" charset="0"/>
                                </a:rPr>
                              </m:ctrlPr>
                            </m:sSupPr>
                            <m:e>
                              <m:r>
                                <a:rPr lang="en-US" sz="2800" i="1">
                                  <a:solidFill>
                                    <a:srgbClr val="000000"/>
                                  </a:solidFill>
                                  <a:latin typeface="Cambria Math" panose="02040503050406030204" pitchFamily="18" charset="0"/>
                                </a:rPr>
                                <m:t>5</m:t>
                              </m:r>
                            </m:e>
                            <m:sup>
                              <m:r>
                                <a:rPr lang="en-US" sz="2800" i="1">
                                  <a:solidFill>
                                    <a:srgbClr val="000000"/>
                                  </a:solidFill>
                                  <a:latin typeface="Cambria Math" panose="02040503050406030204" pitchFamily="18" charset="0"/>
                                </a:rPr>
                                <m:t>2</m:t>
                              </m:r>
                            </m:sup>
                          </m:sSup>
                        </m:e>
                      </m:rad>
                      <m:r>
                        <a:rPr lang="en-US" sz="2800" i="1">
                          <a:solidFill>
                            <a:srgbClr val="000000"/>
                          </a:solidFill>
                          <a:latin typeface="Cambria Math" panose="02040503050406030204" pitchFamily="18" charset="0"/>
                        </a:rPr>
                        <m:t>=50</m:t>
                      </m:r>
                      <m:r>
                        <m:rPr>
                          <m:sty m:val="p"/>
                        </m:rPr>
                        <a:rPr lang="en-US" sz="2800" i="0">
                          <a:solidFill>
                            <a:srgbClr val="000000"/>
                          </a:solidFill>
                          <a:latin typeface="Cambria Math" panose="02040503050406030204" pitchFamily="18" charset="0"/>
                        </a:rPr>
                        <m:t>mm</m:t>
                      </m:r>
                    </m:oMath>
                  </m:oMathPara>
                </a14:m>
                <a:endParaRPr lang="en-US" sz="2800" dirty="0"/>
              </a:p>
            </p:txBody>
          </p:sp>
        </mc:Choice>
        <mc:Fallback xmlns="">
          <p:sp>
            <p:nvSpPr>
              <p:cNvPr id="33" name="Object 32">
                <a:extLst>
                  <a:ext uri="{FF2B5EF4-FFF2-40B4-BE49-F238E27FC236}">
                    <a16:creationId xmlns:a16="http://schemas.microsoft.com/office/drawing/2014/main" id="{DD30BB96-5FC8-4CB3-803A-4484354851A9}"/>
                  </a:ext>
                </a:extLst>
              </p:cNvPr>
              <p:cNvSpPr txBox="1">
                <a:spLocks noRot="1" noChangeAspect="1" noMove="1" noResize="1" noEditPoints="1" noAdjustHandles="1" noChangeArrowheads="1" noChangeShapeType="1" noTextEdit="1"/>
              </p:cNvSpPr>
              <p:nvPr/>
            </p:nvSpPr>
            <p:spPr>
              <a:xfrm>
                <a:off x="4325009" y="4514890"/>
                <a:ext cx="4617708" cy="826012"/>
              </a:xfrm>
              <a:prstGeom prst="rect">
                <a:avLst/>
              </a:prstGeom>
              <a:blipFill>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181628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circle(in)">
                                      <p:cBhvr>
                                        <p:cTn id="15" dur="20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nodeType="clickEffect">
                                  <p:stCondLst>
                                    <p:cond delay="0"/>
                                  </p:stCondLst>
                                  <p:childTnLst>
                                    <p:set>
                                      <p:cBhvr>
                                        <p:cTn id="19" dur="1" fill="hold">
                                          <p:stCondLst>
                                            <p:cond delay="0"/>
                                          </p:stCondLst>
                                        </p:cTn>
                                        <p:tgtEl>
                                          <p:spTgt spid="29">
                                            <p:txEl>
                                              <p:pRg st="0" end="0"/>
                                            </p:txEl>
                                          </p:spTgt>
                                        </p:tgtEl>
                                        <p:attrNameLst>
                                          <p:attrName>style.visibility</p:attrName>
                                        </p:attrNameLst>
                                      </p:cBhvr>
                                      <p:to>
                                        <p:strVal val="visible"/>
                                      </p:to>
                                    </p:set>
                                    <p:animEffect transition="in" filter="circle(in)">
                                      <p:cBhvr>
                                        <p:cTn id="20" dur="2000"/>
                                        <p:tgtEl>
                                          <p:spTgt spid="29">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nodeType="clickEffect">
                                  <p:stCondLst>
                                    <p:cond delay="0"/>
                                  </p:stCondLst>
                                  <p:childTnLst>
                                    <p:set>
                                      <p:cBhvr>
                                        <p:cTn id="24" dur="1" fill="hold">
                                          <p:stCondLst>
                                            <p:cond delay="0"/>
                                          </p:stCondLst>
                                        </p:cTn>
                                        <p:tgtEl>
                                          <p:spTgt spid="29">
                                            <p:txEl>
                                              <p:pRg st="1" end="1"/>
                                            </p:txEl>
                                          </p:spTgt>
                                        </p:tgtEl>
                                        <p:attrNameLst>
                                          <p:attrName>style.visibility</p:attrName>
                                        </p:attrNameLst>
                                      </p:cBhvr>
                                      <p:to>
                                        <p:strVal val="visible"/>
                                      </p:to>
                                    </p:set>
                                    <p:animEffect transition="in" filter="circle(in)">
                                      <p:cBhvr>
                                        <p:cTn id="25" dur="2000"/>
                                        <p:tgtEl>
                                          <p:spTgt spid="29">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nodeType="clickEffect">
                                  <p:stCondLst>
                                    <p:cond delay="0"/>
                                  </p:stCondLst>
                                  <p:childTnLst>
                                    <p:set>
                                      <p:cBhvr>
                                        <p:cTn id="29" dur="1" fill="hold">
                                          <p:stCondLst>
                                            <p:cond delay="0"/>
                                          </p:stCondLst>
                                        </p:cTn>
                                        <p:tgtEl>
                                          <p:spTgt spid="29">
                                            <p:txEl>
                                              <p:pRg st="2" end="2"/>
                                            </p:txEl>
                                          </p:spTgt>
                                        </p:tgtEl>
                                        <p:attrNameLst>
                                          <p:attrName>style.visibility</p:attrName>
                                        </p:attrNameLst>
                                      </p:cBhvr>
                                      <p:to>
                                        <p:strVal val="visible"/>
                                      </p:to>
                                    </p:set>
                                    <p:animEffect transition="in" filter="circle(in)">
                                      <p:cBhvr>
                                        <p:cTn id="30" dur="2000"/>
                                        <p:tgtEl>
                                          <p:spTgt spid="29">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circle(in)">
                                      <p:cBhvr>
                                        <p:cTn id="35"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9" name="Picture 1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BF17224-6A86-4838-BFFD-7476D964A60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56363" y="4949825"/>
            <a:ext cx="3770312" cy="1898650"/>
          </a:xfrm>
          <a:prstGeom prst="rect">
            <a:avLst/>
          </a:prstGeom>
          <a:noFill/>
          <a:extLst>
            <a:ext uri="{909E8E84-426E-40DD-AFC4-6F175D3DCCD1}">
              <a14:hiddenFill xmlns:a14="http://schemas.microsoft.com/office/drawing/2010/main">
                <a:solidFill>
                  <a:srgbClr val="FFFFFF"/>
                </a:solidFill>
              </a14:hiddenFill>
            </a:ext>
          </a:extLst>
        </p:spPr>
      </p:pic>
      <p:pic>
        <p:nvPicPr>
          <p:cNvPr id="21518" name="Pictur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36421AC-D334-49FF-BF0D-EA975A38BF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6363" y="4586288"/>
            <a:ext cx="3886200" cy="1065212"/>
          </a:xfrm>
          <a:prstGeom prst="rect">
            <a:avLst/>
          </a:prstGeom>
          <a:noFill/>
          <a:extLst>
            <a:ext uri="{909E8E84-426E-40DD-AFC4-6F175D3DCCD1}">
              <a14:hiddenFill xmlns:a14="http://schemas.microsoft.com/office/drawing/2010/main">
                <a:solidFill>
                  <a:srgbClr val="FFFFFF"/>
                </a:solidFill>
              </a14:hiddenFill>
            </a:ext>
          </a:extLst>
        </p:spPr>
      </p:pic>
      <p:pic>
        <p:nvPicPr>
          <p:cNvPr id="21517" name="Picture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D608624-F128-437C-B558-2A3327CEB7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26176" y="3886200"/>
            <a:ext cx="3522663" cy="1295400"/>
          </a:xfrm>
          <a:prstGeom prst="rect">
            <a:avLst/>
          </a:prstGeom>
          <a:noFill/>
          <a:extLst>
            <a:ext uri="{909E8E84-426E-40DD-AFC4-6F175D3DCCD1}">
              <a14:hiddenFill xmlns:a14="http://schemas.microsoft.com/office/drawing/2010/main">
                <a:solidFill>
                  <a:srgbClr val="FFFFFF"/>
                </a:solidFill>
              </a14:hiddenFill>
            </a:ext>
          </a:extLst>
        </p:spPr>
      </p:pic>
      <p:pic>
        <p:nvPicPr>
          <p:cNvPr id="21516" name="Pictur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B8C102E-A04A-40AB-88D5-484FBA19F1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65426" y="2635250"/>
            <a:ext cx="4054475" cy="2679700"/>
          </a:xfrm>
          <a:prstGeom prst="rect">
            <a:avLst/>
          </a:prstGeom>
          <a:noFill/>
          <a:extLst>
            <a:ext uri="{909E8E84-426E-40DD-AFC4-6F175D3DCCD1}">
              <a14:hiddenFill xmlns:a14="http://schemas.microsoft.com/office/drawing/2010/main">
                <a:solidFill>
                  <a:srgbClr val="FFFFFF"/>
                </a:solidFill>
              </a14:hiddenFill>
            </a:ext>
          </a:extLst>
        </p:spPr>
      </p:pic>
      <p:pic>
        <p:nvPicPr>
          <p:cNvPr id="21515" name="Pictur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1D2E4A6-1DE8-49D9-87F0-7256E620074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16564" y="2200276"/>
            <a:ext cx="3540125" cy="1827213"/>
          </a:xfrm>
          <a:prstGeom prst="rect">
            <a:avLst/>
          </a:prstGeom>
          <a:noFill/>
          <a:extLst>
            <a:ext uri="{909E8E84-426E-40DD-AFC4-6F175D3DCCD1}">
              <a14:hiddenFill xmlns:a14="http://schemas.microsoft.com/office/drawing/2010/main">
                <a:solidFill>
                  <a:srgbClr val="FFFFFF"/>
                </a:solidFill>
              </a14:hiddenFill>
            </a:ext>
          </a:extLst>
        </p:spPr>
      </p:pic>
      <p:pic>
        <p:nvPicPr>
          <p:cNvPr id="21514" name="Picture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2B58580-185E-440B-985F-90D5468CC6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16564" y="2049464"/>
            <a:ext cx="3602037" cy="1189037"/>
          </a:xfrm>
          <a:prstGeom prst="rect">
            <a:avLst/>
          </a:prstGeom>
          <a:noFill/>
          <a:extLst>
            <a:ext uri="{909E8E84-426E-40DD-AFC4-6F175D3DCCD1}">
              <a14:hiddenFill xmlns:a14="http://schemas.microsoft.com/office/drawing/2010/main">
                <a:solidFill>
                  <a:srgbClr val="FFFFFF"/>
                </a:solidFill>
              </a14:hiddenFill>
            </a:ext>
          </a:extLst>
        </p:spPr>
      </p:pic>
      <p:pic>
        <p:nvPicPr>
          <p:cNvPr id="21513" name="Picture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AC718BAC-BA29-4082-862F-C07091D168E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30825" y="1455738"/>
            <a:ext cx="3379788" cy="976312"/>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1A78A40-B740-4DD7-9545-4887110028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276850" y="808038"/>
            <a:ext cx="3327400" cy="1631950"/>
          </a:xfrm>
          <a:prstGeom prst="rect">
            <a:avLst/>
          </a:prstGeom>
          <a:noFill/>
          <a:extLst>
            <a:ext uri="{909E8E84-426E-40DD-AFC4-6F175D3DCCD1}">
              <a14:hiddenFill xmlns:a14="http://schemas.microsoft.com/office/drawing/2010/main">
                <a:solidFill>
                  <a:srgbClr val="FFFFFF"/>
                </a:solidFill>
              </a14:hiddenFill>
            </a:ext>
          </a:extLst>
        </p:spPr>
      </p:pic>
      <p:pic>
        <p:nvPicPr>
          <p:cNvPr id="21511"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65B21D-FE3E-4907-AFF0-8881DEF72A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765426" y="1889126"/>
            <a:ext cx="3114675" cy="130492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A38F379-1F5D-418D-847A-459053DAA17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96732" y="-13017"/>
            <a:ext cx="2847975" cy="966788"/>
          </a:xfrm>
          <a:prstGeom prst="rect">
            <a:avLst/>
          </a:prstGeom>
          <a:noFill/>
          <a:extLst>
            <a:ext uri="{909E8E84-426E-40DD-AFC4-6F175D3DCCD1}">
              <a14:hiddenFill xmlns:a14="http://schemas.microsoft.com/office/drawing/2010/main">
                <a:solidFill>
                  <a:srgbClr val="FFFFFF"/>
                </a:solidFill>
              </a14:hiddenFill>
            </a:ext>
          </a:extLst>
        </p:spPr>
      </p:pic>
      <p:pic>
        <p:nvPicPr>
          <p:cNvPr id="21509" name="Picture 5">
            <a:extLst>
              <a:ext uri="{FF2B5EF4-FFF2-40B4-BE49-F238E27FC236}">
                <a16:creationId xmlns:a16="http://schemas.microsoft.com/office/drawing/2014/main" id="{0E05942D-B7E4-4677-B26D-6E16E01793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765425" y="73026"/>
            <a:ext cx="3282950" cy="3095625"/>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a:extLst>
              <a:ext uri="{FF2B5EF4-FFF2-40B4-BE49-F238E27FC236}">
                <a16:creationId xmlns:a16="http://schemas.microsoft.com/office/drawing/2014/main" id="{4DC59330-3AF1-4D90-8452-252E6581CD4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825625" y="2165350"/>
            <a:ext cx="2351088" cy="152558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nodeType="clickEffect">
                                  <p:stCondLst>
                                    <p:cond delay="0"/>
                                  </p:stCondLst>
                                  <p:childTnLst>
                                    <p:set>
                                      <p:cBhvr>
                                        <p:cTn id="6" dur="1" fill="hold">
                                          <p:stCondLst>
                                            <p:cond delay="0"/>
                                          </p:stCondLst>
                                        </p:cTn>
                                        <p:tgtEl>
                                          <p:spTgt spid="21508"/>
                                        </p:tgtEl>
                                        <p:attrNameLst>
                                          <p:attrName>style.visibility</p:attrName>
                                        </p:attrNameLst>
                                      </p:cBhvr>
                                      <p:to>
                                        <p:strVal val="visible"/>
                                      </p:to>
                                    </p:set>
                                    <p:animEffect transition="in" filter="box(out)">
                                      <p:cBhvr>
                                        <p:cTn id="7" dur="500"/>
                                        <p:tgtEl>
                                          <p:spTgt spid="2150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21509"/>
                                        </p:tgtEl>
                                        <p:attrNameLst>
                                          <p:attrName>style.visibility</p:attrName>
                                        </p:attrNameLst>
                                      </p:cBhvr>
                                      <p:to>
                                        <p:strVal val="visible"/>
                                      </p:to>
                                    </p:set>
                                    <p:animEffect transition="in" filter="wipe(left)">
                                      <p:cBhvr>
                                        <p:cTn id="12" dur="500"/>
                                        <p:tgtEl>
                                          <p:spTgt spid="21509"/>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1510"/>
                                        </p:tgtEl>
                                        <p:attrNameLst>
                                          <p:attrName>style.visibility</p:attrName>
                                        </p:attrNameLst>
                                      </p:cBhvr>
                                      <p:to>
                                        <p:strVal val="visible"/>
                                      </p:to>
                                    </p:set>
                                    <p:animEffect transition="in" filter="wipe(left)">
                                      <p:cBhvr>
                                        <p:cTn id="17" dur="500"/>
                                        <p:tgtEl>
                                          <p:spTgt spid="21510"/>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p:cTn id="21" dur="1" fill="hold">
                                          <p:stCondLst>
                                            <p:cond delay="0"/>
                                          </p:stCondLst>
                                        </p:cTn>
                                        <p:tgtEl>
                                          <p:spTgt spid="21511"/>
                                        </p:tgtEl>
                                        <p:attrNameLst>
                                          <p:attrName>style.visibility</p:attrName>
                                        </p:attrNameLst>
                                      </p:cBhvr>
                                      <p:to>
                                        <p:strVal val="visible"/>
                                      </p:to>
                                    </p:set>
                                    <p:animEffect transition="in" filter="wipe(left)">
                                      <p:cBhvr>
                                        <p:cTn id="22" dur="500"/>
                                        <p:tgtEl>
                                          <p:spTgt spid="2151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1512"/>
                                        </p:tgtEl>
                                        <p:attrNameLst>
                                          <p:attrName>style.visibility</p:attrName>
                                        </p:attrNameLst>
                                      </p:cBhvr>
                                      <p:to>
                                        <p:strVal val="visible"/>
                                      </p:to>
                                    </p:set>
                                    <p:animEffect transition="in" filter="wipe(left)">
                                      <p:cBhvr>
                                        <p:cTn id="27" dur="500"/>
                                        <p:tgtEl>
                                          <p:spTgt spid="2151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p:cTn id="31" dur="1" fill="hold">
                                          <p:stCondLst>
                                            <p:cond delay="0"/>
                                          </p:stCondLst>
                                        </p:cTn>
                                        <p:tgtEl>
                                          <p:spTgt spid="21513"/>
                                        </p:tgtEl>
                                        <p:attrNameLst>
                                          <p:attrName>style.visibility</p:attrName>
                                        </p:attrNameLst>
                                      </p:cBhvr>
                                      <p:to>
                                        <p:strVal val="visible"/>
                                      </p:to>
                                    </p:set>
                                    <p:animEffect transition="in" filter="wipe(left)">
                                      <p:cBhvr>
                                        <p:cTn id="32" dur="500"/>
                                        <p:tgtEl>
                                          <p:spTgt spid="21513"/>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1514"/>
                                        </p:tgtEl>
                                        <p:attrNameLst>
                                          <p:attrName>style.visibility</p:attrName>
                                        </p:attrNameLst>
                                      </p:cBhvr>
                                      <p:to>
                                        <p:strVal val="visible"/>
                                      </p:to>
                                    </p:set>
                                    <p:animEffect transition="in" filter="wipe(left)">
                                      <p:cBhvr>
                                        <p:cTn id="37" dur="500"/>
                                        <p:tgtEl>
                                          <p:spTgt spid="2151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nodeType="clickEffect">
                                  <p:stCondLst>
                                    <p:cond delay="0"/>
                                  </p:stCondLst>
                                  <p:childTnLst>
                                    <p:set>
                                      <p:cBhvr>
                                        <p:cTn id="41" dur="1" fill="hold">
                                          <p:stCondLst>
                                            <p:cond delay="0"/>
                                          </p:stCondLst>
                                        </p:cTn>
                                        <p:tgtEl>
                                          <p:spTgt spid="21515"/>
                                        </p:tgtEl>
                                        <p:attrNameLst>
                                          <p:attrName>style.visibility</p:attrName>
                                        </p:attrNameLst>
                                      </p:cBhvr>
                                      <p:to>
                                        <p:strVal val="visible"/>
                                      </p:to>
                                    </p:set>
                                    <p:animEffect transition="in" filter="wipe(left)">
                                      <p:cBhvr>
                                        <p:cTn id="42" dur="500"/>
                                        <p:tgtEl>
                                          <p:spTgt spid="21515"/>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nodeType="clickEffect">
                                  <p:stCondLst>
                                    <p:cond delay="0"/>
                                  </p:stCondLst>
                                  <p:childTnLst>
                                    <p:set>
                                      <p:cBhvr>
                                        <p:cTn id="46" dur="1" fill="hold">
                                          <p:stCondLst>
                                            <p:cond delay="0"/>
                                          </p:stCondLst>
                                        </p:cTn>
                                        <p:tgtEl>
                                          <p:spTgt spid="21516"/>
                                        </p:tgtEl>
                                        <p:attrNameLst>
                                          <p:attrName>style.visibility</p:attrName>
                                        </p:attrNameLst>
                                      </p:cBhvr>
                                      <p:to>
                                        <p:strVal val="visible"/>
                                      </p:to>
                                    </p:set>
                                    <p:animEffect transition="in" filter="wipe(left)">
                                      <p:cBhvr>
                                        <p:cTn id="47" dur="500"/>
                                        <p:tgtEl>
                                          <p:spTgt spid="21516"/>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22" presetClass="entr" presetSubtype="8" fill="hold" nodeType="clickEffect">
                                  <p:stCondLst>
                                    <p:cond delay="0"/>
                                  </p:stCondLst>
                                  <p:childTnLst>
                                    <p:set>
                                      <p:cBhvr>
                                        <p:cTn id="51" dur="1" fill="hold">
                                          <p:stCondLst>
                                            <p:cond delay="0"/>
                                          </p:stCondLst>
                                        </p:cTn>
                                        <p:tgtEl>
                                          <p:spTgt spid="21517"/>
                                        </p:tgtEl>
                                        <p:attrNameLst>
                                          <p:attrName>style.visibility</p:attrName>
                                        </p:attrNameLst>
                                      </p:cBhvr>
                                      <p:to>
                                        <p:strVal val="visible"/>
                                      </p:to>
                                    </p:set>
                                    <p:animEffect transition="in" filter="wipe(left)">
                                      <p:cBhvr>
                                        <p:cTn id="52" dur="500"/>
                                        <p:tgtEl>
                                          <p:spTgt spid="21517"/>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22" presetClass="entr" presetSubtype="8" fill="hold" nodeType="clickEffect">
                                  <p:stCondLst>
                                    <p:cond delay="0"/>
                                  </p:stCondLst>
                                  <p:childTnLst>
                                    <p:set>
                                      <p:cBhvr>
                                        <p:cTn id="56" dur="1" fill="hold">
                                          <p:stCondLst>
                                            <p:cond delay="0"/>
                                          </p:stCondLst>
                                        </p:cTn>
                                        <p:tgtEl>
                                          <p:spTgt spid="21518"/>
                                        </p:tgtEl>
                                        <p:attrNameLst>
                                          <p:attrName>style.visibility</p:attrName>
                                        </p:attrNameLst>
                                      </p:cBhvr>
                                      <p:to>
                                        <p:strVal val="visible"/>
                                      </p:to>
                                    </p:set>
                                    <p:animEffect transition="in" filter="wipe(left)">
                                      <p:cBhvr>
                                        <p:cTn id="57" dur="500"/>
                                        <p:tgtEl>
                                          <p:spTgt spid="21518"/>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22" presetClass="entr" presetSubtype="8" fill="hold" nodeType="clickEffect">
                                  <p:stCondLst>
                                    <p:cond delay="0"/>
                                  </p:stCondLst>
                                  <p:childTnLst>
                                    <p:set>
                                      <p:cBhvr>
                                        <p:cTn id="61" dur="1" fill="hold">
                                          <p:stCondLst>
                                            <p:cond delay="0"/>
                                          </p:stCondLst>
                                        </p:cTn>
                                        <p:tgtEl>
                                          <p:spTgt spid="21519"/>
                                        </p:tgtEl>
                                        <p:attrNameLst>
                                          <p:attrName>style.visibility</p:attrName>
                                        </p:attrNameLst>
                                      </p:cBhvr>
                                      <p:to>
                                        <p:strVal val="visible"/>
                                      </p:to>
                                    </p:set>
                                    <p:animEffect transition="in" filter="wipe(left)">
                                      <p:cBhvr>
                                        <p:cTn id="62" dur="500"/>
                                        <p:tgtEl>
                                          <p:spTgt spid="2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203200" y="177801"/>
            <a:ext cx="10363200" cy="830997"/>
          </a:xfrm>
          <a:prstGeom prst="rect">
            <a:avLst/>
          </a:prstGeom>
          <a:noFill/>
        </p:spPr>
        <p:txBody>
          <a:bodyPr wrap="square">
            <a:spAutoFit/>
          </a:bodyPr>
          <a:lstStyle/>
          <a:p>
            <a:pPr algn="ctr"/>
            <a:r>
              <a:rPr lang="en-US" sz="4800" b="1" dirty="0">
                <a:solidFill>
                  <a:srgbClr val="FF0000"/>
                </a:solidFill>
                <a:latin typeface="Times New Roman" panose="02020603050405020304" pitchFamily="18" charset="0"/>
                <a:ea typeface="Calibri" panose="020F0502020204030204" pitchFamily="34" charset="0"/>
              </a:rPr>
              <a:t> HƯỚNG DẪN VỀ NHÀ</a:t>
            </a:r>
            <a:endParaRPr lang="en-US" sz="4800" dirty="0">
              <a:solidFill>
                <a:prstClr val="black"/>
              </a:solidFill>
            </a:endParaRPr>
          </a:p>
        </p:txBody>
      </p:sp>
      <p:sp>
        <p:nvSpPr>
          <p:cNvPr id="4" name="TextBox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33E030C-0166-4146-8C19-8E13D887BC36}"/>
              </a:ext>
            </a:extLst>
          </p:cNvPr>
          <p:cNvSpPr txBox="1"/>
          <p:nvPr/>
        </p:nvSpPr>
        <p:spPr>
          <a:xfrm>
            <a:off x="718868" y="1438783"/>
            <a:ext cx="10898038" cy="1892313"/>
          </a:xfrm>
          <a:prstGeom prst="rect">
            <a:avLst/>
          </a:prstGeom>
          <a:noFill/>
        </p:spPr>
        <p:txBody>
          <a:bodyPr wrap="square">
            <a:spAutoFit/>
          </a:bodyPr>
          <a:lstStyle/>
          <a:p>
            <a:pPr marL="342900" lvl="0" indent="-342900" algn="just">
              <a:lnSpc>
                <a:spcPct val="106000"/>
              </a:lnSpc>
              <a:spcBef>
                <a:spcPts val="300"/>
              </a:spcBef>
              <a:spcAft>
                <a:spcPts val="300"/>
              </a:spcAft>
              <a:buFont typeface="Times New Roman" panose="02020603050405020304" pitchFamily="18" charset="0"/>
              <a:buChar char="-"/>
            </a:pP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Luyện</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tập</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dạng</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lnSpc>
                <a:spcPct val="106000"/>
              </a:lnSpc>
              <a:spcBef>
                <a:spcPts val="300"/>
              </a:spcBef>
              <a:spcAft>
                <a:spcPts val="300"/>
              </a:spcAft>
              <a:buFont typeface="Times New Roman" panose="02020603050405020304" pitchFamily="18" charset="0"/>
              <a:buChar char="-"/>
            </a:pP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lại</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định</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nghĩa</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tính</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dấu</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nhận</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biết</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thoi</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thông</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sơ</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đồ</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tư</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3600" dirty="0" err="1">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duy</a:t>
            </a:r>
            <a:r>
              <a:rPr lang="en-US" sz="3600" dirty="0">
                <a:solidFill>
                  <a:srgbClr val="0000FF"/>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32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5248244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 by="(-#ppt_w*2)" calcmode="lin" valueType="num">
                                      <p:cBhvr rctx="PPT">
                                        <p:cTn id="7" dur="500" autoRev="1" fill="hold">
                                          <p:stCondLst>
                                            <p:cond delay="0"/>
                                          </p:stCondLst>
                                        </p:cTn>
                                        <p:tgtEl>
                                          <p:spTgt spid="11"/>
                                        </p:tgtEl>
                                        <p:attrNameLst>
                                          <p:attrName>ppt_w</p:attrName>
                                        </p:attrNameLst>
                                      </p:cBhvr>
                                    </p:anim>
                                    <p:anim by="(#ppt_w*0.50)" calcmode="lin" valueType="num">
                                      <p:cBhvr>
                                        <p:cTn id="8" dur="500" decel="50000" autoRev="1" fill="hold">
                                          <p:stCondLst>
                                            <p:cond delay="0"/>
                                          </p:stCondLst>
                                        </p:cTn>
                                        <p:tgtEl>
                                          <p:spTgt spid="11"/>
                                        </p:tgtEl>
                                        <p:attrNameLst>
                                          <p:attrName>ppt_x</p:attrName>
                                        </p:attrNameLst>
                                      </p:cBhvr>
                                    </p:anim>
                                    <p:anim from="(-#ppt_h/2)" to="(#ppt_y)" calcmode="lin" valueType="num">
                                      <p:cBhvr>
                                        <p:cTn id="9" dur="1000" fill="hold">
                                          <p:stCondLst>
                                            <p:cond delay="0"/>
                                          </p:stCondLst>
                                        </p:cTn>
                                        <p:tgtEl>
                                          <p:spTgt spid="11"/>
                                        </p:tgtEl>
                                        <p:attrNameLst>
                                          <p:attrName>ppt_y</p:attrName>
                                        </p:attrNameLst>
                                      </p:cBhvr>
                                    </p:anim>
                                    <p:animRot by="21600000">
                                      <p:cBhvr>
                                        <p:cTn id="10" dur="1000" fill="hold">
                                          <p:stCondLst>
                                            <p:cond delay="0"/>
                                          </p:stCondLst>
                                        </p:cTn>
                                        <p:tgtEl>
                                          <p:spTgt spid="1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1013082" y="2710688"/>
            <a:ext cx="2733847" cy="3103563"/>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3458134" y="1905002"/>
            <a:ext cx="4577519" cy="457751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7560499" y="2451691"/>
            <a:ext cx="3273940" cy="3730712"/>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988659" y="2042477"/>
            <a:ext cx="3103563" cy="3103563"/>
          </a:xfrm>
          <a:prstGeom prst="rect">
            <a:avLst/>
          </a:prstGeom>
        </p:spPr>
      </p:pic>
      <p:pic>
        <p:nvPicPr>
          <p:cNvPr id="13" name="Picture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7452853" y="2641977"/>
            <a:ext cx="3103563" cy="3103563"/>
          </a:xfrm>
          <a:prstGeom prst="rect">
            <a:avLst/>
          </a:prstGeom>
        </p:spPr>
      </p:pic>
      <p:pic>
        <p:nvPicPr>
          <p:cNvPr id="15" name="Picture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22893" y="2743201"/>
            <a:ext cx="2082307" cy="2082307"/>
          </a:xfrm>
          <a:prstGeom prst="rect">
            <a:avLst/>
          </a:prstGeom>
        </p:spPr>
      </p:pic>
      <p:sp>
        <p:nvSpPr>
          <p:cNvPr id="12" name="Freeform: Shape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8393A647-F1D0-4A88-8DF7-6E5578A89569}"/>
              </a:ext>
            </a:extLst>
          </p:cNvPr>
          <p:cNvSpPr/>
          <p:nvPr/>
        </p:nvSpPr>
        <p:spPr>
          <a:xfrm rot="5400000">
            <a:off x="-187908" y="184860"/>
            <a:ext cx="3103563" cy="2733845"/>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4" name="Picture 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B3C0A70-E41F-49EF-8AFE-0ADD98F3B81C}"/>
              </a:ext>
            </a:extLst>
          </p:cNvPr>
          <p:cNvPicPr>
            <a:picLocks noChangeAspect="1"/>
          </p:cNvPicPr>
          <p:nvPr/>
        </p:nvPicPr>
        <p:blipFill>
          <a:blip r:embed="rId12"/>
          <a:stretch>
            <a:fillRect/>
          </a:stretch>
        </p:blipFill>
        <p:spPr>
          <a:xfrm rot="18669872">
            <a:off x="-318080" y="758061"/>
            <a:ext cx="2733847" cy="693963"/>
          </a:xfrm>
          <a:prstGeom prst="rect">
            <a:avLst/>
          </a:prstGeom>
        </p:spPr>
      </p:pic>
      <p:pic>
        <p:nvPicPr>
          <p:cNvPr id="6" name="Picture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51E4DC2-0B49-4FB2-B8C1-231C030CAE4B}"/>
              </a:ext>
            </a:extLst>
          </p:cNvPr>
          <p:cNvPicPr>
            <a:picLocks noChangeAspect="1"/>
          </p:cNvPicPr>
          <p:nvPr/>
        </p:nvPicPr>
        <p:blipFill>
          <a:blip r:embed="rId13"/>
          <a:stretch>
            <a:fillRect/>
          </a:stretch>
        </p:blipFill>
        <p:spPr>
          <a:xfrm>
            <a:off x="1779151" y="835303"/>
            <a:ext cx="2700763" cy="1847248"/>
          </a:xfrm>
          <a:prstGeom prst="rect">
            <a:avLst/>
          </a:prstGeom>
        </p:spPr>
      </p:pic>
      <p:pic>
        <p:nvPicPr>
          <p:cNvPr id="7" name="Picture 6"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75CBC910-51FE-44A7-A09E-097F9F57527C}"/>
              </a:ext>
            </a:extLst>
          </p:cNvPr>
          <p:cNvPicPr>
            <a:picLocks noChangeAspect="1"/>
          </p:cNvPicPr>
          <p:nvPr/>
        </p:nvPicPr>
        <p:blipFill>
          <a:blip r:embed="rId14"/>
          <a:stretch>
            <a:fillRect/>
          </a:stretch>
        </p:blipFill>
        <p:spPr>
          <a:xfrm>
            <a:off x="5154631" y="81140"/>
            <a:ext cx="2700763" cy="1847248"/>
          </a:xfrm>
          <a:prstGeom prst="rect">
            <a:avLst/>
          </a:prstGeom>
        </p:spPr>
      </p:pic>
      <p:pic>
        <p:nvPicPr>
          <p:cNvPr id="9" name="Picture 8">
            <a:extLst>
              <a:ext uri="{FF2B5EF4-FFF2-40B4-BE49-F238E27FC236}">
                <a16:creationId xmlns:a16="http://schemas.microsoft.com/office/drawing/2014/main" id="{CB4DEC2C-107C-4E99-A056-D6622B336243}"/>
              </a:ext>
            </a:extLst>
          </p:cNvPr>
          <p:cNvPicPr>
            <a:picLocks noChangeAspect="1"/>
          </p:cNvPicPr>
          <p:nvPr/>
        </p:nvPicPr>
        <p:blipFill>
          <a:blip r:embed="rId15"/>
          <a:stretch>
            <a:fillRect/>
          </a:stretch>
        </p:blipFill>
        <p:spPr>
          <a:xfrm>
            <a:off x="8382001" y="509300"/>
            <a:ext cx="2901948" cy="1847248"/>
          </a:xfrm>
          <a:prstGeom prst="rect">
            <a:avLst/>
          </a:prstGeom>
        </p:spPr>
      </p:pic>
    </p:spTree>
    <p:extLst>
      <p:ext uri="{BB962C8B-B14F-4D97-AF65-F5344CB8AC3E}">
        <p14:creationId xmlns:p14="http://schemas.microsoft.com/office/powerpoint/2010/main" val="228272523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Hình ảnh 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4B31E9C3-2857-4554-9A2F-E296104A5D6F}"/>
              </a:ext>
            </a:extLst>
          </p:cNvPr>
          <p:cNvPicPr>
            <a:picLocks noChangeAspect="1"/>
          </p:cNvPicPr>
          <p:nvPr/>
        </p:nvPicPr>
        <p:blipFill>
          <a:blip r:embed="rId2"/>
          <a:stretch>
            <a:fillRect/>
          </a:stretch>
        </p:blipFill>
        <p:spPr>
          <a:xfrm>
            <a:off x="3873281" y="231249"/>
            <a:ext cx="4236304" cy="4953000"/>
          </a:xfrm>
          <a:prstGeom prst="rect">
            <a:avLst/>
          </a:prstGeom>
          <a:noFill/>
        </p:spPr>
      </p:pic>
      <p:sp>
        <p:nvSpPr>
          <p:cNvPr id="10" name="Hình chữ nhật 9"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125E670A-F252-425E-8FBD-2584A901E93B}"/>
              </a:ext>
            </a:extLst>
          </p:cNvPr>
          <p:cNvSpPr/>
          <p:nvPr/>
        </p:nvSpPr>
        <p:spPr>
          <a:xfrm>
            <a:off x="2951305" y="5810869"/>
            <a:ext cx="6677404" cy="1200329"/>
          </a:xfrm>
          <a:prstGeom prst="rect">
            <a:avLst/>
          </a:prstGeom>
          <a:noFill/>
        </p:spPr>
        <p:txBody>
          <a:bodyPr wrap="none" lIns="91440" tIns="45720" rIns="91440" bIns="45720">
            <a:spAutoFit/>
          </a:bodyPr>
          <a:lstStyle/>
          <a:p>
            <a:pPr algn="ctr"/>
            <a:r>
              <a:rPr lang="en-US"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CÁC HOẠT ĐỘNG</a:t>
            </a:r>
            <a:endParaRPr lang="vi-VN" sz="72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grpSp>
        <p:nvGrpSpPr>
          <p:cNvPr id="12" name="Nhóm 1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FF13D352-FF12-4774-BF7F-7823AED9D71C}"/>
              </a:ext>
            </a:extLst>
          </p:cNvPr>
          <p:cNvGrpSpPr/>
          <p:nvPr/>
        </p:nvGrpSpPr>
        <p:grpSpPr>
          <a:xfrm>
            <a:off x="1774378" y="1423682"/>
            <a:ext cx="2733453" cy="1415771"/>
            <a:chOff x="1774377" y="1423682"/>
            <a:chExt cx="2733453" cy="1415770"/>
          </a:xfrm>
        </p:grpSpPr>
        <p:sp>
          <p:nvSpPr>
            <p:cNvPr id="26" name="Google Shape;157;p20">
              <a:extLst>
                <a:ext uri="{FF2B5EF4-FFF2-40B4-BE49-F238E27FC236}">
                  <a16:creationId xmlns:a16="http://schemas.microsoft.com/office/drawing/2014/main" id="{E98F7850-E8A1-4D65-AB4B-DB9606909211}"/>
                </a:ext>
              </a:extLst>
            </p:cNvPr>
            <p:cNvSpPr/>
            <p:nvPr/>
          </p:nvSpPr>
          <p:spPr>
            <a:xfrm>
              <a:off x="1774377" y="1423682"/>
              <a:ext cx="2733453"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11" name="Hộp Văn bản 10">
              <a:extLst>
                <a:ext uri="{FF2B5EF4-FFF2-40B4-BE49-F238E27FC236}">
                  <a16:creationId xmlns:a16="http://schemas.microsoft.com/office/drawing/2014/main" id="{2BFA5FA8-BCB5-4109-A323-D465A630B106}"/>
                </a:ext>
              </a:extLst>
            </p:cNvPr>
            <p:cNvSpPr txBox="1"/>
            <p:nvPr/>
          </p:nvSpPr>
          <p:spPr>
            <a:xfrm>
              <a:off x="2165516" y="2092196"/>
              <a:ext cx="1552028" cy="584775"/>
            </a:xfrm>
            <a:prstGeom prst="rect">
              <a:avLst/>
            </a:prstGeom>
            <a:noFill/>
          </p:spPr>
          <p:txBody>
            <a:bodyPr wrap="none" rtlCol="0">
              <a:spAutoFit/>
            </a:bodyPr>
            <a:lstStyle/>
            <a:p>
              <a:r>
                <a:rPr lang="en-US" sz="3200" b="1" dirty="0" err="1">
                  <a:solidFill>
                    <a:srgbClr val="002060"/>
                  </a:solidFill>
                </a:rPr>
                <a:t>Mở</a:t>
              </a:r>
              <a:r>
                <a:rPr lang="en-US" sz="3200" b="1" dirty="0">
                  <a:solidFill>
                    <a:srgbClr val="002060"/>
                  </a:solidFill>
                </a:rPr>
                <a:t> </a:t>
              </a:r>
              <a:r>
                <a:rPr lang="en-US" sz="3200" b="1" dirty="0" err="1">
                  <a:solidFill>
                    <a:srgbClr val="002060"/>
                  </a:solidFill>
                </a:rPr>
                <a:t>đầu</a:t>
              </a:r>
              <a:endParaRPr lang="en-US" sz="3200" b="1" dirty="0">
                <a:solidFill>
                  <a:srgbClr val="002060"/>
                </a:solidFill>
              </a:endParaRPr>
            </a:p>
          </p:txBody>
        </p:sp>
      </p:grpSp>
      <p:grpSp>
        <p:nvGrpSpPr>
          <p:cNvPr id="13" name="Nhóm 1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02197C0D-4039-4F65-A23B-3D8031420B89}"/>
              </a:ext>
            </a:extLst>
          </p:cNvPr>
          <p:cNvGrpSpPr/>
          <p:nvPr/>
        </p:nvGrpSpPr>
        <p:grpSpPr>
          <a:xfrm>
            <a:off x="5991434" y="440483"/>
            <a:ext cx="3028823" cy="1415771"/>
            <a:chOff x="5714125" y="780700"/>
            <a:chExt cx="3028822" cy="1415770"/>
          </a:xfrm>
        </p:grpSpPr>
        <p:sp>
          <p:nvSpPr>
            <p:cNvPr id="28" name="Google Shape;157;p20">
              <a:extLst>
                <a:ext uri="{FF2B5EF4-FFF2-40B4-BE49-F238E27FC236}">
                  <a16:creationId xmlns:a16="http://schemas.microsoft.com/office/drawing/2014/main" id="{A125F3E3-B2C7-4AA0-9D9F-E550F085FF67}"/>
                </a:ext>
              </a:extLst>
            </p:cNvPr>
            <p:cNvSpPr/>
            <p:nvPr/>
          </p:nvSpPr>
          <p:spPr>
            <a:xfrm>
              <a:off x="5714125" y="780700"/>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30" name="Hộp Văn bản 29">
              <a:extLst>
                <a:ext uri="{FF2B5EF4-FFF2-40B4-BE49-F238E27FC236}">
                  <a16:creationId xmlns:a16="http://schemas.microsoft.com/office/drawing/2014/main" id="{0C48347C-72DD-4A44-99EC-6A94926D6872}"/>
                </a:ext>
              </a:extLst>
            </p:cNvPr>
            <p:cNvSpPr txBox="1"/>
            <p:nvPr/>
          </p:nvSpPr>
          <p:spPr>
            <a:xfrm>
              <a:off x="6094476" y="1042997"/>
              <a:ext cx="2162013" cy="1077217"/>
            </a:xfrm>
            <a:prstGeom prst="rect">
              <a:avLst/>
            </a:prstGeom>
            <a:noFill/>
          </p:spPr>
          <p:txBody>
            <a:bodyPr wrap="square" rtlCol="0">
              <a:spAutoFit/>
            </a:bodyPr>
            <a:lstStyle/>
            <a:p>
              <a:pPr algn="ctr"/>
              <a:r>
                <a:rPr lang="en-US" sz="3200" b="1" dirty="0" err="1">
                  <a:solidFill>
                    <a:srgbClr val="002060"/>
                  </a:solidFill>
                </a:rPr>
                <a:t>Hình</a:t>
              </a:r>
              <a:r>
                <a:rPr lang="en-US" sz="3200" b="1" dirty="0">
                  <a:solidFill>
                    <a:srgbClr val="002060"/>
                  </a:solidFill>
                </a:rPr>
                <a:t> </a:t>
              </a:r>
              <a:r>
                <a:rPr lang="en-US" sz="3200" b="1" dirty="0" err="1">
                  <a:solidFill>
                    <a:srgbClr val="002060"/>
                  </a:solidFill>
                </a:rPr>
                <a:t>thành</a:t>
              </a:r>
              <a:r>
                <a:rPr lang="en-US" sz="3200" b="1" dirty="0">
                  <a:solidFill>
                    <a:srgbClr val="002060"/>
                  </a:solidFill>
                </a:rPr>
                <a:t> </a:t>
              </a:r>
              <a:r>
                <a:rPr lang="en-US" sz="3200" b="1" dirty="0" err="1">
                  <a:solidFill>
                    <a:srgbClr val="002060"/>
                  </a:solidFill>
                </a:rPr>
                <a:t>kiến</a:t>
              </a:r>
              <a:r>
                <a:rPr lang="en-US" sz="3200" b="1" dirty="0">
                  <a:solidFill>
                    <a:srgbClr val="002060"/>
                  </a:solidFill>
                </a:rPr>
                <a:t> </a:t>
              </a:r>
              <a:r>
                <a:rPr lang="en-US" sz="3200" b="1" dirty="0" err="1">
                  <a:solidFill>
                    <a:srgbClr val="002060"/>
                  </a:solidFill>
                </a:rPr>
                <a:t>thức</a:t>
              </a:r>
              <a:endParaRPr lang="en-US" sz="3200" b="1" dirty="0">
                <a:solidFill>
                  <a:srgbClr val="002060"/>
                </a:solidFill>
              </a:endParaRPr>
            </a:p>
          </p:txBody>
        </p:sp>
      </p:grpSp>
      <p:grpSp>
        <p:nvGrpSpPr>
          <p:cNvPr id="15" name="Nhóm 14"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2743DAFD-E003-42CA-BE1A-E2285E182AD8}"/>
              </a:ext>
            </a:extLst>
          </p:cNvPr>
          <p:cNvGrpSpPr/>
          <p:nvPr/>
        </p:nvGrpSpPr>
        <p:grpSpPr>
          <a:xfrm>
            <a:off x="8635942" y="1497829"/>
            <a:ext cx="3028823" cy="1415771"/>
            <a:chOff x="6997439" y="2348815"/>
            <a:chExt cx="3028822" cy="1415770"/>
          </a:xfrm>
        </p:grpSpPr>
        <p:sp>
          <p:nvSpPr>
            <p:cNvPr id="31" name="Google Shape;157;p20">
              <a:extLst>
                <a:ext uri="{FF2B5EF4-FFF2-40B4-BE49-F238E27FC236}">
                  <a16:creationId xmlns:a16="http://schemas.microsoft.com/office/drawing/2014/main" id="{D2EA517D-9760-4CA9-AF11-05ED30AE9EC4}"/>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32" name="Hộp Văn bản 31">
              <a:extLst>
                <a:ext uri="{FF2B5EF4-FFF2-40B4-BE49-F238E27FC236}">
                  <a16:creationId xmlns:a16="http://schemas.microsoft.com/office/drawing/2014/main" id="{74DC3889-63BE-4E10-AD0D-8A371EC699CD}"/>
                </a:ext>
              </a:extLst>
            </p:cNvPr>
            <p:cNvSpPr txBox="1"/>
            <p:nvPr/>
          </p:nvSpPr>
          <p:spPr>
            <a:xfrm>
              <a:off x="7522714" y="2884088"/>
              <a:ext cx="2162013" cy="584775"/>
            </a:xfrm>
            <a:prstGeom prst="rect">
              <a:avLst/>
            </a:prstGeom>
            <a:noFill/>
          </p:spPr>
          <p:txBody>
            <a:bodyPr wrap="square" rtlCol="0">
              <a:spAutoFit/>
            </a:bodyPr>
            <a:lstStyle/>
            <a:p>
              <a:r>
                <a:rPr lang="en-US" sz="3200" b="1" dirty="0" err="1">
                  <a:solidFill>
                    <a:srgbClr val="002060"/>
                  </a:solidFill>
                </a:rPr>
                <a:t>Luyện</a:t>
              </a:r>
              <a:r>
                <a:rPr lang="en-US" sz="3200" b="1" dirty="0">
                  <a:solidFill>
                    <a:srgbClr val="002060"/>
                  </a:solidFill>
                </a:rPr>
                <a:t> </a:t>
              </a:r>
              <a:r>
                <a:rPr lang="en-US" sz="3200" b="1" dirty="0" err="1">
                  <a:solidFill>
                    <a:srgbClr val="002060"/>
                  </a:solidFill>
                </a:rPr>
                <a:t>tập</a:t>
              </a:r>
              <a:endParaRPr lang="en-US" sz="3200" b="1" dirty="0">
                <a:solidFill>
                  <a:srgbClr val="002060"/>
                </a:solidFill>
              </a:endParaRPr>
            </a:p>
          </p:txBody>
        </p:sp>
      </p:grpSp>
      <p:sp>
        <p:nvSpPr>
          <p:cNvPr id="16" name="Google Shape;162;p2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0ADFAA8-8CC7-4D2F-BE3A-F51CE7B478C5}"/>
              </a:ext>
            </a:extLst>
          </p:cNvPr>
          <p:cNvSpPr/>
          <p:nvPr/>
        </p:nvSpPr>
        <p:spPr>
          <a:xfrm>
            <a:off x="4530523" y="2311400"/>
            <a:ext cx="2276677" cy="1204397"/>
          </a:xfrm>
          <a:custGeom>
            <a:avLst/>
            <a:gdLst/>
            <a:ahLst/>
            <a:cxnLst/>
            <a:rect l="l" t="t" r="r" b="b"/>
            <a:pathLst>
              <a:path w="19002" h="10503" extrusionOk="0">
                <a:moveTo>
                  <a:pt x="17072" y="1100"/>
                </a:moveTo>
                <a:lnTo>
                  <a:pt x="17145" y="1124"/>
                </a:lnTo>
                <a:lnTo>
                  <a:pt x="17268" y="1197"/>
                </a:lnTo>
                <a:lnTo>
                  <a:pt x="17365" y="1320"/>
                </a:lnTo>
                <a:lnTo>
                  <a:pt x="17390" y="1393"/>
                </a:lnTo>
                <a:lnTo>
                  <a:pt x="17390" y="1490"/>
                </a:lnTo>
                <a:lnTo>
                  <a:pt x="17390" y="1564"/>
                </a:lnTo>
                <a:lnTo>
                  <a:pt x="17365" y="1637"/>
                </a:lnTo>
                <a:lnTo>
                  <a:pt x="17268" y="1759"/>
                </a:lnTo>
                <a:lnTo>
                  <a:pt x="17145" y="1832"/>
                </a:lnTo>
                <a:lnTo>
                  <a:pt x="17072" y="1857"/>
                </a:lnTo>
                <a:lnTo>
                  <a:pt x="16926" y="1857"/>
                </a:lnTo>
                <a:lnTo>
                  <a:pt x="16852" y="1832"/>
                </a:lnTo>
                <a:lnTo>
                  <a:pt x="16730" y="1759"/>
                </a:lnTo>
                <a:lnTo>
                  <a:pt x="16657" y="1637"/>
                </a:lnTo>
                <a:lnTo>
                  <a:pt x="16633" y="1564"/>
                </a:lnTo>
                <a:lnTo>
                  <a:pt x="16608" y="1490"/>
                </a:lnTo>
                <a:lnTo>
                  <a:pt x="16633" y="1393"/>
                </a:lnTo>
                <a:lnTo>
                  <a:pt x="16657" y="1320"/>
                </a:lnTo>
                <a:lnTo>
                  <a:pt x="16730" y="1197"/>
                </a:lnTo>
                <a:lnTo>
                  <a:pt x="16852" y="1124"/>
                </a:lnTo>
                <a:lnTo>
                  <a:pt x="16926" y="1100"/>
                </a:lnTo>
                <a:close/>
                <a:moveTo>
                  <a:pt x="15924" y="1"/>
                </a:moveTo>
                <a:lnTo>
                  <a:pt x="15656" y="25"/>
                </a:lnTo>
                <a:lnTo>
                  <a:pt x="15387" y="74"/>
                </a:lnTo>
                <a:lnTo>
                  <a:pt x="15192" y="123"/>
                </a:lnTo>
                <a:lnTo>
                  <a:pt x="14996" y="172"/>
                </a:lnTo>
                <a:lnTo>
                  <a:pt x="14801" y="269"/>
                </a:lnTo>
                <a:lnTo>
                  <a:pt x="14605" y="367"/>
                </a:lnTo>
                <a:lnTo>
                  <a:pt x="14435" y="489"/>
                </a:lnTo>
                <a:lnTo>
                  <a:pt x="14264" y="611"/>
                </a:lnTo>
                <a:lnTo>
                  <a:pt x="14093" y="758"/>
                </a:lnTo>
                <a:lnTo>
                  <a:pt x="13970" y="929"/>
                </a:lnTo>
                <a:lnTo>
                  <a:pt x="13824" y="1100"/>
                </a:lnTo>
                <a:lnTo>
                  <a:pt x="13726" y="1271"/>
                </a:lnTo>
                <a:lnTo>
                  <a:pt x="13629" y="1466"/>
                </a:lnTo>
                <a:lnTo>
                  <a:pt x="13531" y="1661"/>
                </a:lnTo>
                <a:lnTo>
                  <a:pt x="13482" y="1881"/>
                </a:lnTo>
                <a:lnTo>
                  <a:pt x="13433" y="2101"/>
                </a:lnTo>
                <a:lnTo>
                  <a:pt x="13409" y="2345"/>
                </a:lnTo>
                <a:lnTo>
                  <a:pt x="13409" y="2565"/>
                </a:lnTo>
                <a:lnTo>
                  <a:pt x="6668" y="4372"/>
                </a:lnTo>
                <a:lnTo>
                  <a:pt x="6986" y="4592"/>
                </a:lnTo>
                <a:lnTo>
                  <a:pt x="7303" y="4812"/>
                </a:lnTo>
                <a:lnTo>
                  <a:pt x="7621" y="5032"/>
                </a:lnTo>
                <a:lnTo>
                  <a:pt x="7938" y="5203"/>
                </a:lnTo>
                <a:lnTo>
                  <a:pt x="8280" y="5374"/>
                </a:lnTo>
                <a:lnTo>
                  <a:pt x="8597" y="5496"/>
                </a:lnTo>
                <a:lnTo>
                  <a:pt x="8939" y="5618"/>
                </a:lnTo>
                <a:lnTo>
                  <a:pt x="9257" y="5740"/>
                </a:lnTo>
                <a:lnTo>
                  <a:pt x="9599" y="5813"/>
                </a:lnTo>
                <a:lnTo>
                  <a:pt x="9941" y="5862"/>
                </a:lnTo>
                <a:lnTo>
                  <a:pt x="10258" y="5911"/>
                </a:lnTo>
                <a:lnTo>
                  <a:pt x="10600" y="5935"/>
                </a:lnTo>
                <a:lnTo>
                  <a:pt x="10942" y="5935"/>
                </a:lnTo>
                <a:lnTo>
                  <a:pt x="11284" y="5911"/>
                </a:lnTo>
                <a:lnTo>
                  <a:pt x="11626" y="5862"/>
                </a:lnTo>
                <a:lnTo>
                  <a:pt x="11968" y="5813"/>
                </a:lnTo>
                <a:lnTo>
                  <a:pt x="12285" y="5716"/>
                </a:lnTo>
                <a:lnTo>
                  <a:pt x="12603" y="5642"/>
                </a:lnTo>
                <a:lnTo>
                  <a:pt x="13140" y="5423"/>
                </a:lnTo>
                <a:lnTo>
                  <a:pt x="13629" y="5203"/>
                </a:lnTo>
                <a:lnTo>
                  <a:pt x="14044" y="4983"/>
                </a:lnTo>
                <a:lnTo>
                  <a:pt x="14386" y="4763"/>
                </a:lnTo>
                <a:lnTo>
                  <a:pt x="14630" y="4592"/>
                </a:lnTo>
                <a:lnTo>
                  <a:pt x="14850" y="4421"/>
                </a:lnTo>
                <a:lnTo>
                  <a:pt x="14923" y="4372"/>
                </a:lnTo>
                <a:lnTo>
                  <a:pt x="15021" y="4348"/>
                </a:lnTo>
                <a:lnTo>
                  <a:pt x="15118" y="4372"/>
                </a:lnTo>
                <a:lnTo>
                  <a:pt x="15192" y="4421"/>
                </a:lnTo>
                <a:lnTo>
                  <a:pt x="15240" y="4519"/>
                </a:lnTo>
                <a:lnTo>
                  <a:pt x="15240" y="4592"/>
                </a:lnTo>
                <a:lnTo>
                  <a:pt x="15240" y="4690"/>
                </a:lnTo>
                <a:lnTo>
                  <a:pt x="15167" y="4763"/>
                </a:lnTo>
                <a:lnTo>
                  <a:pt x="15045" y="4861"/>
                </a:lnTo>
                <a:lnTo>
                  <a:pt x="14752" y="5105"/>
                </a:lnTo>
                <a:lnTo>
                  <a:pt x="14312" y="5398"/>
                </a:lnTo>
                <a:lnTo>
                  <a:pt x="14019" y="5569"/>
                </a:lnTo>
                <a:lnTo>
                  <a:pt x="13702" y="5716"/>
                </a:lnTo>
                <a:lnTo>
                  <a:pt x="13213" y="5935"/>
                </a:lnTo>
                <a:lnTo>
                  <a:pt x="12969" y="6033"/>
                </a:lnTo>
                <a:lnTo>
                  <a:pt x="12676" y="6131"/>
                </a:lnTo>
                <a:lnTo>
                  <a:pt x="12090" y="6277"/>
                </a:lnTo>
                <a:lnTo>
                  <a:pt x="11797" y="6326"/>
                </a:lnTo>
                <a:lnTo>
                  <a:pt x="11479" y="6375"/>
                </a:lnTo>
                <a:lnTo>
                  <a:pt x="11137" y="6400"/>
                </a:lnTo>
                <a:lnTo>
                  <a:pt x="10796" y="6424"/>
                </a:lnTo>
                <a:lnTo>
                  <a:pt x="10429" y="6400"/>
                </a:lnTo>
                <a:lnTo>
                  <a:pt x="10063" y="6375"/>
                </a:lnTo>
                <a:lnTo>
                  <a:pt x="9696" y="6326"/>
                </a:lnTo>
                <a:lnTo>
                  <a:pt x="9306" y="6229"/>
                </a:lnTo>
                <a:lnTo>
                  <a:pt x="8915" y="6131"/>
                </a:lnTo>
                <a:lnTo>
                  <a:pt x="8500" y="5984"/>
                </a:lnTo>
                <a:lnTo>
                  <a:pt x="8085" y="5813"/>
                </a:lnTo>
                <a:lnTo>
                  <a:pt x="7669" y="5594"/>
                </a:lnTo>
                <a:lnTo>
                  <a:pt x="7572" y="5569"/>
                </a:lnTo>
                <a:lnTo>
                  <a:pt x="7376" y="5471"/>
                </a:lnTo>
                <a:lnTo>
                  <a:pt x="7254" y="5471"/>
                </a:lnTo>
                <a:lnTo>
                  <a:pt x="7132" y="5496"/>
                </a:lnTo>
                <a:lnTo>
                  <a:pt x="318" y="7694"/>
                </a:lnTo>
                <a:lnTo>
                  <a:pt x="245" y="7743"/>
                </a:lnTo>
                <a:lnTo>
                  <a:pt x="147" y="7792"/>
                </a:lnTo>
                <a:lnTo>
                  <a:pt x="98" y="7865"/>
                </a:lnTo>
                <a:lnTo>
                  <a:pt x="49" y="7938"/>
                </a:lnTo>
                <a:lnTo>
                  <a:pt x="1" y="8036"/>
                </a:lnTo>
                <a:lnTo>
                  <a:pt x="1" y="8134"/>
                </a:lnTo>
                <a:lnTo>
                  <a:pt x="1" y="8207"/>
                </a:lnTo>
                <a:lnTo>
                  <a:pt x="25" y="8305"/>
                </a:lnTo>
                <a:lnTo>
                  <a:pt x="98" y="8451"/>
                </a:lnTo>
                <a:lnTo>
                  <a:pt x="196" y="8549"/>
                </a:lnTo>
                <a:lnTo>
                  <a:pt x="318" y="8622"/>
                </a:lnTo>
                <a:lnTo>
                  <a:pt x="489" y="8646"/>
                </a:lnTo>
                <a:lnTo>
                  <a:pt x="611" y="8622"/>
                </a:lnTo>
                <a:lnTo>
                  <a:pt x="269" y="8793"/>
                </a:lnTo>
                <a:lnTo>
                  <a:pt x="171" y="8842"/>
                </a:lnTo>
                <a:lnTo>
                  <a:pt x="123" y="8915"/>
                </a:lnTo>
                <a:lnTo>
                  <a:pt x="49" y="8988"/>
                </a:lnTo>
                <a:lnTo>
                  <a:pt x="25" y="9086"/>
                </a:lnTo>
                <a:lnTo>
                  <a:pt x="1" y="9159"/>
                </a:lnTo>
                <a:lnTo>
                  <a:pt x="1" y="9257"/>
                </a:lnTo>
                <a:lnTo>
                  <a:pt x="1" y="9355"/>
                </a:lnTo>
                <a:lnTo>
                  <a:pt x="49" y="9452"/>
                </a:lnTo>
                <a:lnTo>
                  <a:pt x="123" y="9575"/>
                </a:lnTo>
                <a:lnTo>
                  <a:pt x="220" y="9648"/>
                </a:lnTo>
                <a:lnTo>
                  <a:pt x="342" y="9697"/>
                </a:lnTo>
                <a:lnTo>
                  <a:pt x="489" y="9721"/>
                </a:lnTo>
                <a:lnTo>
                  <a:pt x="587" y="9721"/>
                </a:lnTo>
                <a:lnTo>
                  <a:pt x="684" y="9672"/>
                </a:lnTo>
                <a:lnTo>
                  <a:pt x="855" y="9599"/>
                </a:lnTo>
                <a:lnTo>
                  <a:pt x="782" y="9721"/>
                </a:lnTo>
                <a:lnTo>
                  <a:pt x="758" y="9868"/>
                </a:lnTo>
                <a:lnTo>
                  <a:pt x="782" y="10014"/>
                </a:lnTo>
                <a:lnTo>
                  <a:pt x="831" y="10161"/>
                </a:lnTo>
                <a:lnTo>
                  <a:pt x="929" y="10258"/>
                </a:lnTo>
                <a:lnTo>
                  <a:pt x="1026" y="10307"/>
                </a:lnTo>
                <a:lnTo>
                  <a:pt x="1124" y="10356"/>
                </a:lnTo>
                <a:lnTo>
                  <a:pt x="1246" y="10380"/>
                </a:lnTo>
                <a:lnTo>
                  <a:pt x="1393" y="10356"/>
                </a:lnTo>
                <a:lnTo>
                  <a:pt x="1515" y="10283"/>
                </a:lnTo>
                <a:lnTo>
                  <a:pt x="6082" y="7303"/>
                </a:lnTo>
                <a:lnTo>
                  <a:pt x="6546" y="7523"/>
                </a:lnTo>
                <a:lnTo>
                  <a:pt x="7108" y="7743"/>
                </a:lnTo>
                <a:lnTo>
                  <a:pt x="7791" y="7987"/>
                </a:lnTo>
                <a:lnTo>
                  <a:pt x="8524" y="8207"/>
                </a:lnTo>
                <a:lnTo>
                  <a:pt x="9306" y="8402"/>
                </a:lnTo>
                <a:lnTo>
                  <a:pt x="10087" y="8549"/>
                </a:lnTo>
                <a:lnTo>
                  <a:pt x="10454" y="8598"/>
                </a:lnTo>
                <a:lnTo>
                  <a:pt x="10820" y="8646"/>
                </a:lnTo>
                <a:lnTo>
                  <a:pt x="11528" y="8646"/>
                </a:lnTo>
                <a:lnTo>
                  <a:pt x="12212" y="10356"/>
                </a:lnTo>
                <a:lnTo>
                  <a:pt x="12261" y="10405"/>
                </a:lnTo>
                <a:lnTo>
                  <a:pt x="12310" y="10454"/>
                </a:lnTo>
                <a:lnTo>
                  <a:pt x="12383" y="10478"/>
                </a:lnTo>
                <a:lnTo>
                  <a:pt x="12456" y="10503"/>
                </a:lnTo>
                <a:lnTo>
                  <a:pt x="13384" y="10503"/>
                </a:lnTo>
                <a:lnTo>
                  <a:pt x="13482" y="10478"/>
                </a:lnTo>
                <a:lnTo>
                  <a:pt x="13555" y="10454"/>
                </a:lnTo>
                <a:lnTo>
                  <a:pt x="13604" y="10405"/>
                </a:lnTo>
                <a:lnTo>
                  <a:pt x="13629" y="10332"/>
                </a:lnTo>
                <a:lnTo>
                  <a:pt x="13629" y="10234"/>
                </a:lnTo>
                <a:lnTo>
                  <a:pt x="13580" y="10161"/>
                </a:lnTo>
                <a:lnTo>
                  <a:pt x="13506" y="10087"/>
                </a:lnTo>
                <a:lnTo>
                  <a:pt x="13409" y="10087"/>
                </a:lnTo>
                <a:lnTo>
                  <a:pt x="12603" y="10014"/>
                </a:lnTo>
                <a:lnTo>
                  <a:pt x="12163" y="8646"/>
                </a:lnTo>
                <a:lnTo>
                  <a:pt x="12700" y="8598"/>
                </a:lnTo>
                <a:lnTo>
                  <a:pt x="13067" y="8549"/>
                </a:lnTo>
                <a:lnTo>
                  <a:pt x="13482" y="8475"/>
                </a:lnTo>
                <a:lnTo>
                  <a:pt x="13922" y="8378"/>
                </a:lnTo>
                <a:lnTo>
                  <a:pt x="14386" y="8280"/>
                </a:lnTo>
                <a:lnTo>
                  <a:pt x="14874" y="8109"/>
                </a:lnTo>
                <a:lnTo>
                  <a:pt x="15363" y="7914"/>
                </a:lnTo>
                <a:lnTo>
                  <a:pt x="15827" y="7670"/>
                </a:lnTo>
                <a:lnTo>
                  <a:pt x="16046" y="7547"/>
                </a:lnTo>
                <a:lnTo>
                  <a:pt x="16291" y="7376"/>
                </a:lnTo>
                <a:lnTo>
                  <a:pt x="16486" y="7205"/>
                </a:lnTo>
                <a:lnTo>
                  <a:pt x="16681" y="7035"/>
                </a:lnTo>
                <a:lnTo>
                  <a:pt x="16877" y="6839"/>
                </a:lnTo>
                <a:lnTo>
                  <a:pt x="17072" y="6619"/>
                </a:lnTo>
                <a:lnTo>
                  <a:pt x="17219" y="6375"/>
                </a:lnTo>
                <a:lnTo>
                  <a:pt x="17365" y="6131"/>
                </a:lnTo>
                <a:lnTo>
                  <a:pt x="17512" y="5862"/>
                </a:lnTo>
                <a:lnTo>
                  <a:pt x="17610" y="5569"/>
                </a:lnTo>
                <a:lnTo>
                  <a:pt x="17707" y="5276"/>
                </a:lnTo>
                <a:lnTo>
                  <a:pt x="17780" y="4959"/>
                </a:lnTo>
                <a:lnTo>
                  <a:pt x="17829" y="4592"/>
                </a:lnTo>
                <a:lnTo>
                  <a:pt x="17854" y="4226"/>
                </a:lnTo>
                <a:lnTo>
                  <a:pt x="17854" y="3884"/>
                </a:lnTo>
                <a:lnTo>
                  <a:pt x="17829" y="3444"/>
                </a:lnTo>
                <a:lnTo>
                  <a:pt x="17829" y="2980"/>
                </a:lnTo>
                <a:lnTo>
                  <a:pt x="17829" y="2760"/>
                </a:lnTo>
                <a:lnTo>
                  <a:pt x="17878" y="2590"/>
                </a:lnTo>
                <a:lnTo>
                  <a:pt x="18440" y="2370"/>
                </a:lnTo>
                <a:lnTo>
                  <a:pt x="18733" y="2272"/>
                </a:lnTo>
                <a:lnTo>
                  <a:pt x="18293" y="2125"/>
                </a:lnTo>
                <a:lnTo>
                  <a:pt x="18586" y="1979"/>
                </a:lnTo>
                <a:lnTo>
                  <a:pt x="18855" y="1857"/>
                </a:lnTo>
                <a:lnTo>
                  <a:pt x="18953" y="1808"/>
                </a:lnTo>
                <a:lnTo>
                  <a:pt x="19002" y="1759"/>
                </a:lnTo>
                <a:lnTo>
                  <a:pt x="19002" y="1710"/>
                </a:lnTo>
                <a:lnTo>
                  <a:pt x="18953" y="1686"/>
                </a:lnTo>
                <a:lnTo>
                  <a:pt x="18000" y="1271"/>
                </a:lnTo>
                <a:lnTo>
                  <a:pt x="17780" y="1026"/>
                </a:lnTo>
                <a:lnTo>
                  <a:pt x="17561" y="782"/>
                </a:lnTo>
                <a:lnTo>
                  <a:pt x="17243" y="514"/>
                </a:lnTo>
                <a:lnTo>
                  <a:pt x="17048" y="391"/>
                </a:lnTo>
                <a:lnTo>
                  <a:pt x="16852" y="269"/>
                </a:lnTo>
                <a:lnTo>
                  <a:pt x="16633" y="172"/>
                </a:lnTo>
                <a:lnTo>
                  <a:pt x="16413" y="98"/>
                </a:lnTo>
                <a:lnTo>
                  <a:pt x="16169" y="25"/>
                </a:lnTo>
                <a:lnTo>
                  <a:pt x="15924" y="1"/>
                </a:lnTo>
                <a:close/>
              </a:path>
            </a:pathLst>
          </a:custGeom>
          <a:solidFill>
            <a:schemeClr val="accent4">
              <a:lumMod val="60000"/>
              <a:lumOff val="40000"/>
            </a:schemeClr>
          </a:solid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sz="1867"/>
          </a:p>
        </p:txBody>
      </p:sp>
      <p:grpSp>
        <p:nvGrpSpPr>
          <p:cNvPr id="14" name="Nhóm 13"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A49C3E4-32FC-415B-B0A0-356A49F60C39}"/>
              </a:ext>
            </a:extLst>
          </p:cNvPr>
          <p:cNvGrpSpPr/>
          <p:nvPr/>
        </p:nvGrpSpPr>
        <p:grpSpPr>
          <a:xfrm>
            <a:off x="7566991" y="3237704"/>
            <a:ext cx="3028823" cy="1415772"/>
            <a:chOff x="6997439" y="2348815"/>
            <a:chExt cx="3028822" cy="1415770"/>
          </a:xfrm>
        </p:grpSpPr>
        <p:sp>
          <p:nvSpPr>
            <p:cNvPr id="17" name="Google Shape;157;p20">
              <a:extLst>
                <a:ext uri="{FF2B5EF4-FFF2-40B4-BE49-F238E27FC236}">
                  <a16:creationId xmlns:a16="http://schemas.microsoft.com/office/drawing/2014/main" id="{68EA85BB-1601-4E2D-ADD0-C19C55EB126D}"/>
                </a:ext>
              </a:extLst>
            </p:cNvPr>
            <p:cNvSpPr/>
            <p:nvPr/>
          </p:nvSpPr>
          <p:spPr>
            <a:xfrm>
              <a:off x="6997439" y="2348815"/>
              <a:ext cx="3028822" cy="1415770"/>
            </a:xfrm>
            <a:custGeom>
              <a:avLst/>
              <a:gdLst/>
              <a:ahLst/>
              <a:cxnLst/>
              <a:rect l="l" t="t" r="r" b="b"/>
              <a:pathLst>
                <a:path w="19198" h="10845" extrusionOk="0">
                  <a:moveTo>
                    <a:pt x="7572" y="1"/>
                  </a:moveTo>
                  <a:lnTo>
                    <a:pt x="7108" y="25"/>
                  </a:lnTo>
                  <a:lnTo>
                    <a:pt x="6668" y="98"/>
                  </a:lnTo>
                  <a:lnTo>
                    <a:pt x="6229" y="196"/>
                  </a:lnTo>
                  <a:lnTo>
                    <a:pt x="5813" y="343"/>
                  </a:lnTo>
                  <a:lnTo>
                    <a:pt x="5423" y="538"/>
                  </a:lnTo>
                  <a:lnTo>
                    <a:pt x="5056" y="758"/>
                  </a:lnTo>
                  <a:lnTo>
                    <a:pt x="4714" y="1026"/>
                  </a:lnTo>
                  <a:lnTo>
                    <a:pt x="4397" y="1319"/>
                  </a:lnTo>
                  <a:lnTo>
                    <a:pt x="4104" y="1637"/>
                  </a:lnTo>
                  <a:lnTo>
                    <a:pt x="3835" y="1979"/>
                  </a:lnTo>
                  <a:lnTo>
                    <a:pt x="3615" y="2345"/>
                  </a:lnTo>
                  <a:lnTo>
                    <a:pt x="3420" y="2736"/>
                  </a:lnTo>
                  <a:lnTo>
                    <a:pt x="3273" y="3151"/>
                  </a:lnTo>
                  <a:lnTo>
                    <a:pt x="3151" y="3591"/>
                  </a:lnTo>
                  <a:lnTo>
                    <a:pt x="3102" y="4030"/>
                  </a:lnTo>
                  <a:lnTo>
                    <a:pt x="3078" y="4494"/>
                  </a:lnTo>
                  <a:lnTo>
                    <a:pt x="3078" y="4788"/>
                  </a:lnTo>
                  <a:lnTo>
                    <a:pt x="2712" y="4788"/>
                  </a:lnTo>
                  <a:lnTo>
                    <a:pt x="2419" y="4836"/>
                  </a:lnTo>
                  <a:lnTo>
                    <a:pt x="2125" y="4910"/>
                  </a:lnTo>
                  <a:lnTo>
                    <a:pt x="1832" y="5032"/>
                  </a:lnTo>
                  <a:lnTo>
                    <a:pt x="1588" y="5154"/>
                  </a:lnTo>
                  <a:lnTo>
                    <a:pt x="1320" y="5300"/>
                  </a:lnTo>
                  <a:lnTo>
                    <a:pt x="1100" y="5471"/>
                  </a:lnTo>
                  <a:lnTo>
                    <a:pt x="880" y="5667"/>
                  </a:lnTo>
                  <a:lnTo>
                    <a:pt x="685" y="5887"/>
                  </a:lnTo>
                  <a:lnTo>
                    <a:pt x="514" y="6131"/>
                  </a:lnTo>
                  <a:lnTo>
                    <a:pt x="367" y="6375"/>
                  </a:lnTo>
                  <a:lnTo>
                    <a:pt x="220" y="6644"/>
                  </a:lnTo>
                  <a:lnTo>
                    <a:pt x="123" y="6912"/>
                  </a:lnTo>
                  <a:lnTo>
                    <a:pt x="50" y="7205"/>
                  </a:lnTo>
                  <a:lnTo>
                    <a:pt x="1" y="7499"/>
                  </a:lnTo>
                  <a:lnTo>
                    <a:pt x="1" y="7816"/>
                  </a:lnTo>
                  <a:lnTo>
                    <a:pt x="1" y="8134"/>
                  </a:lnTo>
                  <a:lnTo>
                    <a:pt x="50" y="8427"/>
                  </a:lnTo>
                  <a:lnTo>
                    <a:pt x="123" y="8720"/>
                  </a:lnTo>
                  <a:lnTo>
                    <a:pt x="220" y="8988"/>
                  </a:lnTo>
                  <a:lnTo>
                    <a:pt x="367" y="9257"/>
                  </a:lnTo>
                  <a:lnTo>
                    <a:pt x="514" y="9501"/>
                  </a:lnTo>
                  <a:lnTo>
                    <a:pt x="685" y="9745"/>
                  </a:lnTo>
                  <a:lnTo>
                    <a:pt x="880" y="9965"/>
                  </a:lnTo>
                  <a:lnTo>
                    <a:pt x="1100" y="10161"/>
                  </a:lnTo>
                  <a:lnTo>
                    <a:pt x="1320" y="10332"/>
                  </a:lnTo>
                  <a:lnTo>
                    <a:pt x="1588" y="10478"/>
                  </a:lnTo>
                  <a:lnTo>
                    <a:pt x="1832" y="10600"/>
                  </a:lnTo>
                  <a:lnTo>
                    <a:pt x="2125" y="10722"/>
                  </a:lnTo>
                  <a:lnTo>
                    <a:pt x="2419" y="10796"/>
                  </a:lnTo>
                  <a:lnTo>
                    <a:pt x="2712" y="10844"/>
                  </a:lnTo>
                  <a:lnTo>
                    <a:pt x="16486" y="10844"/>
                  </a:lnTo>
                  <a:lnTo>
                    <a:pt x="16779" y="10796"/>
                  </a:lnTo>
                  <a:lnTo>
                    <a:pt x="17072" y="10722"/>
                  </a:lnTo>
                  <a:lnTo>
                    <a:pt x="17365" y="10600"/>
                  </a:lnTo>
                  <a:lnTo>
                    <a:pt x="17610" y="10478"/>
                  </a:lnTo>
                  <a:lnTo>
                    <a:pt x="17878" y="10332"/>
                  </a:lnTo>
                  <a:lnTo>
                    <a:pt x="18098" y="10161"/>
                  </a:lnTo>
                  <a:lnTo>
                    <a:pt x="18318" y="9965"/>
                  </a:lnTo>
                  <a:lnTo>
                    <a:pt x="18513" y="9745"/>
                  </a:lnTo>
                  <a:lnTo>
                    <a:pt x="18684" y="9501"/>
                  </a:lnTo>
                  <a:lnTo>
                    <a:pt x="18831" y="9257"/>
                  </a:lnTo>
                  <a:lnTo>
                    <a:pt x="18977" y="8988"/>
                  </a:lnTo>
                  <a:lnTo>
                    <a:pt x="19075" y="8720"/>
                  </a:lnTo>
                  <a:lnTo>
                    <a:pt x="19148" y="8427"/>
                  </a:lnTo>
                  <a:lnTo>
                    <a:pt x="19197" y="8134"/>
                  </a:lnTo>
                  <a:lnTo>
                    <a:pt x="19197" y="7816"/>
                  </a:lnTo>
                  <a:lnTo>
                    <a:pt x="19197" y="7499"/>
                  </a:lnTo>
                  <a:lnTo>
                    <a:pt x="19148" y="7205"/>
                  </a:lnTo>
                  <a:lnTo>
                    <a:pt x="19075" y="6912"/>
                  </a:lnTo>
                  <a:lnTo>
                    <a:pt x="18977" y="6644"/>
                  </a:lnTo>
                  <a:lnTo>
                    <a:pt x="18831" y="6375"/>
                  </a:lnTo>
                  <a:lnTo>
                    <a:pt x="18684" y="6131"/>
                  </a:lnTo>
                  <a:lnTo>
                    <a:pt x="18513" y="5887"/>
                  </a:lnTo>
                  <a:lnTo>
                    <a:pt x="18318" y="5667"/>
                  </a:lnTo>
                  <a:lnTo>
                    <a:pt x="18098" y="5471"/>
                  </a:lnTo>
                  <a:lnTo>
                    <a:pt x="17878" y="5300"/>
                  </a:lnTo>
                  <a:lnTo>
                    <a:pt x="17610" y="5154"/>
                  </a:lnTo>
                  <a:lnTo>
                    <a:pt x="17365" y="5032"/>
                  </a:lnTo>
                  <a:lnTo>
                    <a:pt x="17072" y="4910"/>
                  </a:lnTo>
                  <a:lnTo>
                    <a:pt x="16779" y="4836"/>
                  </a:lnTo>
                  <a:lnTo>
                    <a:pt x="16486" y="4788"/>
                  </a:lnTo>
                  <a:lnTo>
                    <a:pt x="15412" y="4788"/>
                  </a:lnTo>
                  <a:lnTo>
                    <a:pt x="15436" y="4494"/>
                  </a:lnTo>
                  <a:lnTo>
                    <a:pt x="15412" y="4201"/>
                  </a:lnTo>
                  <a:lnTo>
                    <a:pt x="15387" y="3933"/>
                  </a:lnTo>
                  <a:lnTo>
                    <a:pt x="15314" y="3664"/>
                  </a:lnTo>
                  <a:lnTo>
                    <a:pt x="15216" y="3420"/>
                  </a:lnTo>
                  <a:lnTo>
                    <a:pt x="15094" y="3176"/>
                  </a:lnTo>
                  <a:lnTo>
                    <a:pt x="14972" y="2956"/>
                  </a:lnTo>
                  <a:lnTo>
                    <a:pt x="14801" y="2736"/>
                  </a:lnTo>
                  <a:lnTo>
                    <a:pt x="14630" y="2541"/>
                  </a:lnTo>
                  <a:lnTo>
                    <a:pt x="14435" y="2370"/>
                  </a:lnTo>
                  <a:lnTo>
                    <a:pt x="14215" y="2199"/>
                  </a:lnTo>
                  <a:lnTo>
                    <a:pt x="13995" y="2077"/>
                  </a:lnTo>
                  <a:lnTo>
                    <a:pt x="13751" y="1954"/>
                  </a:lnTo>
                  <a:lnTo>
                    <a:pt x="13507" y="1857"/>
                  </a:lnTo>
                  <a:lnTo>
                    <a:pt x="13238" y="1784"/>
                  </a:lnTo>
                  <a:lnTo>
                    <a:pt x="12969" y="1759"/>
                  </a:lnTo>
                  <a:lnTo>
                    <a:pt x="12676" y="1735"/>
                  </a:lnTo>
                  <a:lnTo>
                    <a:pt x="12334" y="1759"/>
                  </a:lnTo>
                  <a:lnTo>
                    <a:pt x="11992" y="1832"/>
                  </a:lnTo>
                  <a:lnTo>
                    <a:pt x="11650" y="1930"/>
                  </a:lnTo>
                  <a:lnTo>
                    <a:pt x="11357" y="2077"/>
                  </a:lnTo>
                  <a:lnTo>
                    <a:pt x="11186" y="1857"/>
                  </a:lnTo>
                  <a:lnTo>
                    <a:pt x="11015" y="1637"/>
                  </a:lnTo>
                  <a:lnTo>
                    <a:pt x="10844" y="1417"/>
                  </a:lnTo>
                  <a:lnTo>
                    <a:pt x="10649" y="1222"/>
                  </a:lnTo>
                  <a:lnTo>
                    <a:pt x="10454" y="1051"/>
                  </a:lnTo>
                  <a:lnTo>
                    <a:pt x="10234" y="880"/>
                  </a:lnTo>
                  <a:lnTo>
                    <a:pt x="9990" y="709"/>
                  </a:lnTo>
                  <a:lnTo>
                    <a:pt x="9745" y="562"/>
                  </a:lnTo>
                  <a:lnTo>
                    <a:pt x="9501" y="440"/>
                  </a:lnTo>
                  <a:lnTo>
                    <a:pt x="9257" y="318"/>
                  </a:lnTo>
                  <a:lnTo>
                    <a:pt x="8988" y="220"/>
                  </a:lnTo>
                  <a:lnTo>
                    <a:pt x="8720" y="147"/>
                  </a:lnTo>
                  <a:lnTo>
                    <a:pt x="8427" y="74"/>
                  </a:lnTo>
                  <a:lnTo>
                    <a:pt x="8158" y="25"/>
                  </a:lnTo>
                  <a:lnTo>
                    <a:pt x="7865" y="1"/>
                  </a:lnTo>
                  <a:close/>
                </a:path>
              </a:pathLst>
            </a:custGeom>
            <a:solidFill>
              <a:srgbClr val="9BCF63"/>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18" name="Hộp Văn bản 17">
              <a:extLst>
                <a:ext uri="{FF2B5EF4-FFF2-40B4-BE49-F238E27FC236}">
                  <a16:creationId xmlns:a16="http://schemas.microsoft.com/office/drawing/2014/main" id="{A9806B95-6633-468E-AD43-6EB5B873C8E4}"/>
                </a:ext>
              </a:extLst>
            </p:cNvPr>
            <p:cNvSpPr txBox="1"/>
            <p:nvPr/>
          </p:nvSpPr>
          <p:spPr>
            <a:xfrm>
              <a:off x="7540034" y="2751137"/>
              <a:ext cx="2162013" cy="584774"/>
            </a:xfrm>
            <a:prstGeom prst="rect">
              <a:avLst/>
            </a:prstGeom>
            <a:noFill/>
          </p:spPr>
          <p:txBody>
            <a:bodyPr wrap="square" rtlCol="0">
              <a:spAutoFit/>
            </a:bodyPr>
            <a:lstStyle/>
            <a:p>
              <a:r>
                <a:rPr lang="en-US" sz="3200" b="1" dirty="0" err="1">
                  <a:solidFill>
                    <a:srgbClr val="002060"/>
                  </a:solidFill>
                </a:rPr>
                <a:t>Vận</a:t>
              </a:r>
              <a:r>
                <a:rPr lang="en-US" sz="3200" b="1" dirty="0">
                  <a:solidFill>
                    <a:srgbClr val="002060"/>
                  </a:solidFill>
                </a:rPr>
                <a:t> </a:t>
              </a:r>
              <a:r>
                <a:rPr lang="en-US" sz="3200" b="1" dirty="0" err="1">
                  <a:solidFill>
                    <a:srgbClr val="002060"/>
                  </a:solidFill>
                </a:rPr>
                <a:t>dụng</a:t>
              </a:r>
              <a:r>
                <a:rPr lang="en-US" sz="3200" b="1" dirty="0">
                  <a:solidFill>
                    <a:srgbClr val="002060"/>
                  </a:solidFill>
                </a:rPr>
                <a:t> </a:t>
              </a:r>
            </a:p>
          </p:txBody>
        </p:sp>
      </p:grpSp>
    </p:spTree>
    <p:extLst>
      <p:ext uri="{BB962C8B-B14F-4D97-AF65-F5344CB8AC3E}">
        <p14:creationId xmlns:p14="http://schemas.microsoft.com/office/powerpoint/2010/main" val="603335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6437E96C-B4D7-4CA6-90EE-43A5C748EF9C}"/>
              </a:ext>
            </a:extLst>
          </p:cNvPr>
          <p:cNvSpPr/>
          <p:nvPr/>
        </p:nvSpPr>
        <p:spPr>
          <a:xfrm>
            <a:off x="1905000" y="838200"/>
            <a:ext cx="4191000" cy="41148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812FD0D-3345-4D97-BED4-5A0590056D2D}"/>
              </a:ext>
            </a:extLst>
          </p:cNvPr>
          <p:cNvSpPr txBox="1"/>
          <p:nvPr/>
        </p:nvSpPr>
        <p:spPr>
          <a:xfrm>
            <a:off x="6124354" y="2484509"/>
            <a:ext cx="2308447" cy="830997"/>
          </a:xfrm>
          <a:prstGeom prst="rect">
            <a:avLst/>
          </a:prstGeom>
          <a:solidFill>
            <a:srgbClr val="FFFF00"/>
          </a:solidFill>
        </p:spPr>
        <p:txBody>
          <a:bodyPr wrap="square">
            <a:spAutoFit/>
          </a:bodyPr>
          <a:lstStyle/>
          <a:p>
            <a:r>
              <a:rPr lang="en-US" sz="4800" b="1" dirty="0" err="1">
                <a:solidFill>
                  <a:srgbClr val="FF0000"/>
                </a:solidFill>
                <a:latin typeface="Times New Roman" panose="02020603050405020304" pitchFamily="18" charset="0"/>
              </a:rPr>
              <a:t>Mở</a:t>
            </a:r>
            <a:r>
              <a:rPr lang="en-US" sz="4800" b="1" dirty="0">
                <a:solidFill>
                  <a:srgbClr val="FF0000"/>
                </a:solidFill>
                <a:latin typeface="Times New Roman" panose="02020603050405020304" pitchFamily="18" charset="0"/>
              </a:rPr>
              <a:t> </a:t>
            </a:r>
            <a:r>
              <a:rPr lang="en-US" sz="4800" b="1" dirty="0" err="1">
                <a:solidFill>
                  <a:srgbClr val="FF0000"/>
                </a:solidFill>
                <a:latin typeface="Times New Roman" panose="02020603050405020304" pitchFamily="18" charset="0"/>
              </a:rPr>
              <a:t>đầu</a:t>
            </a:r>
            <a:endParaRPr lang="en-US" sz="4800" dirty="0"/>
          </a:p>
        </p:txBody>
      </p:sp>
      <p:pic>
        <p:nvPicPr>
          <p:cNvPr id="6" name="Hình ảnh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4143E7E-651B-40FB-A4A2-3F088BFE4B6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7035801" y="3511716"/>
            <a:ext cx="3073399" cy="2975312"/>
          </a:xfrm>
          <a:prstGeom prst="ellipse">
            <a:avLst/>
          </a:prstGeom>
        </p:spPr>
      </p:pic>
    </p:spTree>
    <p:extLst>
      <p:ext uri="{BB962C8B-B14F-4D97-AF65-F5344CB8AC3E}">
        <p14:creationId xmlns:p14="http://schemas.microsoft.com/office/powerpoint/2010/main" val="2644939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4A2C4C8-0F28-492B-8B1B-F2AB191ADF3E}"/>
              </a:ext>
            </a:extLst>
          </p:cNvPr>
          <p:cNvGrpSpPr/>
          <p:nvPr/>
        </p:nvGrpSpPr>
        <p:grpSpPr>
          <a:xfrm>
            <a:off x="0" y="0"/>
            <a:ext cx="12192000" cy="6857999"/>
            <a:chOff x="0" y="0"/>
            <a:chExt cx="12192000" cy="6857999"/>
          </a:xfrm>
        </p:grpSpPr>
        <p:pic>
          <p:nvPicPr>
            <p:cNvPr id="24" name="Picture 23">
              <a:extLst>
                <a:ext uri="{FF2B5EF4-FFF2-40B4-BE49-F238E27FC236}">
                  <a16:creationId xmlns:a16="http://schemas.microsoft.com/office/drawing/2014/main" id="{719E79D0-6A48-43B5-824D-9CD6E972B33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26" name="Picture 25">
              <a:extLst>
                <a:ext uri="{FF2B5EF4-FFF2-40B4-BE49-F238E27FC236}">
                  <a16:creationId xmlns:a16="http://schemas.microsoft.com/office/drawing/2014/main" id="{07AB80CB-A7AE-44F4-B5AF-1F349E64478C}"/>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210468" y="5763542"/>
              <a:ext cx="647700" cy="904875"/>
            </a:xfrm>
            <a:prstGeom prst="rect">
              <a:avLst/>
            </a:prstGeom>
          </p:spPr>
        </p:pic>
        <p:pic>
          <p:nvPicPr>
            <p:cNvPr id="27" name="Picture 26">
              <a:extLst>
                <a:ext uri="{FF2B5EF4-FFF2-40B4-BE49-F238E27FC236}">
                  <a16:creationId xmlns:a16="http://schemas.microsoft.com/office/drawing/2014/main" id="{DFFC2763-2EA4-4DC1-9DEB-2E6EFBDC66B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3102692" y="2833530"/>
              <a:ext cx="647700" cy="904875"/>
            </a:xfrm>
            <a:prstGeom prst="rect">
              <a:avLst/>
            </a:prstGeom>
          </p:spPr>
        </p:pic>
        <p:sp>
          <p:nvSpPr>
            <p:cNvPr id="30" name="Scroll: Vertical 29">
              <a:extLst>
                <a:ext uri="{FF2B5EF4-FFF2-40B4-BE49-F238E27FC236}">
                  <a16:creationId xmlns:a16="http://schemas.microsoft.com/office/drawing/2014/main" id="{C0735264-076B-4C0F-AFF4-A1BEF71221B6}"/>
                </a:ext>
              </a:extLst>
            </p:cNvPr>
            <p:cNvSpPr/>
            <p:nvPr/>
          </p:nvSpPr>
          <p:spPr>
            <a:xfrm>
              <a:off x="714218" y="2541171"/>
              <a:ext cx="2712324" cy="3674808"/>
            </a:xfrm>
            <a:prstGeom prst="verticalScroll">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TRÒ CHƠI</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LẬT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MẢNH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Times New Roman" panose="02020603050405020304" pitchFamily="18" charset="0"/>
                  <a:ea typeface="+mn-ea"/>
                  <a:cs typeface="Times New Roman" panose="02020603050405020304" pitchFamily="18" charset="0"/>
                </a:rPr>
                <a:t>GHÉP</a:t>
              </a:r>
            </a:p>
          </p:txBody>
        </p:sp>
      </p:grpSp>
      <p:pic>
        <p:nvPicPr>
          <p:cNvPr id="159" name="Picture 158" descr="OPL20U25GSXzBJYl68kk8uQGfFKzs7yb1M4KJWUiLk6ZEvGF+qCIPSnY57AbBFCvTW$15.2023.9$9+K4lPs7H94VUqPe2XwIsfPRnrXQE//QTEXxb8/8N4CNc6FpgZahzpTjFhMzSA7T/nHJa11DE8Ng2TP3iAmRczFlmslSuUNOgUeb6yRvs0=">
            <a:hlinkClick r:id="" action="ppaction://noaction"/>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1003419" y="5852160"/>
            <a:ext cx="1180821" cy="998220"/>
          </a:xfrm>
          <a:prstGeom prst="rect">
            <a:avLst/>
          </a:prstGeom>
        </p:spPr>
      </p:pic>
      <p:pic>
        <p:nvPicPr>
          <p:cNvPr id="4" name="vuidehoc" descr="OPL20U25GSXzBJYl68kk8uQGfFKzs7yb1M4KJWUiLk6ZEvGF+qCIPSnY57AbBFCvTW$15.2023.9$9+K4lPs7H94VUqPe2XwIsfPRnrXQE//QTEXxb8/8N4CNc6FpgZahzpTjFhMzSA7T/nHJa11DE8Ng2TP3iAmRczFlmslSuUNOgUeb6yRvs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2703" y="-671549"/>
            <a:ext cx="609600" cy="609600"/>
          </a:xfrm>
          <a:prstGeom prst="rect">
            <a:avLst/>
          </a:prstGeom>
        </p:spPr>
      </p:pic>
      <p:pic>
        <p:nvPicPr>
          <p:cNvPr id="23" name="Picture 22" descr="OPL20U25GSXzBJYl68kk8uQGfFKzs7yb1M4KJWUiLk6ZEvGF+qCIPSnY57AbBFCvTW$15.2023.9$9+K4lPs7H94VUqPe2XwIsfPRnrXQE//QTEXxb8/8N4CNc6FpgZahzpTjFhMzSA7T/nHJa11DE8Ng2TP3iAmRczFlmslSuUNOgUeb6yRvs0=">
            <a:hlinkClick r:id="rId8" action="ppaction://hlinksldjump"/>
            <a:extLst>
              <a:ext uri="{FF2B5EF4-FFF2-40B4-BE49-F238E27FC236}">
                <a16:creationId xmlns:a16="http://schemas.microsoft.com/office/drawing/2014/main" id="{41FD7D97-F23B-42D3-8C83-D1FC87BD9B3B}"/>
              </a:ext>
            </a:extLst>
          </p:cNvPr>
          <p:cNvPicPr>
            <a:picLocks noChangeAspect="1"/>
          </p:cNvPicPr>
          <p:nvPr/>
        </p:nvPicPr>
        <p:blipFill>
          <a:blip r:embed="rId9"/>
          <a:stretch>
            <a:fillRect/>
          </a:stretch>
        </p:blipFill>
        <p:spPr>
          <a:xfrm>
            <a:off x="4266679" y="568123"/>
            <a:ext cx="7747820" cy="5394090"/>
          </a:xfrm>
          <a:prstGeom prst="rect">
            <a:avLst/>
          </a:prstGeom>
        </p:spPr>
      </p:pic>
      <p:sp>
        <p:nvSpPr>
          <p:cNvPr id="29" name="Rectangle 28"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18767C2-BD04-4285-B2A7-17237C0BD99E}"/>
              </a:ext>
            </a:extLst>
          </p:cNvPr>
          <p:cNvSpPr/>
          <p:nvPr/>
        </p:nvSpPr>
        <p:spPr>
          <a:xfrm>
            <a:off x="4229864" y="547272"/>
            <a:ext cx="3926679" cy="2690741"/>
          </a:xfrm>
          <a:prstGeom prst="rect">
            <a:avLst/>
          </a:prstGeom>
          <a:solidFill>
            <a:schemeClr val="bg2"/>
          </a:solidFill>
          <a:ln cmpd="dbl">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5" name="Rectangle 24" descr="OPL20U25GSXzBJYl68kk8uQGfFKzs7yb1M4KJWUiLk6ZEvGF+qCIPSnY57AbBFCvTW$15.2023.9$9+K4lPs7H94VUqPe2XwIsfPRnrXQE//QTEXxb8/8N4CNc6FpgZahzpTjFhMzSA7T/nHJa11DE8Ng2TP3iAmRczFlmslSuUNOgUeb6yRvs0=">
            <a:hlinkClick r:id="rId10" action="ppaction://hlinksldjump"/>
            <a:extLst>
              <a:ext uri="{FF2B5EF4-FFF2-40B4-BE49-F238E27FC236}">
                <a16:creationId xmlns:a16="http://schemas.microsoft.com/office/drawing/2014/main" id="{46A4136A-F245-4F85-8F59-DE613D7EF181}"/>
              </a:ext>
            </a:extLst>
          </p:cNvPr>
          <p:cNvSpPr/>
          <p:nvPr/>
        </p:nvSpPr>
        <p:spPr>
          <a:xfrm>
            <a:off x="4223562" y="553833"/>
            <a:ext cx="3956573" cy="2690743"/>
          </a:xfrm>
          <a:prstGeom prst="rect">
            <a:avLst/>
          </a:prstGeom>
          <a:solidFill>
            <a:srgbClr val="00B0F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1</a:t>
            </a:r>
          </a:p>
        </p:txBody>
      </p:sp>
      <p:sp>
        <p:nvSpPr>
          <p:cNvPr id="33" name="Rectangle 3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33987AAE-58AE-44C6-BCAD-4C33B0EF5B56}"/>
              </a:ext>
            </a:extLst>
          </p:cNvPr>
          <p:cNvSpPr/>
          <p:nvPr/>
        </p:nvSpPr>
        <p:spPr>
          <a:xfrm>
            <a:off x="8188610" y="569537"/>
            <a:ext cx="3935396" cy="2654618"/>
          </a:xfrm>
          <a:prstGeom prst="rect">
            <a:avLst/>
          </a:prstGeom>
          <a:solidFill>
            <a:schemeClr val="bg2"/>
          </a:solidFill>
          <a:ln cmpd="dbl">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28" name="Rectangle 27" descr="OPL20U25GSXzBJYl68kk8uQGfFKzs7yb1M4KJWUiLk6ZEvGF+qCIPSnY57AbBFCvTW$15.2023.9$9+K4lPs7H94VUqPe2XwIsfPRnrXQE//QTEXxb8/8N4CNc6FpgZahzpTjFhMzSA7T/nHJa11DE8Ng2TP3iAmRczFlmslSuUNOgUeb6yRvs0=">
            <a:hlinkClick r:id="rId11" action="ppaction://hlinksldjump"/>
            <a:extLst>
              <a:ext uri="{FF2B5EF4-FFF2-40B4-BE49-F238E27FC236}">
                <a16:creationId xmlns:a16="http://schemas.microsoft.com/office/drawing/2014/main" id="{D6AE3D7E-C1C7-48AA-BD45-CA48547BFCEE}"/>
              </a:ext>
            </a:extLst>
          </p:cNvPr>
          <p:cNvSpPr/>
          <p:nvPr/>
        </p:nvSpPr>
        <p:spPr>
          <a:xfrm>
            <a:off x="8178719" y="560125"/>
            <a:ext cx="3923755" cy="2690741"/>
          </a:xfrm>
          <a:prstGeom prst="rect">
            <a:avLst/>
          </a:prstGeom>
          <a:solidFill>
            <a:srgbClr val="00B05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2</a:t>
            </a:r>
          </a:p>
        </p:txBody>
      </p:sp>
      <p:sp>
        <p:nvSpPr>
          <p:cNvPr id="38" name="Rectangle 37"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59A822FA-BAE8-4853-92A1-E9B37C1B3F0D}"/>
              </a:ext>
            </a:extLst>
          </p:cNvPr>
          <p:cNvSpPr/>
          <p:nvPr/>
        </p:nvSpPr>
        <p:spPr>
          <a:xfrm>
            <a:off x="4279427" y="3258864"/>
            <a:ext cx="3926679" cy="2690741"/>
          </a:xfrm>
          <a:prstGeom prst="rect">
            <a:avLst/>
          </a:prstGeom>
          <a:solidFill>
            <a:schemeClr val="bg2"/>
          </a:solidFill>
          <a:ln cmpd="dbl">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31" name="Rectangle 30" descr="OPL20U25GSXzBJYl68kk8uQGfFKzs7yb1M4KJWUiLk6ZEvGF+qCIPSnY57AbBFCvTW$15.2023.9$9+K4lPs7H94VUqPe2XwIsfPRnrXQE//QTEXxb8/8N4CNc6FpgZahzpTjFhMzSA7T/nHJa11DE8Ng2TP3iAmRczFlmslSuUNOgUeb6yRvs0=">
            <a:hlinkClick r:id="rId12" action="ppaction://hlinksldjump"/>
            <a:extLst>
              <a:ext uri="{FF2B5EF4-FFF2-40B4-BE49-F238E27FC236}">
                <a16:creationId xmlns:a16="http://schemas.microsoft.com/office/drawing/2014/main" id="{C332A453-964E-4B74-8DF4-F04049AA394B}"/>
              </a:ext>
            </a:extLst>
          </p:cNvPr>
          <p:cNvSpPr/>
          <p:nvPr/>
        </p:nvSpPr>
        <p:spPr>
          <a:xfrm>
            <a:off x="4234166" y="3251137"/>
            <a:ext cx="3965099" cy="2785692"/>
          </a:xfrm>
          <a:prstGeom prst="rect">
            <a:avLst/>
          </a:prstGeom>
          <a:solidFill>
            <a:srgbClr val="FFC00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3</a:t>
            </a:r>
          </a:p>
        </p:txBody>
      </p:sp>
      <p:sp>
        <p:nvSpPr>
          <p:cNvPr id="39" name="Rectangle 38">
            <a:extLst>
              <a:ext uri="{FF2B5EF4-FFF2-40B4-BE49-F238E27FC236}">
                <a16:creationId xmlns:a16="http://schemas.microsoft.com/office/drawing/2014/main" id="{CBA20601-1420-4AAD-B372-CC92D4198C56}"/>
              </a:ext>
            </a:extLst>
          </p:cNvPr>
          <p:cNvSpPr/>
          <p:nvPr/>
        </p:nvSpPr>
        <p:spPr>
          <a:xfrm>
            <a:off x="8207419" y="3249465"/>
            <a:ext cx="3926679" cy="2740526"/>
          </a:xfrm>
          <a:prstGeom prst="rect">
            <a:avLst/>
          </a:prstGeom>
          <a:solidFill>
            <a:schemeClr val="bg2"/>
          </a:solidFill>
          <a:ln cmpd="dbl">
            <a:solidFill>
              <a:schemeClr val="bg1"/>
            </a:solidFill>
          </a:ln>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endParaRPr>
          </a:p>
        </p:txBody>
      </p:sp>
      <p:sp>
        <p:nvSpPr>
          <p:cNvPr id="34" name="Rectangle 33">
            <a:hlinkClick r:id="rId13" action="ppaction://hlinksldjump"/>
            <a:extLst>
              <a:ext uri="{FF2B5EF4-FFF2-40B4-BE49-F238E27FC236}">
                <a16:creationId xmlns:a16="http://schemas.microsoft.com/office/drawing/2014/main" id="{38AA6747-01FC-4078-9DA4-853FC34BBB09}"/>
              </a:ext>
            </a:extLst>
          </p:cNvPr>
          <p:cNvSpPr/>
          <p:nvPr/>
        </p:nvSpPr>
        <p:spPr>
          <a:xfrm>
            <a:off x="8195984" y="3243989"/>
            <a:ext cx="3972110" cy="2785690"/>
          </a:xfrm>
          <a:prstGeom prst="rect">
            <a:avLst/>
          </a:prstGeom>
          <a:solidFill>
            <a:srgbClr val="FF0000"/>
          </a:solidFill>
          <a:scene3d>
            <a:camera prst="orthographicFront"/>
            <a:lightRig rig="threePt" dir="t"/>
          </a:scene3d>
          <a:sp3d>
            <a:bevelT w="139700" h="139700" prst="divo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500" b="1" i="0" u="none" strike="noStrike" kern="1200" cap="none" spc="0" normalizeH="0" baseline="0" noProof="0" dirty="0">
                <a:ln>
                  <a:noFill/>
                </a:ln>
                <a:solidFill>
                  <a:schemeClr val="tx1"/>
                </a:solidFill>
                <a:effectLst/>
                <a:uLnTx/>
                <a:uFillTx/>
                <a:latin typeface="Times New Roman" panose="02020603050405020304" pitchFamily="18" charset="0"/>
                <a:cs typeface="Times New Roman" panose="02020603050405020304" pitchFamily="18" charset="0"/>
              </a:rPr>
              <a:t>4</a:t>
            </a:r>
          </a:p>
        </p:txBody>
      </p:sp>
      <p:sp>
        <p:nvSpPr>
          <p:cNvPr id="2" name="AutoShape 2" descr="Vẻ đẹp của những thảm cỏ và hoa lá nhiều màu sắc, được chụp lại bởi những tay máy tài ba, sẽ khiến bạn phải trầm trồ khen ngợi. Hãy để hình ảnh tuyệt đẹp này của Duocmat thổi bay đi những mệt mỏi trong cuộc sống.">
            <a:extLst>
              <a:ext uri="{FF2B5EF4-FFF2-40B4-BE49-F238E27FC236}">
                <a16:creationId xmlns:a16="http://schemas.microsoft.com/office/drawing/2014/main" id="{1CA25F60-8F1D-4ACB-9538-DF2FF7CE0A2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3991872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0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seq concurrent="1" nextAc="seek">
              <p:cTn id="8" restart="whenNotActive" fill="hold" evtFilter="cancelBubble" nodeType="interactiveSeq">
                <p:stCondLst>
                  <p:cond evt="onClick" delay="0">
                    <p:tgtEl>
                      <p:spTgt spid="25"/>
                    </p:tgtEl>
                  </p:cond>
                </p:stCondLst>
                <p:endSync evt="end" delay="0">
                  <p:rtn val="all"/>
                </p:endSync>
                <p:childTnLst>
                  <p:par>
                    <p:cTn id="9" fill="hold">
                      <p:stCondLst>
                        <p:cond delay="0"/>
                      </p:stCondLst>
                      <p:childTnLst>
                        <p:par>
                          <p:cTn id="10" fill="hold">
                            <p:stCondLst>
                              <p:cond delay="0"/>
                            </p:stCondLst>
                            <p:childTnLst>
                              <p:par>
                                <p:cTn id="11" presetID="6" presetClass="exit" presetSubtype="32" fill="hold" grpId="0" nodeType="clickEffect">
                                  <p:stCondLst>
                                    <p:cond delay="0"/>
                                  </p:stCondLst>
                                  <p:childTnLst>
                                    <p:animEffect transition="out" filter="circle(out)">
                                      <p:cBhvr>
                                        <p:cTn id="12" dur="2000"/>
                                        <p:tgtEl>
                                          <p:spTgt spid="25"/>
                                        </p:tgtEl>
                                      </p:cBhvr>
                                    </p:animEffect>
                                    <p:set>
                                      <p:cBhvr>
                                        <p:cTn id="13" dur="1" fill="hold">
                                          <p:stCondLst>
                                            <p:cond delay="1999"/>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25"/>
                  </p:tgtEl>
                </p:cond>
              </p:nextCondLst>
            </p:seq>
            <p:seq concurrent="1" nextAc="seek">
              <p:cTn id="14" restart="whenNotActive" fill="hold" evtFilter="cancelBubble" nodeType="interactiveSeq">
                <p:stCondLst>
                  <p:cond evt="onClick" delay="0">
                    <p:tgtEl>
                      <p:spTgt spid="29"/>
                    </p:tgtEl>
                  </p:cond>
                </p:stCondLst>
                <p:endSync evt="end" delay="0">
                  <p:rtn val="all"/>
                </p:endSync>
                <p:childTnLst>
                  <p:par>
                    <p:cTn id="15" fill="hold">
                      <p:stCondLst>
                        <p:cond delay="0"/>
                      </p:stCondLst>
                      <p:childTnLst>
                        <p:par>
                          <p:cTn id="16" fill="hold">
                            <p:stCondLst>
                              <p:cond delay="0"/>
                            </p:stCondLst>
                            <p:childTnLst>
                              <p:par>
                                <p:cTn id="17" presetID="6" presetClass="exit" presetSubtype="32" fill="hold" grpId="0" nodeType="clickEffect">
                                  <p:stCondLst>
                                    <p:cond delay="0"/>
                                  </p:stCondLst>
                                  <p:childTnLst>
                                    <p:animEffect transition="out" filter="circle(out)">
                                      <p:cBhvr>
                                        <p:cTn id="18" dur="2000"/>
                                        <p:tgtEl>
                                          <p:spTgt spid="29"/>
                                        </p:tgtEl>
                                      </p:cBhvr>
                                    </p:animEffect>
                                    <p:set>
                                      <p:cBhvr>
                                        <p:cTn id="19" dur="1" fill="hold">
                                          <p:stCondLst>
                                            <p:cond delay="199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29"/>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6" presetClass="exit" presetSubtype="32" fill="hold" grpId="0" nodeType="clickEffect">
                                  <p:stCondLst>
                                    <p:cond delay="0"/>
                                  </p:stCondLst>
                                  <p:childTnLst>
                                    <p:animEffect transition="out" filter="circle(out)">
                                      <p:cBhvr>
                                        <p:cTn id="24" dur="2000"/>
                                        <p:tgtEl>
                                          <p:spTgt spid="33"/>
                                        </p:tgtEl>
                                      </p:cBhvr>
                                    </p:animEffect>
                                    <p:set>
                                      <p:cBhvr>
                                        <p:cTn id="25" dur="1" fill="hold">
                                          <p:stCondLst>
                                            <p:cond delay="19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6" presetClass="exit" presetSubtype="32" fill="hold" grpId="0" nodeType="clickEffect">
                                  <p:stCondLst>
                                    <p:cond delay="0"/>
                                  </p:stCondLst>
                                  <p:childTnLst>
                                    <p:animEffect transition="out" filter="circle(out)">
                                      <p:cBhvr>
                                        <p:cTn id="30" dur="2000"/>
                                        <p:tgtEl>
                                          <p:spTgt spid="38"/>
                                        </p:tgtEl>
                                      </p:cBhvr>
                                    </p:animEffect>
                                    <p:set>
                                      <p:cBhvr>
                                        <p:cTn id="31" dur="1" fill="hold">
                                          <p:stCondLst>
                                            <p:cond delay="1999"/>
                                          </p:stCondLst>
                                        </p:cTn>
                                        <p:tgtEl>
                                          <p:spTgt spid="38"/>
                                        </p:tgtEl>
                                        <p:attrNameLst>
                                          <p:attrName>style.visibility</p:attrName>
                                        </p:attrNameLst>
                                      </p:cBhvr>
                                      <p:to>
                                        <p:strVal val="hidden"/>
                                      </p:to>
                                    </p:se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6" presetClass="exit" presetSubtype="32" fill="hold" grpId="0" nodeType="clickEffect">
                                  <p:stCondLst>
                                    <p:cond delay="0"/>
                                  </p:stCondLst>
                                  <p:childTnLst>
                                    <p:animEffect transition="out" filter="circle(out)">
                                      <p:cBhvr>
                                        <p:cTn id="36" dur="2000"/>
                                        <p:tgtEl>
                                          <p:spTgt spid="39"/>
                                        </p:tgtEl>
                                      </p:cBhvr>
                                    </p:animEffect>
                                    <p:set>
                                      <p:cBhvr>
                                        <p:cTn id="37"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38" restart="whenNotActive" fill="hold" evtFilter="cancelBubble" nodeType="interactiveSeq">
                <p:stCondLst>
                  <p:cond evt="onClick" delay="0">
                    <p:tgtEl>
                      <p:spTgt spid="28"/>
                    </p:tgtEl>
                  </p:cond>
                </p:stCondLst>
                <p:endSync evt="end" delay="0">
                  <p:rtn val="all"/>
                </p:endSync>
                <p:childTnLst>
                  <p:par>
                    <p:cTn id="39" fill="hold">
                      <p:stCondLst>
                        <p:cond delay="0"/>
                      </p:stCondLst>
                      <p:childTnLst>
                        <p:par>
                          <p:cTn id="40" fill="hold">
                            <p:stCondLst>
                              <p:cond delay="0"/>
                            </p:stCondLst>
                            <p:childTnLst>
                              <p:par>
                                <p:cTn id="41" presetID="6" presetClass="exit" presetSubtype="32" fill="hold" grpId="0" nodeType="clickEffect">
                                  <p:stCondLst>
                                    <p:cond delay="0"/>
                                  </p:stCondLst>
                                  <p:childTnLst>
                                    <p:animEffect transition="out" filter="circle(out)">
                                      <p:cBhvr>
                                        <p:cTn id="42" dur="2000"/>
                                        <p:tgtEl>
                                          <p:spTgt spid="28"/>
                                        </p:tgtEl>
                                      </p:cBhvr>
                                    </p:animEffect>
                                    <p:set>
                                      <p:cBhvr>
                                        <p:cTn id="43" dur="1" fill="hold">
                                          <p:stCondLst>
                                            <p:cond delay="19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44" restart="whenNotActive" fill="hold" evtFilter="cancelBubble" nodeType="interactiveSeq">
                <p:stCondLst>
                  <p:cond evt="onClick" delay="0">
                    <p:tgtEl>
                      <p:spTgt spid="31"/>
                    </p:tgtEl>
                  </p:cond>
                </p:stCondLst>
                <p:endSync evt="end" delay="0">
                  <p:rtn val="all"/>
                </p:endSync>
                <p:childTnLst>
                  <p:par>
                    <p:cTn id="45" fill="hold">
                      <p:stCondLst>
                        <p:cond delay="0"/>
                      </p:stCondLst>
                      <p:childTnLst>
                        <p:par>
                          <p:cTn id="46" fill="hold">
                            <p:stCondLst>
                              <p:cond delay="0"/>
                            </p:stCondLst>
                            <p:childTnLst>
                              <p:par>
                                <p:cTn id="47" presetID="6" presetClass="exit" presetSubtype="32" fill="hold" grpId="0" nodeType="clickEffect">
                                  <p:stCondLst>
                                    <p:cond delay="0"/>
                                  </p:stCondLst>
                                  <p:childTnLst>
                                    <p:animEffect transition="out" filter="circle(out)">
                                      <p:cBhvr>
                                        <p:cTn id="48" dur="2000"/>
                                        <p:tgtEl>
                                          <p:spTgt spid="31"/>
                                        </p:tgtEl>
                                      </p:cBhvr>
                                    </p:animEffect>
                                    <p:set>
                                      <p:cBhvr>
                                        <p:cTn id="49" dur="1" fill="hold">
                                          <p:stCondLst>
                                            <p:cond delay="19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50" restart="whenNotActive" fill="hold" evtFilter="cancelBubble" nodeType="interactiveSeq">
                <p:stCondLst>
                  <p:cond evt="onClick" delay="0">
                    <p:tgtEl>
                      <p:spTgt spid="34"/>
                    </p:tgtEl>
                  </p:cond>
                </p:stCondLst>
                <p:endSync evt="end" delay="0">
                  <p:rtn val="all"/>
                </p:endSync>
                <p:childTnLst>
                  <p:par>
                    <p:cTn id="51" fill="hold">
                      <p:stCondLst>
                        <p:cond delay="0"/>
                      </p:stCondLst>
                      <p:childTnLst>
                        <p:par>
                          <p:cTn id="52" fill="hold">
                            <p:stCondLst>
                              <p:cond delay="0"/>
                            </p:stCondLst>
                            <p:childTnLst>
                              <p:par>
                                <p:cTn id="53" presetID="6" presetClass="exit" presetSubtype="32" fill="hold" grpId="0" nodeType="clickEffect">
                                  <p:stCondLst>
                                    <p:cond delay="0"/>
                                  </p:stCondLst>
                                  <p:childTnLst>
                                    <p:animEffect transition="out" filter="circle(out)">
                                      <p:cBhvr>
                                        <p:cTn id="54" dur="2000"/>
                                        <p:tgtEl>
                                          <p:spTgt spid="34"/>
                                        </p:tgtEl>
                                      </p:cBhvr>
                                    </p:animEffect>
                                    <p:set>
                                      <p:cBhvr>
                                        <p:cTn id="55"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9" grpId="0" animBg="1"/>
      <p:bldP spid="25" grpId="0" animBg="1"/>
      <p:bldP spid="33" grpId="0" animBg="1"/>
      <p:bldP spid="28" grpId="0" animBg="1"/>
      <p:bldP spid="38" grpId="0" animBg="1"/>
      <p:bldP spid="31" grpId="0" animBg="1"/>
      <p:bldP spid="39" grpId="0" animBg="1"/>
      <p:bldP spid="3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descr="OPL20U25GSXzBJYl68kk8uQGfFKzs7yb1M4KJWUiLk6ZEvGF+qCIPSnY57AbBFCvTW$15.2023.9$9+K4lPs7H94VUqPe2XwIsfPRnrXQE//QTEXxb8/8N4CNc6FpgZahzpTjFhMzSA7T/nHJa11DE8Ng2TP3iAmRczFlmslSuUNOgUeb6yRvs0=">
            <a:hlinkClick r:id="rId3" action="ppaction://hlinksldjump"/>
            <a:extLst>
              <a:ext uri="{FF2B5EF4-FFF2-40B4-BE49-F238E27FC236}">
                <a16:creationId xmlns:a16="http://schemas.microsoft.com/office/drawing/2014/main" id="{4FC9D3DE-86CD-90DE-FF43-5CD0F2C15A99}"/>
              </a:ext>
            </a:extLst>
          </p:cNvPr>
          <p:cNvSpPr/>
          <p:nvPr/>
        </p:nvSpPr>
        <p:spPr>
          <a:xfrm>
            <a:off x="274320" y="415272"/>
            <a:ext cx="11643360" cy="6214128"/>
          </a:xfrm>
          <a:prstGeom prst="roundRect">
            <a:avLst/>
          </a:prstGeom>
          <a:solidFill>
            <a:srgbClr val="FFFEEF"/>
          </a:solid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a:solidFill>
                <a:prstClr val="white"/>
              </a:solidFill>
              <a:latin typeface="Calibri"/>
            </a:endParaRPr>
          </a:p>
        </p:txBody>
      </p:sp>
      <p:sp>
        <p:nvSpPr>
          <p:cNvPr id="6" name="TextBox 5"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B6FBF1F6-4DEC-61AD-C658-7397A3E71D3A}"/>
              </a:ext>
            </a:extLst>
          </p:cNvPr>
          <p:cNvSpPr txBox="1"/>
          <p:nvPr/>
        </p:nvSpPr>
        <p:spPr>
          <a:xfrm>
            <a:off x="742951" y="1019885"/>
            <a:ext cx="10706100" cy="4652620"/>
          </a:xfrm>
          <a:prstGeom prst="rect">
            <a:avLst/>
          </a:prstGeom>
          <a:noFill/>
          <a:ln w="38100">
            <a:noFill/>
          </a:ln>
        </p:spPr>
        <p:style>
          <a:lnRef idx="2">
            <a:schemeClr val="accent1"/>
          </a:lnRef>
          <a:fillRef idx="1">
            <a:schemeClr val="lt1"/>
          </a:fillRef>
          <a:effectRef idx="0">
            <a:schemeClr val="accent1"/>
          </a:effectRef>
          <a:fontRef idx="minor">
            <a:schemeClr val="dk1"/>
          </a:fontRef>
        </p:style>
        <p:txBody>
          <a:bodyPr wrap="square" anchor="ctr">
            <a:spAutoFit/>
          </a:bodyPr>
          <a:lstStyle/>
          <a:p>
            <a:pPr algn="ctr" defTabSz="1219170">
              <a:lnSpc>
                <a:spcPct val="130000"/>
              </a:lnSpc>
              <a:spcBef>
                <a:spcPts val="600"/>
              </a:spcBef>
              <a:spcAft>
                <a:spcPts val="600"/>
              </a:spcAft>
            </a:pPr>
            <a:r>
              <a:rPr lang="en-US" sz="3733" b="1" dirty="0">
                <a:solidFill>
                  <a:srgbClr val="3A7354"/>
                </a:solidFill>
                <a:latin typeface="Times New Roman" panose="02020603050405020304" pitchFamily="18" charset="0"/>
                <a:ea typeface="Verdana" panose="020B0604030504040204" pitchFamily="34" charset="0"/>
                <a:cs typeface="Times New Roman" panose="02020603050405020304" pitchFamily="18" charset="0"/>
              </a:rPr>
              <a:t>TRÒ CHƠI “LẬT MẢNH GHÉP”</a:t>
            </a:r>
          </a:p>
          <a:p>
            <a:pPr algn="just" defTabSz="1219170">
              <a:lnSpc>
                <a:spcPct val="130000"/>
              </a:lnSpc>
              <a:spcBef>
                <a:spcPts val="600"/>
              </a:spcBef>
              <a:spcAft>
                <a:spcPts val="600"/>
              </a:spcAft>
            </a:pP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Mỗi</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người</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chơi</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được</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quyền</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lựa</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chọn</a:t>
            </a:r>
            <a:r>
              <a:rPr lang="en-US" sz="3733"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một</a:t>
            </a:r>
            <a:r>
              <a:rPr lang="en-US" sz="3733"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mảnh</a:t>
            </a:r>
            <a:r>
              <a:rPr lang="en-US" sz="3733"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srgbClr val="FF0000"/>
                </a:solidFill>
                <a:latin typeface="Times New Roman" panose="02020603050405020304" pitchFamily="18" charset="0"/>
                <a:ea typeface="Verdana" panose="020B0604030504040204" pitchFamily="34" charset="0"/>
                <a:cs typeface="Times New Roman" panose="02020603050405020304" pitchFamily="18" charset="0"/>
              </a:rPr>
              <a:t>ghép</a:t>
            </a:r>
            <a:r>
              <a:rPr lang="en-US" sz="3733" dirty="0">
                <a:solidFill>
                  <a:srgbClr val="FF0000"/>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và</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trả</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lời</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câu</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hỏi</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tương</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ứng</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Trả</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lời</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đúng</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người</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chơi</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sẽ</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lật</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được</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mảnh</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ghép</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phía</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sau</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4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câu</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hỏi</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là</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một</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bức</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tranh</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liên</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quan</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đến</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kiến</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trúc</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hình</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học</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Ai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trả</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lời</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đúng</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bức</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tranh</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sẽ</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nhận</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được</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một</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phần</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 </a:t>
            </a:r>
            <a:r>
              <a:rPr lang="en-US" sz="3733" dirty="0" err="1">
                <a:solidFill>
                  <a:prstClr val="black"/>
                </a:solidFill>
                <a:latin typeface="Times New Roman" panose="02020603050405020304" pitchFamily="18" charset="0"/>
                <a:ea typeface="Verdana" panose="020B0604030504040204" pitchFamily="34" charset="0"/>
                <a:cs typeface="Times New Roman" panose="02020603050405020304" pitchFamily="18" charset="0"/>
              </a:rPr>
              <a:t>thưởng</a:t>
            </a:r>
            <a:r>
              <a:rPr lang="en-US" sz="3733" dirty="0">
                <a:solidFill>
                  <a:prstClr val="black"/>
                </a:solidFill>
                <a:latin typeface="Times New Roman" panose="02020603050405020304" pitchFamily="18" charset="0"/>
                <a:ea typeface="Verdana" panose="020B0604030504040204" pitchFamily="34" charset="0"/>
                <a:cs typeface="Times New Roman" panose="02020603050405020304" pitchFamily="18" charset="0"/>
              </a:rPr>
              <a:t>.</a:t>
            </a:r>
          </a:p>
        </p:txBody>
      </p:sp>
      <p:pic>
        <p:nvPicPr>
          <p:cNvPr id="5" name="Picture 4" descr="OPL20U25GSXzBJYl68kk8uQGfFKzs7yb1M4KJWUiLk6ZEvGF+qCIPSnY57AbBFCvTW$15.2023.9$9+K4lPs7H94VUqPe2XwIsfPRnrXQE//QTEXxb8/8N4CNc6FpgZahzpTjFhMzSA7T/nHJa11DE8Ng2TP3iAmRczFlmslSuUNOgUeb6yRvs0=">
            <a:hlinkClick r:id="rId3" action="ppaction://hlinksldjump"/>
            <a:extLst>
              <a:ext uri="{FF2B5EF4-FFF2-40B4-BE49-F238E27FC236}">
                <a16:creationId xmlns:a16="http://schemas.microsoft.com/office/drawing/2014/main" id="{20DAB9BA-6768-43F6-9EF2-A0597C62522F}"/>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spTree>
    <p:extLst>
      <p:ext uri="{BB962C8B-B14F-4D97-AF65-F5344CB8AC3E}">
        <p14:creationId xmlns:p14="http://schemas.microsoft.com/office/powerpoint/2010/main" val="132854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OPL20U25GSXzBJYl68kk8uQGfFKzs7yb1M4KJWUiLk6ZEvGF+qCIPSnY57AbBFCvTW$15.2023.9$9+K4lPs7H94VUqPe2XwIsfPRnrXQE//QTEXxb8/8N4CNc6FpgZahzpTjFhMzSA7T/nHJa11DE8Ng2TP3iAmRczFlmslSuUNOgUeb6yRvs0="/>
          <p:cNvSpPr/>
          <p:nvPr/>
        </p:nvSpPr>
        <p:spPr>
          <a:xfrm>
            <a:off x="270294" y="1810897"/>
            <a:ext cx="6843623"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noProof="0" dirty="0" err="1">
                <a:solidFill>
                  <a:prstClr val="white"/>
                </a:solidFill>
                <a:latin typeface="Times New Roman" panose="02020603050405020304" pitchFamily="18" charset="0"/>
              </a:rPr>
              <a:t>Tứ</a:t>
            </a:r>
            <a:r>
              <a:rPr lang="en-US" sz="4000" b="1" noProof="0" dirty="0">
                <a:solidFill>
                  <a:prstClr val="white"/>
                </a:solidFill>
                <a:latin typeface="Times New Roman" panose="02020603050405020304" pitchFamily="18" charset="0"/>
              </a:rPr>
              <a:t> </a:t>
            </a:r>
            <a:r>
              <a:rPr lang="en-US" sz="4000" b="1" noProof="0" dirty="0" err="1">
                <a:solidFill>
                  <a:prstClr val="white"/>
                </a:solidFill>
                <a:latin typeface="Times New Roman" panose="02020603050405020304" pitchFamily="18" charset="0"/>
              </a:rPr>
              <a:t>giác</a:t>
            </a:r>
            <a:r>
              <a:rPr lang="en-US" sz="4000" b="1" noProof="0" dirty="0">
                <a:solidFill>
                  <a:prstClr val="white"/>
                </a:solidFill>
                <a:latin typeface="Times New Roman" panose="02020603050405020304" pitchFamily="18" charset="0"/>
              </a:rPr>
              <a:t> EFGH </a:t>
            </a:r>
            <a:r>
              <a:rPr lang="en-US" sz="4000" b="1" noProof="0" dirty="0" err="1">
                <a:solidFill>
                  <a:prstClr val="white"/>
                </a:solidFill>
                <a:latin typeface="Times New Roman" panose="02020603050405020304" pitchFamily="18" charset="0"/>
              </a:rPr>
              <a:t>là</a:t>
            </a:r>
            <a:r>
              <a:rPr lang="en-US" sz="4000" b="1" noProof="0" dirty="0">
                <a:solidFill>
                  <a:prstClr val="white"/>
                </a:solidFill>
                <a:latin typeface="Times New Roman" panose="02020603050405020304" pitchFamily="18" charset="0"/>
              </a:rPr>
              <a:t> </a:t>
            </a:r>
            <a:r>
              <a:rPr lang="en-US" sz="4000" b="1" noProof="0" dirty="0" err="1">
                <a:solidFill>
                  <a:prstClr val="white"/>
                </a:solidFill>
                <a:latin typeface="Times New Roman" panose="02020603050405020304" pitchFamily="18" charset="0"/>
              </a:rPr>
              <a:t>hình</a:t>
            </a:r>
            <a:r>
              <a:rPr lang="en-US" sz="4000" b="1" noProof="0" dirty="0">
                <a:solidFill>
                  <a:prstClr val="white"/>
                </a:solidFill>
                <a:latin typeface="Times New Roman" panose="02020603050405020304" pitchFamily="18" charset="0"/>
              </a:rPr>
              <a:t> </a:t>
            </a:r>
            <a:r>
              <a:rPr lang="en-US" sz="4000" b="1" noProof="0" dirty="0" err="1">
                <a:solidFill>
                  <a:prstClr val="white"/>
                </a:solidFill>
                <a:latin typeface="Times New Roman" panose="02020603050405020304" pitchFamily="18" charset="0"/>
              </a:rPr>
              <a:t>thoi</a:t>
            </a:r>
            <a:r>
              <a:rPr lang="en-US" sz="4000" b="1" noProof="0" dirty="0">
                <a:solidFill>
                  <a:prstClr val="white"/>
                </a:solidFill>
                <a:latin typeface="Times New Roman" panose="02020603050405020304" pitchFamily="18" charset="0"/>
              </a:rPr>
              <a:t> </a:t>
            </a:r>
            <a:r>
              <a:rPr lang="en-US" sz="4000" b="1" noProof="0" dirty="0" err="1">
                <a:solidFill>
                  <a:prstClr val="white"/>
                </a:solidFill>
                <a:latin typeface="Times New Roman" panose="02020603050405020304" pitchFamily="18" charset="0"/>
              </a:rPr>
              <a:t>vì</a:t>
            </a:r>
            <a:r>
              <a:rPr lang="en-US" sz="4000" b="1" noProof="0" dirty="0">
                <a:solidFill>
                  <a:prstClr val="white"/>
                </a:solidFill>
                <a:latin typeface="Times New Roman" panose="02020603050405020304" pitchFamily="18" charset="0"/>
              </a:rPr>
              <a:t> EF=FG=GH=HF</a:t>
            </a:r>
            <a:endParaRPr kumimoji="0" lang="en-US" sz="4000" b="1" i="0" u="none" strike="noStrike" kern="1200" cap="none" spc="0" normalizeH="0" baseline="0" noProof="0" dirty="0">
              <a:ln>
                <a:noFill/>
              </a:ln>
              <a:solidFill>
                <a:prstClr val="white"/>
              </a:solidFill>
              <a:effectLst/>
              <a:uLnTx/>
              <a:uFillTx/>
              <a:latin typeface="Calibri"/>
              <a:ea typeface="+mn-ea"/>
              <a:cs typeface="+mn-cs"/>
            </a:endParaRPr>
          </a:p>
        </p:txBody>
      </p:sp>
      <p:sp>
        <p:nvSpPr>
          <p:cNvPr id="50" name="Snip Diagonal Corner Rectangle 49" descr="OPL20U25GSXzBJYl68kk8uQGfFKzs7yb1M4KJWUiLk6ZEvGF+qCIPSnY57AbBFCvTW$15.2023.9$9+K4lPs7H94VUqPe2XwIsfPRnrXQE//QTEXxb8/8N4CNc6FpgZahzpTjFhMzSA7T/nHJa11DE8Ng2TP3iAmRczFlmslSuUNOgUeb6yRvs0="/>
          <p:cNvSpPr/>
          <p:nvPr/>
        </p:nvSpPr>
        <p:spPr>
          <a:xfrm>
            <a:off x="339305" y="65934"/>
            <a:ext cx="11852695" cy="1636346"/>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lang="en-US" sz="3600" b="1" dirty="0">
                <a:solidFill>
                  <a:prstClr val="white"/>
                </a:solidFill>
                <a:latin typeface="Times New Roman" panose="02020603050405020304" pitchFamily="18" charset="0"/>
              </a:rPr>
              <a:t>Cho </a:t>
            </a:r>
            <a:r>
              <a:rPr lang="en-US" sz="3600" b="1" dirty="0" err="1">
                <a:solidFill>
                  <a:prstClr val="white"/>
                </a:solidFill>
                <a:latin typeface="Times New Roman" panose="02020603050405020304" pitchFamily="18" charset="0"/>
              </a:rPr>
              <a:t>hình</a:t>
            </a:r>
            <a:r>
              <a:rPr lang="en-US" sz="3600" b="1" dirty="0">
                <a:solidFill>
                  <a:prstClr val="white"/>
                </a:solidFill>
                <a:latin typeface="Times New Roman" panose="02020603050405020304" pitchFamily="18" charset="0"/>
              </a:rPr>
              <a:t> </a:t>
            </a:r>
            <a:r>
              <a:rPr lang="en-US" sz="3600" b="1" dirty="0" err="1">
                <a:solidFill>
                  <a:prstClr val="white"/>
                </a:solidFill>
                <a:latin typeface="Times New Roman" panose="02020603050405020304" pitchFamily="18" charset="0"/>
              </a:rPr>
              <a:t>vẽ</a:t>
            </a:r>
            <a:r>
              <a:rPr lang="en-US" sz="3600" b="1" dirty="0">
                <a:solidFill>
                  <a:prstClr val="white"/>
                </a:solidFill>
                <a:latin typeface="Times New Roman" panose="02020603050405020304" pitchFamily="18" charset="0"/>
              </a:rPr>
              <a:t> . </a:t>
            </a:r>
            <a:r>
              <a:rPr lang="en-US" sz="3600" b="1" dirty="0" err="1">
                <a:solidFill>
                  <a:prstClr val="white"/>
                </a:solidFill>
                <a:latin typeface="Times New Roman" panose="02020603050405020304" pitchFamily="18" charset="0"/>
              </a:rPr>
              <a:t>Hãy</a:t>
            </a:r>
            <a:r>
              <a:rPr lang="en-US" sz="3600" b="1" dirty="0">
                <a:solidFill>
                  <a:prstClr val="white"/>
                </a:solidFill>
                <a:latin typeface="Times New Roman" panose="02020603050405020304" pitchFamily="18" charset="0"/>
              </a:rPr>
              <a:t> </a:t>
            </a:r>
            <a:r>
              <a:rPr lang="en-US" sz="3600" b="1" dirty="0" err="1">
                <a:solidFill>
                  <a:prstClr val="white"/>
                </a:solidFill>
                <a:latin typeface="Times New Roman" panose="02020603050405020304" pitchFamily="18" charset="0"/>
              </a:rPr>
              <a:t>cho</a:t>
            </a:r>
            <a:r>
              <a:rPr lang="en-US" sz="3600" b="1" dirty="0">
                <a:solidFill>
                  <a:prstClr val="white"/>
                </a:solidFill>
                <a:latin typeface="Times New Roman" panose="02020603050405020304" pitchFamily="18" charset="0"/>
              </a:rPr>
              <a:t> </a:t>
            </a:r>
            <a:r>
              <a:rPr lang="en-US" sz="3600" b="1" dirty="0" err="1">
                <a:solidFill>
                  <a:prstClr val="white"/>
                </a:solidFill>
                <a:latin typeface="Times New Roman" panose="02020603050405020304" pitchFamily="18" charset="0"/>
              </a:rPr>
              <a:t>biết</a:t>
            </a:r>
            <a:r>
              <a:rPr lang="en-US" sz="3600" b="1" dirty="0">
                <a:solidFill>
                  <a:prstClr val="white"/>
                </a:solidFill>
                <a:latin typeface="Times New Roman" panose="02020603050405020304" pitchFamily="18" charset="0"/>
              </a:rPr>
              <a:t> </a:t>
            </a:r>
            <a:r>
              <a:rPr lang="en-US" sz="3600" b="1" dirty="0" err="1">
                <a:solidFill>
                  <a:prstClr val="white"/>
                </a:solidFill>
                <a:latin typeface="Times New Roman" panose="02020603050405020304" pitchFamily="18" charset="0"/>
              </a:rPr>
              <a:t>tứ</a:t>
            </a:r>
            <a:r>
              <a:rPr lang="en-US" sz="3600" b="1" dirty="0">
                <a:solidFill>
                  <a:prstClr val="white"/>
                </a:solidFill>
                <a:latin typeface="Times New Roman" panose="02020603050405020304" pitchFamily="18" charset="0"/>
              </a:rPr>
              <a:t> </a:t>
            </a:r>
            <a:r>
              <a:rPr lang="en-US" sz="3600" b="1" dirty="0" err="1">
                <a:solidFill>
                  <a:prstClr val="white"/>
                </a:solidFill>
                <a:latin typeface="Times New Roman" panose="02020603050405020304" pitchFamily="18" charset="0"/>
              </a:rPr>
              <a:t>giác</a:t>
            </a:r>
            <a:r>
              <a:rPr lang="en-US" sz="3600" b="1" dirty="0">
                <a:solidFill>
                  <a:prstClr val="white"/>
                </a:solidFill>
                <a:latin typeface="Times New Roman" panose="02020603050405020304" pitchFamily="18" charset="0"/>
              </a:rPr>
              <a:t> EFGH </a:t>
            </a:r>
            <a:r>
              <a:rPr lang="en-US" sz="3600" b="1" dirty="0" err="1">
                <a:solidFill>
                  <a:prstClr val="white"/>
                </a:solidFill>
                <a:latin typeface="Times New Roman" panose="02020603050405020304" pitchFamily="18" charset="0"/>
              </a:rPr>
              <a:t>có</a:t>
            </a:r>
            <a:r>
              <a:rPr lang="en-US" sz="3600" b="1" dirty="0">
                <a:solidFill>
                  <a:prstClr val="white"/>
                </a:solidFill>
                <a:latin typeface="Times New Roman" panose="02020603050405020304" pitchFamily="18" charset="0"/>
              </a:rPr>
              <a:t> </a:t>
            </a:r>
            <a:r>
              <a:rPr lang="en-US" sz="3600" b="1" dirty="0" err="1">
                <a:solidFill>
                  <a:prstClr val="white"/>
                </a:solidFill>
                <a:latin typeface="Times New Roman" panose="02020603050405020304" pitchFamily="18" charset="0"/>
              </a:rPr>
              <a:t>là</a:t>
            </a:r>
            <a:r>
              <a:rPr lang="en-US" sz="3600" b="1" dirty="0">
                <a:solidFill>
                  <a:prstClr val="white"/>
                </a:solidFill>
                <a:latin typeface="Times New Roman" panose="02020603050405020304" pitchFamily="18" charset="0"/>
              </a:rPr>
              <a:t> </a:t>
            </a:r>
            <a:r>
              <a:rPr lang="en-US" sz="3600" b="1" dirty="0" err="1">
                <a:solidFill>
                  <a:prstClr val="white"/>
                </a:solidFill>
                <a:latin typeface="Times New Roman" panose="02020603050405020304" pitchFamily="18" charset="0"/>
              </a:rPr>
              <a:t>hình</a:t>
            </a:r>
            <a:r>
              <a:rPr lang="en-US" sz="3600" b="1" dirty="0">
                <a:solidFill>
                  <a:prstClr val="white"/>
                </a:solidFill>
                <a:latin typeface="Times New Roman" panose="02020603050405020304" pitchFamily="18" charset="0"/>
              </a:rPr>
              <a:t> </a:t>
            </a:r>
            <a:r>
              <a:rPr lang="en-US" sz="3600" b="1" dirty="0" err="1">
                <a:solidFill>
                  <a:prstClr val="white"/>
                </a:solidFill>
                <a:latin typeface="Times New Roman" panose="02020603050405020304" pitchFamily="18" charset="0"/>
              </a:rPr>
              <a:t>thoi</a:t>
            </a:r>
            <a:r>
              <a:rPr lang="en-US" sz="3600" b="1" dirty="0">
                <a:solidFill>
                  <a:prstClr val="white"/>
                </a:solidFill>
                <a:latin typeface="Times New Roman" panose="02020603050405020304" pitchFamily="18" charset="0"/>
              </a:rPr>
              <a:t> </a:t>
            </a:r>
            <a:r>
              <a:rPr lang="en-US" sz="3600" b="1" dirty="0" err="1">
                <a:solidFill>
                  <a:prstClr val="white"/>
                </a:solidFill>
                <a:latin typeface="Times New Roman" panose="02020603050405020304" pitchFamily="18" charset="0"/>
              </a:rPr>
              <a:t>không</a:t>
            </a:r>
            <a:r>
              <a:rPr lang="en-US" sz="3600" b="1" dirty="0">
                <a:solidFill>
                  <a:prstClr val="white"/>
                </a:solidFill>
                <a:latin typeface="Times New Roman" panose="02020603050405020304" pitchFamily="18" charset="0"/>
              </a:rPr>
              <a:t> ? </a:t>
            </a:r>
            <a:r>
              <a:rPr lang="en-US" sz="3600" b="1" dirty="0" err="1">
                <a:solidFill>
                  <a:prstClr val="white"/>
                </a:solidFill>
                <a:latin typeface="Times New Roman" panose="02020603050405020304" pitchFamily="18" charset="0"/>
              </a:rPr>
              <a:t>Vì</a:t>
            </a:r>
            <a:r>
              <a:rPr lang="en-US" sz="3600" b="1" dirty="0">
                <a:solidFill>
                  <a:prstClr val="white"/>
                </a:solidFill>
                <a:latin typeface="Times New Roman" panose="02020603050405020304" pitchFamily="18" charset="0"/>
              </a:rPr>
              <a:t> </a:t>
            </a:r>
            <a:r>
              <a:rPr lang="en-US" sz="3600" b="1" dirty="0" err="1">
                <a:solidFill>
                  <a:prstClr val="white"/>
                </a:solidFill>
                <a:latin typeface="Times New Roman" panose="02020603050405020304" pitchFamily="18" charset="0"/>
              </a:rPr>
              <a:t>sao</a:t>
            </a:r>
            <a:r>
              <a:rPr lang="en-US" sz="3600" b="1" dirty="0">
                <a:solidFill>
                  <a:prstClr val="white"/>
                </a:solidFill>
                <a:latin typeface="Times New Roman" panose="02020603050405020304" pitchFamily="18" charset="0"/>
              </a:rPr>
              <a:t> ? </a:t>
            </a:r>
            <a:endParaRPr kumimoji="0" lang="en-US" sz="3600" b="1" i="0" u="none" strike="noStrike" kern="1200" cap="none" spc="0" normalizeH="0" baseline="0" noProof="0" dirty="0">
              <a:ln>
                <a:noFill/>
              </a:ln>
              <a:solidFill>
                <a:prstClr val="white"/>
              </a:solidFill>
              <a:effectLst/>
              <a:uLnTx/>
              <a:uFillTx/>
              <a:latin typeface="Calibri"/>
              <a:ea typeface="+mn-ea"/>
              <a:cs typeface="+mn-cs"/>
            </a:endParaRPr>
          </a:p>
        </p:txBody>
      </p:sp>
      <p:pic>
        <p:nvPicPr>
          <p:cNvPr id="46" name="Picture 45" descr="OPL20U25GSXzBJYl68kk8uQGfFKzs7yb1M4KJWUiLk6ZEvGF+qCIPSnY57AbBFCvTW$15.2023.9$9+K4lPs7H94VUqPe2XwIsfPRnrXQE//QTEXxb8/8N4CNc6FpgZahzpTjFhMzSA7T/nHJa11DE8Ng2TP3iAmRczFlmslSuUNOgUeb6yRvs0=">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5" name="yt1s.com - Đồng hồ đếm ngược 10 giây"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F20E6840-348C-4711-A507-31AD7790CD5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0695" t="12313" r="24778" b="8881"/>
          <a:stretch/>
        </p:blipFill>
        <p:spPr>
          <a:xfrm>
            <a:off x="1604513" y="4263339"/>
            <a:ext cx="3703608" cy="2594661"/>
          </a:xfrm>
          <a:prstGeom prst="rect">
            <a:avLst/>
          </a:prstGeom>
        </p:spPr>
      </p:pic>
      <p:pic>
        <p:nvPicPr>
          <p:cNvPr id="3" name="Picture 2" descr="OPL20U25GSXzBJYl68kk8uQGfFKzs7yb1M4KJWUiLk6ZEvGF+qCIPSnY57AbBFCvTW$15.2023.9$9+K4lPs7H94VUqPe2XwIsfPRnrXQE//QTEXxb8/8N4CNc6FpgZahzpTjFhMzSA7T/nHJa11DE8Ng2TP3iAmRczFlmslSuUNOgUeb6yRvs0=">
            <a:extLst>
              <a:ext uri="{FF2B5EF4-FFF2-40B4-BE49-F238E27FC236}">
                <a16:creationId xmlns:a16="http://schemas.microsoft.com/office/drawing/2014/main" id="{C664AD03-6F3C-425B-8197-5BE34085DF27}"/>
              </a:ext>
            </a:extLst>
          </p:cNvPr>
          <p:cNvPicPr>
            <a:picLocks noChangeAspect="1"/>
          </p:cNvPicPr>
          <p:nvPr/>
        </p:nvPicPr>
        <p:blipFill>
          <a:blip r:embed="rId9"/>
          <a:stretch>
            <a:fillRect/>
          </a:stretch>
        </p:blipFill>
        <p:spPr>
          <a:xfrm>
            <a:off x="8160589" y="1979988"/>
            <a:ext cx="3066057" cy="2170040"/>
          </a:xfrm>
          <a:prstGeom prst="rect">
            <a:avLst/>
          </a:prstGeom>
        </p:spPr>
      </p:pic>
    </p:spTree>
    <p:extLst>
      <p:ext uri="{BB962C8B-B14F-4D97-AF65-F5344CB8AC3E}">
        <p14:creationId xmlns:p14="http://schemas.microsoft.com/office/powerpoint/2010/main" val="197544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5"/>
                                        </p:tgtEl>
                                      </p:cBhvr>
                                    </p:cmd>
                                  </p:childTnLst>
                                </p:cTn>
                              </p:par>
                            </p:childTnLst>
                          </p:cTn>
                        </p:par>
                      </p:childTnLst>
                    </p:cTn>
                  </p:par>
                </p:childTnLst>
              </p:cTn>
              <p:nextCondLst>
                <p:cond evt="onClick" delay="0">
                  <p:tgtEl>
                    <p:spTgt spid="5"/>
                  </p:tgtEl>
                </p:cond>
              </p:nextCondLst>
            </p:seq>
            <p:video>
              <p:cMediaNode vol="80000">
                <p:cTn id="16" fill="hold" display="0">
                  <p:stCondLst>
                    <p:cond delay="indefinite"/>
                  </p:stCondLst>
                </p:cTn>
                <p:tgtEl>
                  <p:spTgt spid="5"/>
                </p:tgtEl>
              </p:cMediaNode>
            </p:video>
          </p:childTnLst>
        </p:cTn>
      </p:par>
    </p:tnLst>
    <p:bldLst>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0" name="Snip Diagonal Corner Rectangle 39" descr="OPL20U25GSXzBJYl68kk8uQGfFKzs7yb1M4KJWUiLk6ZEvGF+qCIPSnY57AbBFCvTW$15.2023.9$9+K4lPs7H94VUqPe2XwIsfPRnrXQE//QTEXxb8/8N4CNc6FpgZahzpTjFhMzSA7T/nHJa11DE8Ng2TP3iAmRczFlmslSuUNOgUeb6yRvs0="/>
          <p:cNvSpPr/>
          <p:nvPr/>
        </p:nvSpPr>
        <p:spPr>
          <a:xfrm>
            <a:off x="834572" y="410935"/>
            <a:ext cx="10522857" cy="2227943"/>
          </a:xfrm>
          <a:prstGeom prst="snip2DiagRect">
            <a:avLst/>
          </a:prstGeom>
          <a:solidFill>
            <a:srgbClr val="00206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300"/>
              </a:spcBef>
              <a:spcAft>
                <a:spcPts val="300"/>
              </a:spcAft>
              <a:buClrTx/>
              <a:buSzTx/>
              <a:buFontTx/>
              <a:buNone/>
              <a:tabLst/>
              <a:defRPr/>
            </a:pP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Em</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hãy</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nêu</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tính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chất</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về</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cạnh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của</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hình</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thoi</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p>
        </p:txBody>
      </p:sp>
      <p:sp>
        <p:nvSpPr>
          <p:cNvPr id="50" name="Snip Diagonal Corner Rectangle 49" descr="OPL20U25GSXzBJYl68kk8uQGfFKzs7yb1M4KJWUiLk6ZEvGF+qCIPSnY57AbBFCvTW$15.2023.9$9+K4lPs7H94VUqPe2XwIsfPRnrXQE//QTEXxb8/8N4CNc6FpgZahzpTjFhMzSA7T/nHJa11DE8Ng2TP3iAmRczFlmslSuUNOgUeb6yRvs0="/>
          <p:cNvSpPr/>
          <p:nvPr/>
        </p:nvSpPr>
        <p:spPr>
          <a:xfrm>
            <a:off x="829227" y="2832624"/>
            <a:ext cx="10522857" cy="1233294"/>
          </a:xfrm>
          <a:prstGeom prst="snip2DiagRect">
            <a:avLst/>
          </a:prstGeom>
          <a:solidFill>
            <a:srgbClr val="7030A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Các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cạnh</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đối</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 song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imes New Roman" panose="02020603050405020304" pitchFamily="18" charset="0"/>
                <a:cs typeface="+mn-cs"/>
              </a:rPr>
              <a:t>song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imes New Roman" panose="02020603050405020304" pitchFamily="18" charset="0"/>
                <a:cs typeface="+mn-cs"/>
              </a:rPr>
              <a:t>.</a:t>
            </a:r>
            <a:endParaRPr kumimoji="0" lang="en-US" sz="32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6" name="Picture 45" descr="OPL20U25GSXzBJYl68kk8uQGfFKzs7yb1M4KJWUiLk6ZEvGF+qCIPSnY57AbBFCvTW$15.2023.9$9+K4lPs7H94VUqPe2XwIsfPRnrXQE//QTEXxb8/8N4CNc6FpgZahzpTjFhMzSA7T/nHJa11DE8Ng2TP3iAmRczFlmslSuUNOgUeb6yRvs0=">
            <a:hlinkClick r:id="rId6" action="ppaction://hlinksldjump"/>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9753600" y="5388205"/>
            <a:ext cx="2400300" cy="1468203"/>
          </a:xfrm>
          <a:prstGeom prst="rect">
            <a:avLst/>
          </a:prstGeom>
        </p:spPr>
      </p:pic>
      <p:pic>
        <p:nvPicPr>
          <p:cNvPr id="5" name="yt1s.com - Đồng hồ đếm ngược 10 giây" descr="OPL20U25GSXzBJYl68kk8uQGfFKzs7yb1M4KJWUiLk6ZEvGF+qCIPSnY57AbBFCvTW$15.2023.9$9+K4lPs7H94VUqPe2XwIsfPRnrXQE//QTEXxb8/8N4CNc6FpgZahzpTjFhMzSA7T/nHJa11DE8Ng2TP3iAmRczFlmslSuUNOgUeb6yRvs0=">
            <a:hlinkClick r:id="" action="ppaction://media"/>
            <a:extLst>
              <a:ext uri="{FF2B5EF4-FFF2-40B4-BE49-F238E27FC236}">
                <a16:creationId xmlns:a16="http://schemas.microsoft.com/office/drawing/2014/main" id="{8C18BB1E-CD44-41B8-98E1-8473D186C87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0695" t="12313" r="24778" b="8881"/>
          <a:stretch/>
        </p:blipFill>
        <p:spPr>
          <a:xfrm>
            <a:off x="1426234" y="4065918"/>
            <a:ext cx="3519577" cy="2465733"/>
          </a:xfrm>
          <a:prstGeom prst="rect">
            <a:avLst/>
          </a:prstGeom>
        </p:spPr>
      </p:pic>
    </p:spTree>
    <p:extLst>
      <p:ext uri="{BB962C8B-B14F-4D97-AF65-F5344CB8AC3E}">
        <p14:creationId xmlns:p14="http://schemas.microsoft.com/office/powerpoint/2010/main" val="3463130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900" decel="100000" fill="hold"/>
                                        <p:tgtEl>
                                          <p:spTgt spid="40"/>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whoosh.wav"/>
                                        </p:tgtEl>
                                      </p:cMediaNode>
                                    </p:audio>
                                  </p:subTnLst>
                                </p:cTn>
                              </p:par>
                            </p:childTnLst>
                          </p:cTn>
                        </p:par>
                      </p:childTnLst>
                    </p:cTn>
                  </p:par>
                  <p:par>
                    <p:cTn id="11" fill="hold">
                      <p:stCondLst>
                        <p:cond delay="indefinite"/>
                      </p:stCondLst>
                      <p:childTnLst>
                        <p:par>
                          <p:cTn id="12" fill="hold">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50"/>
                                        </p:tgtEl>
                                        <p:attrNameLst>
                                          <p:attrName>style.visibility</p:attrName>
                                        </p:attrNameLst>
                                      </p:cBhvr>
                                      <p:to>
                                        <p:strVal val="visible"/>
                                      </p:to>
                                    </p:set>
                                    <p:animEffect transition="in" filter="fade">
                                      <p:cBhvr>
                                        <p:cTn id="15" dur="1000"/>
                                        <p:tgtEl>
                                          <p:spTgt spid="50"/>
                                        </p:tgtEl>
                                      </p:cBhvr>
                                    </p:animEffect>
                                    <p:anim calcmode="lin" valueType="num">
                                      <p:cBhvr>
                                        <p:cTn id="16" dur="1000" fill="hold"/>
                                        <p:tgtEl>
                                          <p:spTgt spid="50"/>
                                        </p:tgtEl>
                                        <p:attrNameLst>
                                          <p:attrName>ppt_x</p:attrName>
                                        </p:attrNameLst>
                                      </p:cBhvr>
                                      <p:tavLst>
                                        <p:tav tm="0">
                                          <p:val>
                                            <p:strVal val="#ppt_x"/>
                                          </p:val>
                                        </p:tav>
                                        <p:tav tm="100000">
                                          <p:val>
                                            <p:strVal val="#ppt_x"/>
                                          </p:val>
                                        </p:tav>
                                      </p:tavLst>
                                    </p:anim>
                                    <p:anim calcmode="lin" valueType="num">
                                      <p:cBhvr>
                                        <p:cTn id="17" dur="900" decel="100000" fill="hold"/>
                                        <p:tgtEl>
                                          <p:spTgt spid="5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0"/>
                                        </p:tgtEl>
                                        <p:attrNameLst>
                                          <p:attrName>ppt_y</p:attrName>
                                        </p:attrNameLst>
                                      </p:cBhvr>
                                      <p:tavLst>
                                        <p:tav tm="0">
                                          <p:val>
                                            <p:strVal val="#ppt_y-.03"/>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5"/>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5"/>
                                        </p:tgtEl>
                                      </p:cBhvr>
                                    </p:cmd>
                                  </p:childTnLst>
                                </p:cTn>
                              </p:par>
                            </p:childTnLst>
                          </p:cTn>
                        </p:par>
                      </p:childTnLst>
                    </p:cTn>
                  </p:par>
                </p:childTnLst>
              </p:cTn>
              <p:nextCondLst>
                <p:cond evt="onClick" delay="0">
                  <p:tgtEl>
                    <p:spTgt spid="5"/>
                  </p:tgtEl>
                </p:cond>
              </p:nextCondLst>
            </p:seq>
            <p:video>
              <p:cMediaNode vol="80000">
                <p:cTn id="24" fill="hold" display="0">
                  <p:stCondLst>
                    <p:cond delay="indefinite"/>
                  </p:stCondLst>
                </p:cTn>
                <p:tgtEl>
                  <p:spTgt spid="5"/>
                </p:tgtEl>
              </p:cMediaNode>
            </p:video>
          </p:childTnLst>
        </p:cTn>
      </p:par>
    </p:tnLst>
    <p:bldLst>
      <p:bldP spid="40" grpId="0" animBg="1"/>
      <p:bldP spid="50"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Reading Comprehension Worksheets by Slidesgo">
  <a:themeElements>
    <a:clrScheme name="Simple Light">
      <a:dk1>
        <a:srgbClr val="0A2246"/>
      </a:dk1>
      <a:lt1>
        <a:srgbClr val="FFFFFF"/>
      </a:lt1>
      <a:dk2>
        <a:srgbClr val="B9CCEA"/>
      </a:dk2>
      <a:lt2>
        <a:srgbClr val="FDB724"/>
      </a:lt2>
      <a:accent1>
        <a:srgbClr val="34A299"/>
      </a:accent1>
      <a:accent2>
        <a:srgbClr val="404AA9"/>
      </a:accent2>
      <a:accent3>
        <a:srgbClr val="99D0CC"/>
      </a:accent3>
      <a:accent4>
        <a:srgbClr val="F16F67"/>
      </a:accent4>
      <a:accent5>
        <a:srgbClr val="404AA9"/>
      </a:accent5>
      <a:accent6>
        <a:srgbClr val="B9CCEA"/>
      </a:accent6>
      <a:hlink>
        <a:srgbClr val="F16F6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1204</TotalTime>
  <Words>1651</Words>
  <Application>Microsoft Office PowerPoint</Application>
  <PresentationFormat>Widescreen</PresentationFormat>
  <Paragraphs>154</Paragraphs>
  <Slides>28</Slides>
  <Notes>6</Notes>
  <HiddenSlides>0</HiddenSlides>
  <MMClips>6</MMClips>
  <ScaleCrop>false</ScaleCrop>
  <HeadingPairs>
    <vt:vector size="8" baseType="variant">
      <vt:variant>
        <vt:lpstr>Fonts Used</vt:lpstr>
      </vt:variant>
      <vt:variant>
        <vt:i4>10</vt:i4>
      </vt:variant>
      <vt:variant>
        <vt:lpstr>Theme</vt:lpstr>
      </vt:variant>
      <vt:variant>
        <vt:i4>5</vt:i4>
      </vt:variant>
      <vt:variant>
        <vt:lpstr>Embedded OLE Servers</vt:lpstr>
      </vt:variant>
      <vt:variant>
        <vt:i4>1</vt:i4>
      </vt:variant>
      <vt:variant>
        <vt:lpstr>Slide Titles</vt:lpstr>
      </vt:variant>
      <vt:variant>
        <vt:i4>28</vt:i4>
      </vt:variant>
    </vt:vector>
  </HeadingPairs>
  <TitlesOfParts>
    <vt:vector size="44" baseType="lpstr">
      <vt:lpstr>Arial</vt:lpstr>
      <vt:lpstr>Calibri</vt:lpstr>
      <vt:lpstr>Calibri Light</vt:lpstr>
      <vt:lpstr>Cambria</vt:lpstr>
      <vt:lpstr>Cambria Math</vt:lpstr>
      <vt:lpstr>Candal</vt:lpstr>
      <vt:lpstr>Montserrat Medium</vt:lpstr>
      <vt:lpstr>Open Sans</vt:lpstr>
      <vt:lpstr>Poppins</vt:lpstr>
      <vt:lpstr>Times New Roman</vt:lpstr>
      <vt:lpstr>Office Theme</vt:lpstr>
      <vt:lpstr>Reading Comprehension Worksheets by Slidesgo</vt:lpstr>
      <vt:lpstr>2_Office Theme</vt:lpstr>
      <vt:lpstr>1_Office Theme</vt:lpstr>
      <vt:lpstr>Default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MỤC TIÊU CẦN ĐẠT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Ngo</dc:creator>
  <cp:lastModifiedBy>TGPM</cp:lastModifiedBy>
  <cp:revision>88</cp:revision>
  <dcterms:created xsi:type="dcterms:W3CDTF">2023-06-11T11:33:33Z</dcterms:created>
  <dcterms:modified xsi:type="dcterms:W3CDTF">2025-05-17T06:21:10Z</dcterms:modified>
</cp:coreProperties>
</file>