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570" r:id="rId3"/>
    <p:sldId id="281" r:id="rId4"/>
    <p:sldId id="282" r:id="rId5"/>
    <p:sldId id="497" r:id="rId6"/>
    <p:sldId id="456" r:id="rId7"/>
    <p:sldId id="2007577546" r:id="rId8"/>
    <p:sldId id="2007577544" r:id="rId9"/>
    <p:sldId id="2007577556" r:id="rId10"/>
    <p:sldId id="2007577549" r:id="rId11"/>
    <p:sldId id="2007577540" r:id="rId12"/>
    <p:sldId id="2007577548" r:id="rId13"/>
    <p:sldId id="591" r:id="rId14"/>
    <p:sldId id="298" r:id="rId15"/>
    <p:sldId id="483" r:id="rId16"/>
    <p:sldId id="577" r:id="rId17"/>
    <p:sldId id="2007577557" r:id="rId18"/>
    <p:sldId id="2007577558" r:id="rId19"/>
    <p:sldId id="2007577559" r:id="rId20"/>
    <p:sldId id="305" r:id="rId21"/>
    <p:sldId id="484" r:id="rId22"/>
    <p:sldId id="578" r:id="rId23"/>
    <p:sldId id="543" r:id="rId24"/>
    <p:sldId id="579" r:id="rId25"/>
    <p:sldId id="590" r:id="rId26"/>
    <p:sldId id="308" r:id="rId27"/>
    <p:sldId id="576" r:id="rId28"/>
    <p:sldId id="506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Nguyễn Hồng Ngọc" initials="NHN" lastIdx="1" clrIdx="2">
    <p:extLst>
      <p:ext uri="{19B8F6BF-5375-455C-9EA6-DF929625EA0E}">
        <p15:presenceInfo xmlns:p15="http://schemas.microsoft.com/office/powerpoint/2012/main" userId="S::Nguyenhongngoc@khtnvn.com::2eeefe3a-0ab9-4aa5-ac64-cf7a4cd43fd4" providerId="AD"/>
      </p:ext>
    </p:extLst>
  </p:cmAuthor>
  <p:cmAuthor id="4" name="Trần Quang Hà" initials="TQH" lastIdx="1" clrIdx="3">
    <p:extLst>
      <p:ext uri="{19B8F6BF-5375-455C-9EA6-DF929625EA0E}">
        <p15:presenceInfo xmlns:p15="http://schemas.microsoft.com/office/powerpoint/2012/main" userId="S::quanghatq.lqd@banquyen365.tk::9db29cde-6c07-4148-99be-d66b15775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3C"/>
    <a:srgbClr val="FBFCF7"/>
    <a:srgbClr val="00B050"/>
    <a:srgbClr val="8BCD43"/>
    <a:srgbClr val="0000FF"/>
    <a:srgbClr val="54304F"/>
    <a:srgbClr val="DE465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061" autoAdjust="0"/>
  </p:normalViewPr>
  <p:slideViewPr>
    <p:cSldViewPr>
      <p:cViewPr varScale="1">
        <p:scale>
          <a:sx n="47" d="100"/>
          <a:sy n="47" d="100"/>
        </p:scale>
        <p:origin x="48" y="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SGK.</a:t>
          </a:r>
          <a:endParaRPr lang="en-US" sz="2800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578C45F3-86DD-4F23-BF8F-057A8C926990}">
      <dgm:prSet phldrT="[Text]" custT="1"/>
      <dgm:spPr/>
      <dgm:t>
        <a:bodyPr/>
        <a:lstStyle/>
        <a:p>
          <a:endParaRPr lang="en-US" sz="2800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/>
        </a:p>
      </dgm:t>
    </dgm:pt>
    <dgm:pt modelId="{73CFF378-041A-41A2-9D40-71BE95E4F40F}">
      <dgm:prSet custT="1"/>
      <dgm:spPr/>
      <dgm:t>
        <a:bodyPr/>
        <a:lstStyle/>
        <a:p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Thước thẳng có vạch chia đơn vị, ê ke, máy chiếu, bảng phụ.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A765A-6493-4992-BF18-8075792DE701}" type="parTrans" cxnId="{381BE1EF-7266-4E00-881D-0210FD6079DB}">
      <dgm:prSet/>
      <dgm:spPr/>
      <dgm:t>
        <a:bodyPr/>
        <a:lstStyle/>
        <a:p>
          <a:endParaRPr lang="en-US"/>
        </a:p>
      </dgm:t>
    </dgm:pt>
    <dgm:pt modelId="{302DEAA6-7B48-4B39-B616-291E3D2FC518}" type="sibTrans" cxnId="{381BE1EF-7266-4E00-881D-0210FD6079DB}">
      <dgm:prSet/>
      <dgm:spPr/>
      <dgm:t>
        <a:bodyPr/>
        <a:lstStyle/>
        <a:p>
          <a:endParaRPr lang="en-US"/>
        </a:p>
      </dgm:t>
    </dgm:pt>
    <dgm:pt modelId="{6620588E-0DAB-4DA0-8187-3957F3F939BA}">
      <dgm:prSet custT="1"/>
      <dgm:spPr/>
      <dgm:t>
        <a:bodyPr/>
        <a:lstStyle/>
        <a:p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Thước thẳng có vạch chia đơn vị, ê ke, bảng nhóm.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93FA6-1EF0-4709-B091-C5D7E3AE0E42}" type="parTrans" cxnId="{F4443464-E1CD-4353-BBF4-57E26F9A411E}">
      <dgm:prSet/>
      <dgm:spPr/>
      <dgm:t>
        <a:bodyPr/>
        <a:lstStyle/>
        <a:p>
          <a:endParaRPr lang="en-US"/>
        </a:p>
      </dgm:t>
    </dgm:pt>
    <dgm:pt modelId="{C8C9355F-83AE-4804-B51D-2B879507E716}" type="sibTrans" cxnId="{F4443464-E1CD-4353-BBF4-57E26F9A411E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F4443464-E1CD-4353-BBF4-57E26F9A411E}" srcId="{3B33AAEF-2BF8-4EBB-A3B1-62835B5C81BF}" destId="{6620588E-0DAB-4DA0-8187-3957F3F939BA}" srcOrd="1" destOrd="0" parTransId="{FD193FA6-1EF0-4709-B091-C5D7E3AE0E42}" sibTransId="{C8C9355F-83AE-4804-B51D-2B879507E716}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DA86A087-B7BB-429F-AFB7-7B07086A9E08}" type="presOf" srcId="{6620588E-0DAB-4DA0-8187-3957F3F939BA}" destId="{8F3B6D51-6576-4847-95F8-097004C88A78}" srcOrd="0" destOrd="1" presId="urn:microsoft.com/office/officeart/2005/8/layout/vList2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4BB65BD9-7F6C-4AF5-929E-D7658A43BA22}" type="presOf" srcId="{73CFF378-041A-41A2-9D40-71BE95E4F40F}" destId="{0DFB8EA2-E9F4-4E7D-B5BF-ABC527E44C63}" srcOrd="0" destOrd="1" presId="urn:microsoft.com/office/officeart/2005/8/layout/vList2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381BE1EF-7266-4E00-881D-0210FD6079DB}" srcId="{8E595FF9-7F13-4589-ADB1-A98CFA417FE8}" destId="{73CFF378-041A-41A2-9D40-71BE95E4F40F}" srcOrd="1" destOrd="0" parTransId="{26BA765A-6493-4992-BF18-8075792DE701}" sibTransId="{302DEAA6-7B48-4B39-B616-291E3D2FC518}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10769"/>
          <a:ext cx="6629400" cy="66271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32351" y="43120"/>
        <a:ext cx="6564698" cy="598008"/>
      </dsp:txXfrm>
    </dsp:sp>
    <dsp:sp modelId="{0DFB8EA2-E9F4-4E7D-B5BF-ABC527E44C63}">
      <dsp:nvSpPr>
        <dsp:cNvPr id="0" name=""/>
        <dsp:cNvSpPr/>
      </dsp:nvSpPr>
      <dsp:spPr>
        <a:xfrm>
          <a:off x="0" y="665660"/>
          <a:ext cx="6629400" cy="1273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SGK, kế hoạch bài dạy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Thước thẳng có vạch chia đơn vị, ê ke, máy chiếu, bảng phụ.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65660"/>
        <a:ext cx="6629400" cy="1273563"/>
      </dsp:txXfrm>
    </dsp:sp>
    <dsp:sp modelId="{D2408717-B530-41AC-B5CE-E14FAEC5B062}">
      <dsp:nvSpPr>
        <dsp:cNvPr id="0" name=""/>
        <dsp:cNvSpPr/>
      </dsp:nvSpPr>
      <dsp:spPr>
        <a:xfrm>
          <a:off x="0" y="1759392"/>
          <a:ext cx="6629400" cy="66271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32351" y="1791743"/>
        <a:ext cx="6564698" cy="598008"/>
      </dsp:txXfrm>
    </dsp:sp>
    <dsp:sp modelId="{8F3B6D51-6576-4847-95F8-097004C88A78}">
      <dsp:nvSpPr>
        <dsp:cNvPr id="0" name=""/>
        <dsp:cNvSpPr/>
      </dsp:nvSpPr>
      <dsp:spPr>
        <a:xfrm>
          <a:off x="0" y="2601934"/>
          <a:ext cx="6629400" cy="173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SGK.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Thước thẳng có vạch chia đơn vị, ê ke, bảng nhóm.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>
            <a:latin typeface="+mj-lt"/>
          </a:endParaRPr>
        </a:p>
      </dsp:txBody>
      <dsp:txXfrm>
        <a:off x="0" y="2601934"/>
        <a:ext cx="6629400" cy="1738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0D11E-062E-0B4F-9844-DF2BE01A8A2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99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0D11E-062E-0B4F-9844-DF2BE01A8A23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14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97D6B8-403D-A748-B6C9-B034C77B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D98BA1-5BC9-0C49-9EF4-289F5680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ABA475-77F3-3640-9610-6FCD3E61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44466-A8C0-F148-8AB7-DE64FC1FB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149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8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3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0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6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52277" y="64877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52277" y="136265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400350" y="2040258"/>
            <a:ext cx="675000" cy="324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642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slide" Target="slide6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emf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11" Type="http://schemas.openxmlformats.org/officeDocument/2006/relationships/image" Target="../media/image37.emf"/><Relationship Id="rId5" Type="http://schemas.openxmlformats.org/officeDocument/2006/relationships/image" Target="../media/image33.png"/><Relationship Id="rId10" Type="http://schemas.openxmlformats.org/officeDocument/2006/relationships/image" Target="../media/image40.png"/><Relationship Id="rId4" Type="http://schemas.microsoft.com/office/2007/relationships/hdphoto" Target="../media/hdphoto3.wdp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emf"/><Relationship Id="rId7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10" Type="http://schemas.openxmlformats.org/officeDocument/2006/relationships/image" Target="../media/image46.emf"/><Relationship Id="rId4" Type="http://schemas.openxmlformats.org/officeDocument/2006/relationships/image" Target="../media/image42.emf"/><Relationship Id="rId9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4.png"/><Relationship Id="rId5" Type="http://schemas.openxmlformats.org/officeDocument/2006/relationships/hyperlink" Target="HH7%20-%20TIET%20%2017.gsp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9.png"/><Relationship Id="rId9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69.png"/><Relationship Id="rId3" Type="http://schemas.openxmlformats.org/officeDocument/2006/relationships/image" Target="../media/image59.svg"/><Relationship Id="rId7" Type="http://schemas.openxmlformats.org/officeDocument/2006/relationships/image" Target="../media/image72.png"/><Relationship Id="rId12" Type="http://schemas.openxmlformats.org/officeDocument/2006/relationships/image" Target="../media/image6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67.png"/><Relationship Id="rId5" Type="http://schemas.openxmlformats.org/officeDocument/2006/relationships/image" Target="../media/image60.emf"/><Relationship Id="rId10" Type="http://schemas.openxmlformats.org/officeDocument/2006/relationships/image" Target="../media/image63.emf"/><Relationship Id="rId4" Type="http://schemas.openxmlformats.org/officeDocument/2006/relationships/image" Target="../media/image51.png"/><Relationship Id="rId9" Type="http://schemas.openxmlformats.org/officeDocument/2006/relationships/image" Target="../media/image62.emf"/><Relationship Id="rId1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67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emf"/><Relationship Id="rId12" Type="http://schemas.openxmlformats.org/officeDocument/2006/relationships/image" Target="../media/image5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5.png"/><Relationship Id="rId11" Type="http://schemas.openxmlformats.org/officeDocument/2006/relationships/image" Target="../media/image80.png"/><Relationship Id="rId5" Type="http://schemas.openxmlformats.org/officeDocument/2006/relationships/image" Target="../media/image59.svg"/><Relationship Id="rId10" Type="http://schemas.openxmlformats.org/officeDocument/2006/relationships/image" Target="../media/image790.png"/><Relationship Id="rId4" Type="http://schemas.openxmlformats.org/officeDocument/2006/relationships/image" Target="../media/image58.png"/><Relationship Id="rId9" Type="http://schemas.openxmlformats.org/officeDocument/2006/relationships/image" Target="../media/image79.png"/><Relationship Id="rId1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6.png"/><Relationship Id="rId3" Type="http://schemas.openxmlformats.org/officeDocument/2006/relationships/image" Target="../media/image68.png"/><Relationship Id="rId7" Type="http://schemas.openxmlformats.org/officeDocument/2006/relationships/image" Target="../media/image76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4.png"/><Relationship Id="rId5" Type="http://schemas.openxmlformats.org/officeDocument/2006/relationships/image" Target="../media/image74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3.png"/><Relationship Id="rId9" Type="http://schemas.openxmlformats.org/officeDocument/2006/relationships/image" Target="../media/image81.png"/><Relationship Id="rId14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2.xml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image" Target="../media/image17.png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slide" Target="slide6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slide" Target="slide6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7"/>
            <a:ext cx="7252232" cy="5143493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Hộp Văn bản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285" y="1962661"/>
            <a:ext cx="9139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3" name="Hộp Văn bản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0" y="3111370"/>
            <a:ext cx="873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GVSB: Nguyễn Thị Hải Yến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7" name="Rectangle 3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69"/>
            <a:ext cx="9143999" cy="118196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26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4" y="-3980833"/>
            <a:ext cx="1182335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739"/>
            <a:ext cx="3227567" cy="1181596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2FCD23-DAF1-4CA2-B328-A5A2F98ED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873" y="1671105"/>
            <a:ext cx="3848316" cy="2982884"/>
          </a:xfrm>
          <a:prstGeom prst="rect">
            <a:avLst/>
          </a:prstGeom>
          <a:noFill/>
        </p:spPr>
      </p:pic>
      <p:sp>
        <p:nvSpPr>
          <p:cNvPr id="9" name="Pentagon 8" descr="OPL20U25GSXzBJYl68kk8uQGfFKzs7yb1M4KJWUiLk6ZEvGF+qCIPSnY57AbBFCvTW$15.2023.9$9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 flipH="1">
            <a:off x="7619326" y="4578848"/>
            <a:ext cx="1554480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Aft>
                <a:spcPts val="600"/>
              </a:spcAft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sym typeface="Arial"/>
              </a:rPr>
              <a:t>GO HOME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6309BD-8A56-71CA-37FF-68112A28B2E4}"/>
              </a:ext>
            </a:extLst>
          </p:cNvPr>
          <p:cNvSpPr txBox="1"/>
          <p:nvPr/>
        </p:nvSpPr>
        <p:spPr>
          <a:xfrm>
            <a:off x="-173827" y="208882"/>
            <a:ext cx="9491653" cy="673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3: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F28AD68-800D-CC20-F2DB-17680DF530CF}"/>
              </a:ext>
            </a:extLst>
          </p:cNvPr>
          <p:cNvSpPr txBox="1"/>
          <p:nvPr/>
        </p:nvSpPr>
        <p:spPr>
          <a:xfrm>
            <a:off x="2695251" y="926479"/>
            <a:ext cx="6068170" cy="880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lnSpc>
                <a:spcPct val="2000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ABCD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yt1s.com - Đồng hồ đếm ngược 10 giây" descr="OPL20U25GSXzBJYl68kk8uQGfFKzs7yb1M4KJWUiLk6ZEvGF+qCIPSnY57AbBFCvTW$15.2023.9$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1C75EDC1-8D99-2FA3-401C-CF3BE1F2E3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695" t="12313" r="24778" b="8881"/>
          <a:stretch/>
        </p:blipFill>
        <p:spPr>
          <a:xfrm>
            <a:off x="304800" y="2098026"/>
            <a:ext cx="3352800" cy="27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Rectangle 3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69"/>
            <a:ext cx="9143999" cy="118196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26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4" y="-3980833"/>
            <a:ext cx="1182335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739"/>
            <a:ext cx="3227567" cy="1181596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C826CBE-1CA4-BBBE-61CD-ADDC5EFC36C2}"/>
                  </a:ext>
                </a:extLst>
              </p:cNvPr>
              <p:cNvSpPr txBox="1"/>
              <p:nvPr/>
            </p:nvSpPr>
            <p:spPr>
              <a:xfrm>
                <a:off x="185269" y="156479"/>
                <a:ext cx="8136867" cy="162463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1">
                  <a:spcBef>
                    <a:spcPct val="0"/>
                  </a:spcBef>
                </a:pPr>
                <a:r>
                  <a:rPr lang="en-US" sz="32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Câu 4: 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chéo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cắt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tại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3200" b="0" i="1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=20</m:t>
                    </m:r>
                    <m:r>
                      <a:rPr lang="en-US" sz="3200" b="0" i="1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Độ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ài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chéo</a:t>
                </a:r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bao </a:t>
                </a:r>
                <a:r>
                  <a:rPr lang="en-US" sz="32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nhiêu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?  </a:t>
                </a:r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C826CBE-1CA4-BBBE-61CD-ADDC5EFC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69" y="156479"/>
                <a:ext cx="8136867" cy="1624630"/>
              </a:xfrm>
              <a:prstGeom prst="rect">
                <a:avLst/>
              </a:prstGeom>
              <a:blipFill>
                <a:blip r:embed="rId4"/>
                <a:stretch>
                  <a:fillRect t="-13534" b="-20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yt1s.com - Đồng hồ đếm ngược 10 giây" descr="OPL20U25GSXzBJYl68kk8uQGfFKzs7yb1M4KJWUiLk6ZEvGF+qCIPSnY57AbBFCvTW$15.2023.9$9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0695" t="12313" r="24778" b="8881"/>
          <a:stretch/>
        </p:blipFill>
        <p:spPr>
          <a:xfrm>
            <a:off x="304800" y="2098026"/>
            <a:ext cx="3352800" cy="2725698"/>
          </a:xfrm>
          <a:prstGeom prst="rect">
            <a:avLst/>
          </a:prstGeom>
        </p:spPr>
      </p:pic>
      <p:pic>
        <p:nvPicPr>
          <p:cNvPr id="2" name="Pictur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84960E-AE0A-14C4-8284-D0CB69BF70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3793" y="1717978"/>
            <a:ext cx="3848316" cy="2982884"/>
          </a:xfrm>
          <a:prstGeom prst="rect">
            <a:avLst/>
          </a:prstGeom>
          <a:noFill/>
        </p:spPr>
      </p:pic>
      <p:sp>
        <p:nvSpPr>
          <p:cNvPr id="7" name="Pentagon 6" descr="OPL20U25GSXzBJYl68kk8uQGfFKzs7yb1M4KJWUiLk6ZEvGF+qCIPSnY57AbBFCvTW$15.2023.9$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C291D06E-C1E2-A4E9-4992-27842F53F208}"/>
              </a:ext>
            </a:extLst>
          </p:cNvPr>
          <p:cNvSpPr/>
          <p:nvPr/>
        </p:nvSpPr>
        <p:spPr>
          <a:xfrm flipH="1">
            <a:off x="7619326" y="4578848"/>
            <a:ext cx="1554480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Aft>
                <a:spcPts val="600"/>
              </a:spcAft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sym typeface="Arial"/>
              </a:rPr>
              <a:t>GO HOME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9230BD9-C9C2-EDFD-2E9B-EAF851002D90}"/>
                  </a:ext>
                </a:extLst>
              </p:cNvPr>
              <p:cNvSpPr txBox="1"/>
              <p:nvPr/>
            </p:nvSpPr>
            <p:spPr>
              <a:xfrm>
                <a:off x="1281891" y="1084303"/>
                <a:ext cx="8136867" cy="8806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1">
                  <a:lnSpc>
                    <a:spcPct val="200000"/>
                  </a:lnSpc>
                  <a:spcBef>
                    <a:spcPct val="0"/>
                  </a:spcBef>
                </a:pP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Độ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d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ài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chéo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9230BD9-C9C2-EDFD-2E9B-EAF851002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891" y="1084303"/>
                <a:ext cx="8136867" cy="880676"/>
              </a:xfrm>
              <a:prstGeom prst="rect">
                <a:avLst/>
              </a:prstGeom>
              <a:blipFill>
                <a:blip r:embed="rId8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144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33297" y="1786217"/>
            <a:ext cx="5759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CHỮ NHẬT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30834" y="1234363"/>
            <a:ext cx="135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491224" y="636342"/>
            <a:ext cx="529395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GIÁC. TỨ GIÁC</a:t>
            </a:r>
            <a:endParaRPr lang="en-US" sz="405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73919" y="143647"/>
            <a:ext cx="2477666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vi-VN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50" y="4277613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6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234492" cy="5143500"/>
            <a:chOff x="0" y="0"/>
            <a:chExt cx="12312656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823456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7"/>
            <a:stretch>
              <a:fillRect/>
            </a:stretch>
          </p:blipFill>
          <p:spPr>
            <a:xfrm>
              <a:off x="5372100" y="0"/>
              <a:ext cx="6940556" cy="6858000"/>
            </a:xfrm>
            <a:prstGeom prst="rect">
              <a:avLst/>
            </a:prstGeom>
          </p:spPr>
        </p:pic>
      </p:grpSp>
      <p:grpSp>
        <p:nvGrpSpPr>
          <p:cNvPr id="6" name="Group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B6D6FB-DF88-40EF-A7A7-69E85FFD0AA1}"/>
              </a:ext>
            </a:extLst>
          </p:cNvPr>
          <p:cNvGrpSpPr/>
          <p:nvPr/>
        </p:nvGrpSpPr>
        <p:grpSpPr>
          <a:xfrm>
            <a:off x="552736" y="124926"/>
            <a:ext cx="3966740" cy="2340754"/>
            <a:chOff x="603958" y="636969"/>
            <a:chExt cx="4625190" cy="2866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A178D6-95DD-4D7D-97C2-9019E4F25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646"/>
            <a:stretch/>
          </p:blipFill>
          <p:spPr>
            <a:xfrm>
              <a:off x="3643086" y="820841"/>
              <a:ext cx="1586062" cy="2682472"/>
            </a:xfrm>
            <a:prstGeom prst="rect">
              <a:avLst/>
            </a:prstGeom>
          </p:spPr>
        </p:pic>
        <p:sp>
          <p:nvSpPr>
            <p:cNvPr id="8" name="Rectangle: Rounded Corners 3">
              <a:extLst>
                <a:ext uri="{FF2B5EF4-FFF2-40B4-BE49-F238E27FC236}">
                  <a16:creationId xmlns:a16="http://schemas.microsoft.com/office/drawing/2014/main" id="{5406D3E0-29AA-451B-B931-DC2223ED7067}"/>
                </a:ext>
              </a:extLst>
            </p:cNvPr>
            <p:cNvSpPr/>
            <p:nvPr/>
          </p:nvSpPr>
          <p:spPr>
            <a:xfrm>
              <a:off x="603958" y="636969"/>
              <a:ext cx="3053641" cy="21106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vi-VN" sz="21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Phát biểu được định nghĩa hình chữ nhật, nhận biết được hình chữ nhật.</a:t>
              </a:r>
              <a:endParaRPr lang="en-US" sz="2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5DFE5E-8C8D-4A62-B3C7-9E1BC5229E3B}"/>
              </a:ext>
            </a:extLst>
          </p:cNvPr>
          <p:cNvGrpSpPr/>
          <p:nvPr/>
        </p:nvGrpSpPr>
        <p:grpSpPr>
          <a:xfrm>
            <a:off x="4228123" y="272008"/>
            <a:ext cx="4595155" cy="2363456"/>
            <a:chOff x="5704533" y="716996"/>
            <a:chExt cx="6356974" cy="34860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9A98C7-0E2A-4473-A8F0-C07B9E209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91" t="4685" r="68645" b="-4685"/>
            <a:stretch/>
          </p:blipFill>
          <p:spPr>
            <a:xfrm>
              <a:off x="5704533" y="716997"/>
              <a:ext cx="1930977" cy="3486007"/>
            </a:xfrm>
            <a:prstGeom prst="rect">
              <a:avLst/>
            </a:prstGeom>
          </p:spPr>
        </p:pic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57B74E80-0038-459B-8108-090EB7008BFA}"/>
                </a:ext>
              </a:extLst>
            </p:cNvPr>
            <p:cNvSpPr/>
            <p:nvPr/>
          </p:nvSpPr>
          <p:spPr>
            <a:xfrm>
              <a:off x="7635510" y="716996"/>
              <a:ext cx="4425997" cy="2557898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1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Giải thích được tính chất về hai đường chéo của hình chữ nhật</a:t>
              </a:r>
              <a:r>
                <a:rPr lang="en-GB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4D03F9-F877-47A3-80BF-7F6C6CA9519D}"/>
              </a:ext>
            </a:extLst>
          </p:cNvPr>
          <p:cNvGrpSpPr/>
          <p:nvPr/>
        </p:nvGrpSpPr>
        <p:grpSpPr>
          <a:xfrm>
            <a:off x="4407810" y="2374708"/>
            <a:ext cx="4415467" cy="2681786"/>
            <a:chOff x="5577447" y="3460688"/>
            <a:chExt cx="3926345" cy="27212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06036D-931E-4AA6-9B83-7E00291B6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02"/>
            <a:stretch/>
          </p:blipFill>
          <p:spPr>
            <a:xfrm>
              <a:off x="5577447" y="3460688"/>
              <a:ext cx="1081407" cy="2721283"/>
            </a:xfrm>
            <a:prstGeom prst="rect">
              <a:avLst/>
            </a:prstGeom>
          </p:spPr>
        </p:pic>
        <p:sp>
          <p:nvSpPr>
            <p:cNvPr id="17" name="Rectangle: Rounded Corners 11">
              <a:extLst>
                <a:ext uri="{FF2B5EF4-FFF2-40B4-BE49-F238E27FC236}">
                  <a16:creationId xmlns:a16="http://schemas.microsoft.com/office/drawing/2014/main" id="{DBC6C459-8FC6-44F0-B5AC-731A30A444BD}"/>
                </a:ext>
              </a:extLst>
            </p:cNvPr>
            <p:cNvSpPr/>
            <p:nvPr/>
          </p:nvSpPr>
          <p:spPr>
            <a:xfrm>
              <a:off x="6658855" y="4275909"/>
              <a:ext cx="2844937" cy="1906062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vi-VN" sz="2100" dirty="0">
                  <a:solidFill>
                    <a:schemeClr val="tx1"/>
                  </a:solidFill>
                  <a:latin typeface="+mj-lt"/>
                </a:rPr>
                <a:t>Vận dụng được các kiến thức để giải một số bài tập có nội dung gắn với thực tiễn ở mức độ đơn giản.</a:t>
              </a:r>
              <a:endParaRPr lang="en-US" sz="21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18" name="Rectangle: Rounded Corners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1FA76F-51F9-4EC3-988A-249F9E937747}"/>
              </a:ext>
            </a:extLst>
          </p:cNvPr>
          <p:cNvSpPr/>
          <p:nvPr/>
        </p:nvSpPr>
        <p:spPr>
          <a:xfrm>
            <a:off x="3375232" y="1828330"/>
            <a:ext cx="2288488" cy="1198658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 nhật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4D03F9-F877-47A3-80BF-7F6C6CA9519D}"/>
              </a:ext>
            </a:extLst>
          </p:cNvPr>
          <p:cNvGrpSpPr/>
          <p:nvPr/>
        </p:nvGrpSpPr>
        <p:grpSpPr>
          <a:xfrm flipH="1">
            <a:off x="204717" y="2937681"/>
            <a:ext cx="4104563" cy="2067821"/>
            <a:chOff x="5577448" y="3501101"/>
            <a:chExt cx="3926345" cy="272128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06036D-931E-4AA6-9B83-7E00291B6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02"/>
            <a:stretch/>
          </p:blipFill>
          <p:spPr>
            <a:xfrm>
              <a:off x="5577448" y="3501101"/>
              <a:ext cx="878623" cy="2721283"/>
            </a:xfrm>
            <a:prstGeom prst="rect">
              <a:avLst/>
            </a:prstGeom>
          </p:spPr>
        </p:pic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id="{DBC6C459-8FC6-44F0-B5AC-731A30A444BD}"/>
                </a:ext>
              </a:extLst>
            </p:cNvPr>
            <p:cNvSpPr/>
            <p:nvPr/>
          </p:nvSpPr>
          <p:spPr>
            <a:xfrm>
              <a:off x="6395909" y="3703158"/>
              <a:ext cx="3107884" cy="247881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vi-VN" sz="2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Nhận biết được dấu hiệu để một hình bình hành là hình chữ nhật.</a:t>
              </a:r>
              <a:endPara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BD852E0-6B84-B918-102D-07970DE149C2}"/>
              </a:ext>
            </a:extLst>
          </p:cNvPr>
          <p:cNvSpPr txBox="1"/>
          <p:nvPr/>
        </p:nvSpPr>
        <p:spPr>
          <a:xfrm>
            <a:off x="3264862" y="104569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56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7633E32-9941-D6E7-DAA4-797E6195C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84567" y="3755030"/>
            <a:ext cx="1239081" cy="1239081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III/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ED928D-49A6-207A-5F05-9EA6858459FE}"/>
              </a:ext>
            </a:extLst>
          </p:cNvPr>
          <p:cNvSpPr txBox="1"/>
          <p:nvPr/>
        </p:nvSpPr>
        <p:spPr>
          <a:xfrm>
            <a:off x="322004" y="1123950"/>
            <a:ext cx="2954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1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0EA96E-5962-64E9-285F-D76B76E90D77}"/>
              </a:ext>
            </a:extLst>
          </p:cNvPr>
          <p:cNvSpPr txBox="1"/>
          <p:nvPr/>
        </p:nvSpPr>
        <p:spPr>
          <a:xfrm>
            <a:off x="457200" y="3562350"/>
            <a:ext cx="8305800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Kết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luận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3049D7-6FD8-AC69-0FB9-18DECDD10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90000">
                        <a14:foregroundMark x1="10000" y1="55909" x2="2727" y2="65000"/>
                        <a14:foregroundMark x1="2727" y1="65000" x2="8636" y2="75909"/>
                        <a14:foregroundMark x1="8636" y1="75909" x2="11818" y2="77273"/>
                        <a14:foregroundMark x1="5000" y1="65909" x2="7727" y2="7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01" b="8601"/>
          <a:stretch/>
        </p:blipFill>
        <p:spPr>
          <a:xfrm>
            <a:off x="1259433" y="2011378"/>
            <a:ext cx="2895600" cy="239751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5C6DCF-5CD2-5732-E41C-5D5CCBE59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008" y="2038350"/>
            <a:ext cx="3751191" cy="2370544"/>
          </a:xfrm>
          <a:prstGeom prst="rect">
            <a:avLst/>
          </a:prstGeom>
        </p:spPr>
      </p:pic>
      <p:grpSp>
        <p:nvGrpSpPr>
          <p:cNvPr id="17" name="Group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A9A771-291C-939D-828E-53D2F3BB2583}"/>
              </a:ext>
            </a:extLst>
          </p:cNvPr>
          <p:cNvGrpSpPr/>
          <p:nvPr/>
        </p:nvGrpSpPr>
        <p:grpSpPr>
          <a:xfrm>
            <a:off x="5105400" y="114515"/>
            <a:ext cx="3945007" cy="4971835"/>
            <a:chOff x="5105400" y="114515"/>
            <a:chExt cx="3945007" cy="497183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BBE3BF7-E66A-93D9-BD8C-4DCAD97E2975}"/>
                </a:ext>
              </a:extLst>
            </p:cNvPr>
            <p:cNvSpPr/>
            <p:nvPr/>
          </p:nvSpPr>
          <p:spPr>
            <a:xfrm>
              <a:off x="5105400" y="114515"/>
              <a:ext cx="3945007" cy="4971835"/>
            </a:xfrm>
            <a:prstGeom prst="roundRect">
              <a:avLst>
                <a:gd name="adj" fmla="val 1201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E2C5FB-3464-436C-CD2F-5D16A2760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7714" y="304883"/>
              <a:ext cx="3260652" cy="14110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CDC9DD-774F-8125-78B5-95ADA751F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7350" y="1769519"/>
              <a:ext cx="3421380" cy="13731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8BD8C7-E02F-3E20-AD0B-D656337C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67008" y="3317391"/>
              <a:ext cx="3735324" cy="136398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F3D350F-E753-DFD8-5E30-282EF5710EAB}"/>
                </a:ext>
              </a:extLst>
            </p:cNvPr>
            <p:cNvSpPr/>
            <p:nvPr/>
          </p:nvSpPr>
          <p:spPr>
            <a:xfrm>
              <a:off x="5387554" y="968141"/>
              <a:ext cx="457200" cy="4560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47B638-D36F-2473-9041-58EAF4EFEAFA}"/>
                </a:ext>
              </a:extLst>
            </p:cNvPr>
            <p:cNvSpPr/>
            <p:nvPr/>
          </p:nvSpPr>
          <p:spPr>
            <a:xfrm>
              <a:off x="5387554" y="2268060"/>
              <a:ext cx="457200" cy="456090"/>
            </a:xfrm>
            <a:prstGeom prst="ellipse">
              <a:avLst/>
            </a:prstGeom>
            <a:solidFill>
              <a:srgbClr val="FBFC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3BA32A-A737-72CF-2F05-DC6FE4E20F72}"/>
                </a:ext>
              </a:extLst>
            </p:cNvPr>
            <p:cNvSpPr/>
            <p:nvPr/>
          </p:nvSpPr>
          <p:spPr>
            <a:xfrm>
              <a:off x="5387554" y="3719269"/>
              <a:ext cx="457200" cy="456090"/>
            </a:xfrm>
            <a:prstGeom prst="ellipse">
              <a:avLst/>
            </a:prstGeom>
            <a:solidFill>
              <a:srgbClr val="FBFCF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BF47391-C4B2-1EDE-11AC-76038CCDB112}"/>
                  </a:ext>
                </a:extLst>
              </p:cNvPr>
              <p:cNvSpPr txBox="1"/>
              <p:nvPr/>
            </p:nvSpPr>
            <p:spPr>
              <a:xfrm>
                <a:off x="114791" y="2446920"/>
                <a:ext cx="4352424" cy="968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altLang="zh-CN" sz="28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zh-CN" alt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thì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zh-CN" alt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nhật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2800" dirty="0">
                  <a:solidFill>
                    <a:srgbClr val="02023C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BF47391-C4B2-1EDE-11AC-76038CCDB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1" y="2446920"/>
                <a:ext cx="4352424" cy="968470"/>
              </a:xfrm>
              <a:prstGeom prst="rect">
                <a:avLst/>
              </a:prstGeom>
              <a:blipFill>
                <a:blip r:embed="rId9"/>
                <a:stretch>
                  <a:fillRect l="-840" t="-440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4FE814-7977-5164-534D-125E0E6AEBA2}"/>
                  </a:ext>
                </a:extLst>
              </p:cNvPr>
              <p:cNvSpPr txBox="1"/>
              <p:nvPr/>
            </p:nvSpPr>
            <p:spPr>
              <a:xfrm>
                <a:off x="78825" y="1912833"/>
                <a:ext cx="51201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zh-CN" alt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bình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hành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2800" dirty="0">
                  <a:solidFill>
                    <a:srgbClr val="02023C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4FE814-7977-5164-534D-125E0E6AE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5" y="1912833"/>
                <a:ext cx="5120125" cy="523220"/>
              </a:xfrm>
              <a:prstGeom prst="rect">
                <a:avLst/>
              </a:prstGeom>
              <a:blipFill>
                <a:blip r:embed="rId10"/>
                <a:stretch>
                  <a:fillRect l="-833" t="-12791" r="-119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699F42-EF89-2DA0-EDD3-03EC37F300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7350" y="1760358"/>
            <a:ext cx="3421380" cy="13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6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D49FC7-D2D5-2926-4FCE-AC9357B53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84567" y="3755030"/>
            <a:ext cx="1239081" cy="1239081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III/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ED928D-49A6-207A-5F05-9EA6858459FE}"/>
              </a:ext>
            </a:extLst>
          </p:cNvPr>
          <p:cNvSpPr txBox="1"/>
          <p:nvPr/>
        </p:nvSpPr>
        <p:spPr>
          <a:xfrm>
            <a:off x="322004" y="1123950"/>
            <a:ext cx="2954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2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0EA96E-5962-64E9-285F-D76B76E90D77}"/>
              </a:ext>
            </a:extLst>
          </p:cNvPr>
          <p:cNvSpPr txBox="1"/>
          <p:nvPr/>
        </p:nvSpPr>
        <p:spPr>
          <a:xfrm>
            <a:off x="457200" y="3562350"/>
            <a:ext cx="83058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Kết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luận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36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Group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70031E-0F5D-515C-6081-78DA28FFE9F6}"/>
              </a:ext>
            </a:extLst>
          </p:cNvPr>
          <p:cNvGrpSpPr/>
          <p:nvPr/>
        </p:nvGrpSpPr>
        <p:grpSpPr>
          <a:xfrm>
            <a:off x="5105400" y="114515"/>
            <a:ext cx="3945007" cy="4971835"/>
            <a:chOff x="5105400" y="114515"/>
            <a:chExt cx="3945007" cy="49718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3FCD98-8FCE-154C-27B0-E11B6D7BFD23}"/>
                </a:ext>
              </a:extLst>
            </p:cNvPr>
            <p:cNvGrpSpPr/>
            <p:nvPr/>
          </p:nvGrpSpPr>
          <p:grpSpPr>
            <a:xfrm>
              <a:off x="5105400" y="114515"/>
              <a:ext cx="3945007" cy="4971835"/>
              <a:chOff x="5105400" y="114515"/>
              <a:chExt cx="3945007" cy="497183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5219888-B64E-6305-73C4-C27EE0F92323}"/>
                  </a:ext>
                </a:extLst>
              </p:cNvPr>
              <p:cNvSpPr/>
              <p:nvPr/>
            </p:nvSpPr>
            <p:spPr>
              <a:xfrm>
                <a:off x="5105400" y="114515"/>
                <a:ext cx="3945007" cy="4971835"/>
              </a:xfrm>
              <a:prstGeom prst="roundRect">
                <a:avLst>
                  <a:gd name="adj" fmla="val 1201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9E86F9A-F786-6DA9-2F7E-AC177F50E949}"/>
                  </a:ext>
                </a:extLst>
              </p:cNvPr>
              <p:cNvSpPr/>
              <p:nvPr/>
            </p:nvSpPr>
            <p:spPr>
              <a:xfrm>
                <a:off x="5312805" y="700157"/>
                <a:ext cx="457200" cy="4560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6F73697-E75A-AE7A-03F8-E642305D26FE}"/>
                  </a:ext>
                </a:extLst>
              </p:cNvPr>
              <p:cNvSpPr/>
              <p:nvPr/>
            </p:nvSpPr>
            <p:spPr>
              <a:xfrm>
                <a:off x="5312805" y="2210226"/>
                <a:ext cx="457200" cy="456090"/>
              </a:xfrm>
              <a:prstGeom prst="ellipse">
                <a:avLst/>
              </a:prstGeom>
              <a:solidFill>
                <a:srgbClr val="FBFC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AEEABD6-F3AC-145F-6BB5-F1D3C1030A0F}"/>
                  </a:ext>
                </a:extLst>
              </p:cNvPr>
              <p:cNvSpPr/>
              <p:nvPr/>
            </p:nvSpPr>
            <p:spPr>
              <a:xfrm>
                <a:off x="8165093" y="3764021"/>
                <a:ext cx="457200" cy="456090"/>
              </a:xfrm>
              <a:prstGeom prst="ellipse">
                <a:avLst/>
              </a:prstGeom>
              <a:solidFill>
                <a:srgbClr val="FBFC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5C08DAE-14D5-760E-1981-9E2AB47DB5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67688"/>
              <a:stretch/>
            </p:blipFill>
            <p:spPr>
              <a:xfrm>
                <a:off x="5770005" y="114515"/>
                <a:ext cx="3081395" cy="178183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CF19BAF-2639-8469-29DA-E1C6D4BAAB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56857"/>
              <a:stretch/>
            </p:blipFill>
            <p:spPr>
              <a:xfrm>
                <a:off x="5159628" y="3400025"/>
                <a:ext cx="3747075" cy="1628960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561D94-025B-5679-82A0-AB5683B98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5833"/>
            <a:stretch/>
          </p:blipFill>
          <p:spPr>
            <a:xfrm>
              <a:off x="5638800" y="1734325"/>
              <a:ext cx="3351950" cy="1701924"/>
            </a:xfrm>
            <a:prstGeom prst="rect">
              <a:avLst/>
            </a:prstGeom>
          </p:spPr>
        </p:pic>
      </p:grpSp>
      <p:pic>
        <p:nvPicPr>
          <p:cNvPr id="19" name="Picture 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B31A7F-17EE-6B3E-B7AE-6BCBE3D56E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833"/>
          <a:stretch/>
        </p:blipFill>
        <p:spPr>
          <a:xfrm>
            <a:off x="5638800" y="1730544"/>
            <a:ext cx="3351950" cy="1701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857FC7-61BE-FC3F-88F4-AFE820681C5D}"/>
                  </a:ext>
                </a:extLst>
              </p:cNvPr>
              <p:cNvSpPr txBox="1"/>
              <p:nvPr/>
            </p:nvSpPr>
            <p:spPr>
              <a:xfrm>
                <a:off x="-199421" y="2310879"/>
                <a:ext cx="482088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8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sz="28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là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nhật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2800" dirty="0">
                  <a:solidFill>
                    <a:srgbClr val="02023C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857FC7-61BE-FC3F-88F4-AFE820681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9421" y="2310879"/>
                <a:ext cx="4820884" cy="954107"/>
              </a:xfrm>
              <a:prstGeom prst="rect">
                <a:avLst/>
              </a:prstGeom>
              <a:blipFill>
                <a:blip r:embed="rId6"/>
                <a:stretch>
                  <a:fillRect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8B94DF9-7F19-A6D6-6CA7-5539F41CF119}"/>
                  </a:ext>
                </a:extLst>
              </p:cNvPr>
              <p:cNvSpPr txBox="1"/>
              <p:nvPr/>
            </p:nvSpPr>
            <p:spPr>
              <a:xfrm>
                <a:off x="210096" y="1832348"/>
                <a:ext cx="4758209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Hình bình hành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zh-CN" alt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BD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cố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định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Độ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dài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AC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như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thế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nào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so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với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BD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thì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tứ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giác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nhật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?</a:t>
                </a:r>
                <a:endParaRPr lang="zh-CN" altLang="en-US" sz="2800" dirty="0">
                  <a:solidFill>
                    <a:srgbClr val="02023C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8B94DF9-7F19-A6D6-6CA7-5539F41CF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6" y="1832348"/>
                <a:ext cx="4758209" cy="1815882"/>
              </a:xfrm>
              <a:prstGeom prst="rect">
                <a:avLst/>
              </a:prstGeom>
              <a:blipFill>
                <a:blip r:embed="rId7"/>
                <a:stretch>
                  <a:fillRect l="-2561" t="-3704" r="-1152" b="-8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88507FE-99A3-834B-93B6-01F3FF4307A9}"/>
                  </a:ext>
                </a:extLst>
              </p:cNvPr>
              <p:cNvSpPr txBox="1"/>
              <p:nvPr/>
            </p:nvSpPr>
            <p:spPr>
              <a:xfrm>
                <a:off x="221275" y="1832348"/>
                <a:ext cx="51201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Hình bình hành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altLang="zh-CN" sz="28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endParaRPr lang="zh-CN" altLang="en-US" sz="2800" dirty="0">
                  <a:solidFill>
                    <a:srgbClr val="02023C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88507FE-99A3-834B-93B6-01F3FF430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5" y="1832348"/>
                <a:ext cx="5120125" cy="523220"/>
              </a:xfrm>
              <a:prstGeom prst="rect">
                <a:avLst/>
              </a:prstGeom>
              <a:blipFill>
                <a:blip r:embed="rId8"/>
                <a:stretch>
                  <a:fillRect l="-59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803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1" grpId="0"/>
      <p:bldP spid="22" grpId="0"/>
      <p:bldP spid="22" grpId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4CA5CA-D345-BFAA-4A95-6E85C4CC8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84567" y="3755030"/>
            <a:ext cx="1239081" cy="1239081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III/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ED928D-49A6-207A-5F05-9EA6858459FE}"/>
              </a:ext>
            </a:extLst>
          </p:cNvPr>
          <p:cNvSpPr txBox="1"/>
          <p:nvPr/>
        </p:nvSpPr>
        <p:spPr>
          <a:xfrm>
            <a:off x="322004" y="1123950"/>
            <a:ext cx="2954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3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0EA96E-5962-64E9-285F-D76B76E90D77}"/>
              </a:ext>
            </a:extLst>
          </p:cNvPr>
          <p:cNvSpPr txBox="1"/>
          <p:nvPr/>
        </p:nvSpPr>
        <p:spPr>
          <a:xfrm>
            <a:off x="457200" y="3562350"/>
            <a:ext cx="8305800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Kết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luận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:</a:t>
            </a:r>
            <a:r>
              <a:rPr lang="en-US" dirty="0"/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2132A5-21E6-B075-BA26-A113C99D6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12"/>
          <a:stretch/>
        </p:blipFill>
        <p:spPr bwMode="auto">
          <a:xfrm>
            <a:off x="2775124" y="1169334"/>
            <a:ext cx="3334193" cy="2965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F255F4-815D-F407-10A4-864D2AFAE13F}"/>
              </a:ext>
            </a:extLst>
          </p:cNvPr>
          <p:cNvGrpSpPr/>
          <p:nvPr/>
        </p:nvGrpSpPr>
        <p:grpSpPr>
          <a:xfrm>
            <a:off x="152400" y="2002896"/>
            <a:ext cx="8728403" cy="2965434"/>
            <a:chOff x="152400" y="2002896"/>
            <a:chExt cx="8728403" cy="29654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A973C1-43F0-6B65-0637-75539DC10B5E}"/>
                </a:ext>
              </a:extLst>
            </p:cNvPr>
            <p:cNvGrpSpPr/>
            <p:nvPr/>
          </p:nvGrpSpPr>
          <p:grpSpPr>
            <a:xfrm>
              <a:off x="152400" y="2002896"/>
              <a:ext cx="8728403" cy="2965434"/>
              <a:chOff x="322004" y="1945746"/>
              <a:chExt cx="8728403" cy="2965434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3756948-966A-F3F6-C767-9102BE358794}"/>
                  </a:ext>
                </a:extLst>
              </p:cNvPr>
              <p:cNvSpPr/>
              <p:nvPr/>
            </p:nvSpPr>
            <p:spPr>
              <a:xfrm>
                <a:off x="322004" y="1945746"/>
                <a:ext cx="8728403" cy="2965434"/>
              </a:xfrm>
              <a:prstGeom prst="roundRect">
                <a:avLst>
                  <a:gd name="adj" fmla="val 1201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CD874CB-22DF-F396-FFBE-71D07A891BE8}"/>
                  </a:ext>
                </a:extLst>
              </p:cNvPr>
              <p:cNvSpPr/>
              <p:nvPr/>
            </p:nvSpPr>
            <p:spPr>
              <a:xfrm>
                <a:off x="1439918" y="2070228"/>
                <a:ext cx="457200" cy="45609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D04C6D0-F8B5-A502-F4B0-5DF7AC317A00}"/>
                  </a:ext>
                </a:extLst>
              </p:cNvPr>
              <p:cNvSpPr/>
              <p:nvPr/>
            </p:nvSpPr>
            <p:spPr>
              <a:xfrm>
                <a:off x="4284404" y="2058510"/>
                <a:ext cx="457200" cy="456090"/>
              </a:xfrm>
              <a:prstGeom prst="ellipse">
                <a:avLst/>
              </a:prstGeom>
              <a:solidFill>
                <a:srgbClr val="FBFC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4230BD-CD00-F9F0-EA8F-A547BEAC3A89}"/>
                  </a:ext>
                </a:extLst>
              </p:cNvPr>
              <p:cNvSpPr/>
              <p:nvPr/>
            </p:nvSpPr>
            <p:spPr>
              <a:xfrm>
                <a:off x="7252232" y="2112607"/>
                <a:ext cx="457200" cy="456090"/>
              </a:xfrm>
              <a:prstGeom prst="ellipse">
                <a:avLst/>
              </a:prstGeom>
              <a:solidFill>
                <a:srgbClr val="FBFCF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2023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F17FC9-7BB4-7A51-A359-90A1A0D0C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09" y="2386485"/>
              <a:ext cx="2497269" cy="2283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469DCD-F1E5-DE79-9DCA-4FB5AFAE1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425" y="2311595"/>
              <a:ext cx="2497268" cy="24336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D69FB11-9C44-0AB3-65FE-B82F6CD59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610" y="2491536"/>
              <a:ext cx="3216651" cy="2134027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E538263-5BB7-6C07-0FEC-3225F7578B9F}"/>
                  </a:ext>
                </a:extLst>
              </p:cNvPr>
              <p:cNvSpPr txBox="1"/>
              <p:nvPr/>
            </p:nvSpPr>
            <p:spPr>
              <a:xfrm>
                <a:off x="114791" y="2446920"/>
                <a:ext cx="4352424" cy="968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02023C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altLang="zh-CN" sz="2800" b="0" i="1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zh-CN" alt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thì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zh-CN" alt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nhật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2800" dirty="0">
                  <a:solidFill>
                    <a:srgbClr val="02023C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E538263-5BB7-6C07-0FEC-3225F7578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1" y="2446920"/>
                <a:ext cx="4352424" cy="968470"/>
              </a:xfrm>
              <a:prstGeom prst="rect">
                <a:avLst/>
              </a:prstGeom>
              <a:blipFill>
                <a:blip r:embed="rId7"/>
                <a:stretch>
                  <a:fillRect l="-840" t="-440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07E435-6F3E-477F-C2C3-987972D57648}"/>
                  </a:ext>
                </a:extLst>
              </p:cNvPr>
              <p:cNvSpPr txBox="1"/>
              <p:nvPr/>
            </p:nvSpPr>
            <p:spPr>
              <a:xfrm>
                <a:off x="78825" y="1912833"/>
                <a:ext cx="51201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Tứ</a:t>
                </a:r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giác</a:t>
                </a:r>
                <a:r>
                  <a:rPr 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solidFill>
                          <a:srgbClr val="02023C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zh-CN" altLang="en-US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thang </a:t>
                </a:r>
                <a:r>
                  <a:rPr lang="en-US" altLang="zh-CN" sz="28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cân</a:t>
                </a:r>
                <a:r>
                  <a:rPr lang="en-US" altLang="zh-CN" sz="28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2800" dirty="0">
                  <a:solidFill>
                    <a:srgbClr val="02023C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07E435-6F3E-477F-C2C3-987972D5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5" y="1912833"/>
                <a:ext cx="5120125" cy="523220"/>
              </a:xfrm>
              <a:prstGeom prst="rect">
                <a:avLst/>
              </a:prstGeom>
              <a:blipFill>
                <a:blip r:embed="rId8"/>
                <a:stretch>
                  <a:fillRect l="-833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42FCE6-BC12-F201-0972-51879991E4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6891" y="797643"/>
            <a:ext cx="2621280" cy="2554224"/>
          </a:xfrm>
          <a:prstGeom prst="rect">
            <a:avLst/>
          </a:prstGeom>
        </p:spPr>
      </p:pic>
      <p:pic>
        <p:nvPicPr>
          <p:cNvPr id="25" name="Picture 2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571DB6-2655-A9DF-8155-992FBF1FCA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3335" y="1008732"/>
            <a:ext cx="2574036" cy="23545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214C97-A565-2C06-B317-7426EFA9A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12"/>
          <a:stretch/>
        </p:blipFill>
        <p:spPr bwMode="auto">
          <a:xfrm>
            <a:off x="6821876" y="29442"/>
            <a:ext cx="2182681" cy="1941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9033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III/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Dấu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hiệu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ED928D-49A6-207A-5F05-9EA6858459FE}"/>
              </a:ext>
            </a:extLst>
          </p:cNvPr>
          <p:cNvSpPr txBox="1"/>
          <p:nvPr/>
        </p:nvSpPr>
        <p:spPr>
          <a:xfrm>
            <a:off x="322004" y="1123950"/>
            <a:ext cx="2954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Áp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dụng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6A7716-F52F-F1AA-5660-4AB523BF852D}"/>
              </a:ext>
            </a:extLst>
          </p:cNvPr>
          <p:cNvSpPr txBox="1"/>
          <p:nvPr/>
        </p:nvSpPr>
        <p:spPr>
          <a:xfrm>
            <a:off x="969745" y="1781895"/>
            <a:ext cx="3716596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</p:txBody>
      </p:sp>
      <p:grpSp>
        <p:nvGrpSpPr>
          <p:cNvPr id="9" name="Group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A4BA61-8786-91EE-C123-8F0094B71514}"/>
              </a:ext>
            </a:extLst>
          </p:cNvPr>
          <p:cNvGrpSpPr/>
          <p:nvPr/>
        </p:nvGrpSpPr>
        <p:grpSpPr>
          <a:xfrm>
            <a:off x="5170508" y="673590"/>
            <a:ext cx="2954918" cy="2383935"/>
            <a:chOff x="5247250" y="1200149"/>
            <a:chExt cx="2954918" cy="23839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175B38-9134-37C0-3FAC-55E627945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7250" y="1200149"/>
              <a:ext cx="2954918" cy="2115867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A1784D-039F-55BE-3841-733E131362C4}"/>
                </a:ext>
              </a:extLst>
            </p:cNvPr>
            <p:cNvSpPr/>
            <p:nvPr/>
          </p:nvSpPr>
          <p:spPr>
            <a:xfrm>
              <a:off x="6496109" y="3127994"/>
              <a:ext cx="457200" cy="4560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3" name="Group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AB36C-2EB0-3661-50FB-34166D7A147B}"/>
              </a:ext>
            </a:extLst>
          </p:cNvPr>
          <p:cNvGrpSpPr/>
          <p:nvPr/>
        </p:nvGrpSpPr>
        <p:grpSpPr>
          <a:xfrm>
            <a:off x="5201251" y="482362"/>
            <a:ext cx="3046916" cy="2575837"/>
            <a:chOff x="3049084" y="1781980"/>
            <a:chExt cx="3046916" cy="25758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E8686E-0316-D310-68CB-564578B01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9084" y="1781980"/>
              <a:ext cx="3046916" cy="229548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BB5A125-D2F6-F799-0427-CF64505FCAC6}"/>
                </a:ext>
              </a:extLst>
            </p:cNvPr>
            <p:cNvSpPr/>
            <p:nvPr/>
          </p:nvSpPr>
          <p:spPr>
            <a:xfrm>
              <a:off x="4267200" y="3901727"/>
              <a:ext cx="457200" cy="4560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6" name="Group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CAE761-85F3-835D-7A50-60901A8D1FE9}"/>
              </a:ext>
            </a:extLst>
          </p:cNvPr>
          <p:cNvGrpSpPr/>
          <p:nvPr/>
        </p:nvGrpSpPr>
        <p:grpSpPr>
          <a:xfrm>
            <a:off x="5216784" y="660535"/>
            <a:ext cx="3488159" cy="2778910"/>
            <a:chOff x="5448138" y="1956605"/>
            <a:chExt cx="3277743" cy="26083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764280-5D43-5D67-654F-AF250AC9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8138" y="1956605"/>
              <a:ext cx="3277743" cy="2258001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29D757-CB7F-0D15-4331-84F9AEB38A62}"/>
                </a:ext>
              </a:extLst>
            </p:cNvPr>
            <p:cNvSpPr/>
            <p:nvPr/>
          </p:nvSpPr>
          <p:spPr>
            <a:xfrm>
              <a:off x="6426742" y="4108818"/>
              <a:ext cx="457200" cy="4560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Group 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55EE7D0-C32D-5DB1-CD86-50AC7A0F899C}"/>
              </a:ext>
            </a:extLst>
          </p:cNvPr>
          <p:cNvGrpSpPr/>
          <p:nvPr/>
        </p:nvGrpSpPr>
        <p:grpSpPr>
          <a:xfrm>
            <a:off x="5014217" y="948041"/>
            <a:ext cx="2974535" cy="2483872"/>
            <a:chOff x="5185375" y="2025228"/>
            <a:chExt cx="2878168" cy="24509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0934FC2-4C4C-E653-7F1B-D253C9700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5375" y="2025228"/>
              <a:ext cx="2878168" cy="2222922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C83B0D-FE8A-6DA9-E7F7-962F9A1D0E43}"/>
                </a:ext>
              </a:extLst>
            </p:cNvPr>
            <p:cNvSpPr/>
            <p:nvPr/>
          </p:nvSpPr>
          <p:spPr>
            <a:xfrm>
              <a:off x="6395859" y="4020105"/>
              <a:ext cx="457200" cy="4560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2023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0" name="TextBox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E76D31-A53C-0BF7-7E0F-A4DE8E82C8C1}"/>
              </a:ext>
            </a:extLst>
          </p:cNvPr>
          <p:cNvSpPr txBox="1"/>
          <p:nvPr/>
        </p:nvSpPr>
        <p:spPr>
          <a:xfrm>
            <a:off x="4191550" y="3680545"/>
            <a:ext cx="4419600" cy="115416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5AC53E4-8FFC-103B-B04C-F8F4FA9B1995}"/>
                  </a:ext>
                </a:extLst>
              </p:cNvPr>
              <p:cNvSpPr txBox="1"/>
              <p:nvPr/>
            </p:nvSpPr>
            <p:spPr>
              <a:xfrm>
                <a:off x="3048000" y="3696866"/>
                <a:ext cx="5890734" cy="1167564"/>
              </a:xfrm>
              <a:prstGeom prst="rect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202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</a:t>
                </a:r>
                <a:r>
                  <a:rPr lang="en-US" sz="3200" dirty="0" err="1">
                    <a:solidFill>
                      <a:srgbClr val="0202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lang="en-US" sz="3200" dirty="0">
                    <a:solidFill>
                      <a:srgbClr val="0202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hành</a:t>
                </a:r>
                <a:r>
                  <a:rPr lang="en-US" sz="3200" dirty="0">
                    <a:solidFill>
                      <a:srgbClr val="0202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HILK</a:t>
                </a:r>
                <a:r>
                  <a:rPr lang="en-US" sz="3200" dirty="0">
                    <a:solidFill>
                      <a:srgbClr val="0202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02023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02023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2023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2023C"/>
                        </a:solidFill>
                        <a:effectLst/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3200" b="0" i="1" smtClean="0">
                        <a:solidFill>
                          <a:srgbClr val="02023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rgbClr val="02023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HILK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2023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nhật</a:t>
                </a:r>
                <a:endParaRPr lang="en-US" sz="3200" dirty="0">
                  <a:solidFill>
                    <a:srgbClr val="02023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5AC53E4-8FFC-103B-B04C-F8F4FA9B1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96866"/>
                <a:ext cx="5890734" cy="1167564"/>
              </a:xfrm>
              <a:prstGeom prst="rect">
                <a:avLst/>
              </a:prstGeom>
              <a:blipFill>
                <a:blip r:embed="rId6"/>
                <a:stretch>
                  <a:fillRect l="-2371" t="-45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B59A84-945D-BD31-21F2-7FB5DE2C0B00}"/>
              </a:ext>
            </a:extLst>
          </p:cNvPr>
          <p:cNvSpPr txBox="1"/>
          <p:nvPr/>
        </p:nvSpPr>
        <p:spPr>
          <a:xfrm>
            <a:off x="4191550" y="3668931"/>
            <a:ext cx="4419600" cy="115416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MNOP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C87BA1-5AF3-E37B-6D7E-C5D143F9DF29}"/>
              </a:ext>
            </a:extLst>
          </p:cNvPr>
          <p:cNvSpPr txBox="1"/>
          <p:nvPr/>
        </p:nvSpPr>
        <p:spPr>
          <a:xfrm>
            <a:off x="2733424" y="3680545"/>
            <a:ext cx="6239072" cy="115416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EFGH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EG</a:t>
            </a:r>
            <a:r>
              <a:rPr lang="en-US" sz="3200" dirty="0">
                <a:solidFill>
                  <a:srgbClr val="0202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FH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EFGH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endParaRPr lang="en-US" sz="3200" dirty="0">
              <a:solidFill>
                <a:srgbClr val="02023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A80D53-0997-A95E-CE1A-C9A0D50775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-83833" y="2055373"/>
            <a:ext cx="1239081" cy="114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51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98054E-472C-4AFB-DC0E-8D3E1C809CF5}"/>
              </a:ext>
            </a:extLst>
          </p:cNvPr>
          <p:cNvSpPr/>
          <p:nvPr/>
        </p:nvSpPr>
        <p:spPr>
          <a:xfrm>
            <a:off x="7089547" y="4129088"/>
            <a:ext cx="1439186" cy="92366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3404846" y="-1472016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32" name="Group 31" descr="OPL20U25GSXzBJYl68kk8uQGfFKzs7yb1M4KJWUiLk6ZEvGF+qCIPSnY57AbBFCvTW$15.2023.9$9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 rot="-10589922">
            <a:off x="1742587" y="823401"/>
            <a:ext cx="1478310" cy="1104913"/>
            <a:chOff x="436" y="920"/>
            <a:chExt cx="1120" cy="1288"/>
          </a:xfrm>
        </p:grpSpPr>
        <p:sp>
          <p:nvSpPr>
            <p:cNvPr id="33" name="Line 3"/>
            <p:cNvSpPr>
              <a:spLocks noChangeShapeType="1"/>
            </p:cNvSpPr>
            <p:nvPr/>
          </p:nvSpPr>
          <p:spPr bwMode="auto">
            <a:xfrm flipH="1">
              <a:off x="436" y="920"/>
              <a:ext cx="456" cy="5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436" y="1472"/>
              <a:ext cx="632" cy="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1068" y="1440"/>
              <a:ext cx="488" cy="7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 flipV="1">
              <a:off x="884" y="920"/>
              <a:ext cx="672" cy="5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AutoShape 8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rot="10800000">
            <a:off x="117629" y="1972361"/>
            <a:ext cx="1886409" cy="91694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9" descr="OPL20U25GSXzBJYl68kk8uQGfFKzs7yb1M4KJWUiLk6ZEvGF+qCIPSnY57AbBFCvTW$15.2023.9$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31457" y="2028594"/>
            <a:ext cx="1476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0" descr="OPL20U25GSXzBJYl68kk8uQGfFKzs7yb1M4KJWUiLk6ZEvGF+qCIPSnY57AbBFCvTW$15.2023.9$9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766134" y="1911931"/>
            <a:ext cx="2161246" cy="106441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100">
              <a:cs typeface="Arial" panose="020B0604020202020204" pitchFamily="34" charset="0"/>
            </a:endParaRPr>
          </a:p>
        </p:txBody>
      </p:sp>
      <p:cxnSp>
        <p:nvCxnSpPr>
          <p:cNvPr id="41" name="AutoShape 11" descr="OPL20U25GSXzBJYl68kk8uQGfFKzs7yb1M4KJWUiLk6ZEvGF+qCIPSnY57AbBFCvTW$15.2023.9$9+K4lPs7H94VUqPe2XwIsfPRnrXQE//QTEXxb8/8N4CNc6FpgZahzpTjFhMzSA7T/nHJa11DE8Ng2TP3iAmRczFlmslSuUNOgUeb6yRvs0="/>
          <p:cNvCxnSpPr>
            <a:cxnSpLocks noChangeShapeType="1"/>
          </p:cNvCxnSpPr>
          <p:nvPr/>
        </p:nvCxnSpPr>
        <p:spPr bwMode="auto">
          <a:xfrm>
            <a:off x="1841097" y="2541941"/>
            <a:ext cx="3931920" cy="15479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12" descr="OPL20U25GSXzBJYl68kk8uQGfFKzs7yb1M4KJWUiLk6ZEvGF+qCIPSnY57AbBFCvTW$15.2023.9$9+K4lPs7H94VUqPe2XwIsfPRnrXQE//QTEXxb8/8N4CNc6FpgZahzpTjFhMzSA7T/nHJa11DE8Ng2TP3iAmRczFlmslSuUNOgUeb6yRvs0="/>
          <p:cNvCxnSpPr>
            <a:cxnSpLocks noChangeShapeType="1"/>
          </p:cNvCxnSpPr>
          <p:nvPr/>
        </p:nvCxnSpPr>
        <p:spPr bwMode="auto">
          <a:xfrm flipV="1">
            <a:off x="3429000" y="3018515"/>
            <a:ext cx="3055307" cy="575697"/>
          </a:xfrm>
          <a:prstGeom prst="bentConnector3">
            <a:avLst>
              <a:gd name="adj1" fmla="val 99998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 Box 13" descr="OPL20U25GSXzBJYl68kk8uQGfFKzs7yb1M4KJWUiLk6ZEvGF+qCIPSnY57AbBFCvTW$15.2023.9$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520198" y="1023331"/>
            <a:ext cx="2271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4" descr="OPL20U25GSXzBJYl68kk8uQGfFKzs7yb1M4KJWUiLk6ZEvGF+qCIPSnY57AbBFCvTW$15.2023.9$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622801" y="2081491"/>
            <a:ext cx="2271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964436" y="3151605"/>
            <a:ext cx="2271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400" b="1" dirty="0">
              <a:solidFill>
                <a:srgbClr val="020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>
            <a:off x="3239101" y="1470210"/>
            <a:ext cx="3407569" cy="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 flipH="1">
            <a:off x="6646670" y="1470210"/>
            <a:ext cx="0" cy="447516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AutoShape 20"/>
          <p:cNvCxnSpPr>
            <a:cxnSpLocks noChangeShapeType="1"/>
            <a:stCxn id="28" idx="4"/>
            <a:endCxn id="51" idx="3"/>
          </p:cNvCxnSpPr>
          <p:nvPr/>
        </p:nvCxnSpPr>
        <p:spPr bwMode="auto">
          <a:xfrm rot="5400000" flipH="1" flipV="1">
            <a:off x="4257904" y="444888"/>
            <a:ext cx="1743482" cy="5715176"/>
          </a:xfrm>
          <a:prstGeom prst="bentConnector4">
            <a:avLst>
              <a:gd name="adj1" fmla="val -13112"/>
              <a:gd name="adj2" fmla="val 105506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930679" y="919156"/>
            <a:ext cx="1028700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5635466" y="2199902"/>
            <a:ext cx="2351767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5"/>
          <p:cNvSpPr txBox="1">
            <a:spLocks noChangeArrowheads="1"/>
          </p:cNvSpPr>
          <p:nvPr/>
        </p:nvSpPr>
        <p:spPr bwMode="auto">
          <a:xfrm>
            <a:off x="3072333" y="3996014"/>
            <a:ext cx="49149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4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400" b="1" dirty="0">
              <a:solidFill>
                <a:srgbClr val="020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>
            <a:off x="963781" y="128588"/>
            <a:ext cx="6875860" cy="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820382" y="109456"/>
            <a:ext cx="6397482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895198" y="3250554"/>
            <a:ext cx="2753717" cy="923663"/>
          </a:xfrm>
          <a:prstGeom prst="parallelogram">
            <a:avLst>
              <a:gd name="adj" fmla="val 55689"/>
            </a:avLst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2400" b="1" dirty="0">
              <a:solidFill>
                <a:srgbClr val="0202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2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2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3.9$9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4130457221"/>
              </p:ext>
            </p:extLst>
          </p:nvPr>
        </p:nvGraphicFramePr>
        <p:xfrm>
          <a:off x="2209800" y="794905"/>
          <a:ext cx="6629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8" name="Picture 229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42A5B68-419D-4F4B-C822-92F25C25C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IV/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tập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D70138-CECF-FFD5-DCC0-B551E67B42FF}"/>
              </a:ext>
            </a:extLst>
          </p:cNvPr>
          <p:cNvGrpSpPr/>
          <p:nvPr/>
        </p:nvGrpSpPr>
        <p:grpSpPr>
          <a:xfrm>
            <a:off x="268865" y="894797"/>
            <a:ext cx="1524000" cy="756052"/>
            <a:chOff x="583542" y="1827089"/>
            <a:chExt cx="1268078" cy="703190"/>
          </a:xfrm>
        </p:grpSpPr>
        <p:pic>
          <p:nvPicPr>
            <p:cNvPr id="3" name="Hình ảnh 56">
              <a:hlinkClick r:id="rId5" action="ppaction://hlinkfile"/>
              <a:extLst>
                <a:ext uri="{FF2B5EF4-FFF2-40B4-BE49-F238E27FC236}">
                  <a16:creationId xmlns:a16="http://schemas.microsoft.com/office/drawing/2014/main" id="{0DAC1032-D974-9856-A0FD-12786E4EA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3542" y="1868805"/>
              <a:ext cx="1268078" cy="66147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42B6D9-DD66-57C9-529E-A5710989C494}"/>
                </a:ext>
              </a:extLst>
            </p:cNvPr>
            <p:cNvSpPr txBox="1"/>
            <p:nvPr/>
          </p:nvSpPr>
          <p:spPr>
            <a:xfrm>
              <a:off x="1217581" y="1827089"/>
              <a:ext cx="340599" cy="696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19288C-4AD1-8086-901A-F74F449FDE1F}"/>
              </a:ext>
            </a:extLst>
          </p:cNvPr>
          <p:cNvSpPr txBox="1"/>
          <p:nvPr/>
        </p:nvSpPr>
        <p:spPr>
          <a:xfrm>
            <a:off x="1768620" y="947748"/>
            <a:ext cx="3716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110)</a:t>
            </a:r>
            <a:endParaRPr lang="en-US" sz="3200" dirty="0">
              <a:solidFill>
                <a:srgbClr val="02023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1" name="TextBox 230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8D021C4-F5BA-E18C-AA01-CFCF4AA3F610}"/>
                  </a:ext>
                </a:extLst>
              </p:cNvPr>
              <p:cNvSpPr txBox="1"/>
              <p:nvPr/>
            </p:nvSpPr>
            <p:spPr>
              <a:xfrm>
                <a:off x="121227" y="1643785"/>
                <a:ext cx="8785081" cy="3105466"/>
              </a:xfrm>
              <a:prstGeom prst="rect">
                <a:avLst/>
              </a:prstGeom>
              <a:solidFill>
                <a:srgbClr val="FBFCF7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=∆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𝐷𝐶𝐵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𝐷𝐶𝐵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𝐷𝐶𝐵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𝐴𝐷𝐶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01" name="TextBox 230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8D021C4-F5BA-E18C-AA01-CFCF4AA3F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27" y="1643785"/>
                <a:ext cx="8785081" cy="3105466"/>
              </a:xfrm>
              <a:prstGeom prst="rect">
                <a:avLst/>
              </a:prstGeom>
              <a:blipFill>
                <a:blip r:embed="rId7"/>
                <a:stretch>
                  <a:fillRect l="-1457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4" name="TextBox 230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6E5D8C7-91C2-AFB5-F796-9B6E8EA6716A}"/>
                  </a:ext>
                </a:extLst>
              </p:cNvPr>
              <p:cNvSpPr txBox="1"/>
              <p:nvPr/>
            </p:nvSpPr>
            <p:spPr>
              <a:xfrm>
                <a:off x="152400" y="1630528"/>
                <a:ext cx="6201237" cy="1045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04" name="TextBox 2303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6E5D8C7-91C2-AFB5-F796-9B6E8EA6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30528"/>
                <a:ext cx="6201237" cy="1045607"/>
              </a:xfrm>
              <a:prstGeom prst="rect">
                <a:avLst/>
              </a:prstGeom>
              <a:blipFill>
                <a:blip r:embed="rId8"/>
                <a:stretch>
                  <a:fillRect l="-1967" t="-4070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141484283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C42FFEA-817B-C77B-649D-D8E858A1B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27" y="1622806"/>
            <a:ext cx="2657908" cy="194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5" name="2 Minute Timer with Music for Kids! Countdown Videos HD!" descr="OPL20U25GSXzBJYl68kk8uQGfFKzs7yb1M4KJWUiLk6ZEvGF+qCIPSnY57AbBFCvTW$15.2023.9$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87012113-DA2E-9D9F-09D1-C44F2C04FB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20481" t="32841" r="20362" b="32930"/>
          <a:stretch/>
        </p:blipFill>
        <p:spPr>
          <a:xfrm>
            <a:off x="5546357" y="858293"/>
            <a:ext cx="1856732" cy="6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00226 0.2771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305"/>
                </p:tgtEl>
              </p:cMediaNode>
            </p:video>
          </p:childTnLst>
        </p:cTn>
      </p:par>
    </p:tnLst>
    <p:bldLst>
      <p:bldP spid="11" grpId="0"/>
      <p:bldP spid="5" grpId="0"/>
      <p:bldP spid="2301" grpId="0" animBg="1"/>
      <p:bldP spid="2304" grpId="0"/>
      <p:bldP spid="230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90B7EA-6CF5-C9B1-6ECA-FD8BA989425F}"/>
              </a:ext>
            </a:extLst>
          </p:cNvPr>
          <p:cNvSpPr/>
          <p:nvPr/>
        </p:nvSpPr>
        <p:spPr>
          <a:xfrm>
            <a:off x="179734" y="426251"/>
            <a:ext cx="504263" cy="378952"/>
          </a:xfrm>
          <a:custGeom>
            <a:avLst/>
            <a:gdLst/>
            <a:ahLst/>
            <a:cxnLst/>
            <a:rect l="l" t="t" r="r" b="b"/>
            <a:pathLst>
              <a:path w="1087182" h="1126614">
                <a:moveTo>
                  <a:pt x="0" y="0"/>
                </a:moveTo>
                <a:lnTo>
                  <a:pt x="1087183" y="0"/>
                </a:lnTo>
                <a:lnTo>
                  <a:pt x="1087183" y="1126614"/>
                </a:lnTo>
                <a:lnTo>
                  <a:pt x="0" y="1126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DBC4B0-C517-9352-6251-ACF9A35E6762}"/>
              </a:ext>
            </a:extLst>
          </p:cNvPr>
          <p:cNvSpPr txBox="1"/>
          <p:nvPr/>
        </p:nvSpPr>
        <p:spPr>
          <a:xfrm>
            <a:off x="683997" y="323340"/>
            <a:ext cx="7275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001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001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gk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001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 111) 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83C295-CE09-95B7-7117-1BCA987A0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77200" y="3867150"/>
            <a:ext cx="1239081" cy="1145433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A36876-81D5-8815-9D5D-0403BB4E8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352550"/>
            <a:ext cx="3183636" cy="2115312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15C956-2584-27EB-961B-73F83A58C22F}"/>
              </a:ext>
            </a:extLst>
          </p:cNvPr>
          <p:cNvSpPr txBox="1"/>
          <p:nvPr/>
        </p:nvSpPr>
        <p:spPr>
          <a:xfrm>
            <a:off x="6934200" y="3267807"/>
            <a:ext cx="1239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2F57E7-7A55-7CB9-E709-74B423478F56}"/>
                  </a:ext>
                </a:extLst>
              </p:cNvPr>
              <p:cNvSpPr txBox="1"/>
              <p:nvPr/>
            </p:nvSpPr>
            <p:spPr>
              <a:xfrm>
                <a:off x="523574" y="1500362"/>
                <a:ext cx="4998502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2F57E7-7A55-7CB9-E709-74B42347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74" y="1500362"/>
                <a:ext cx="4998502" cy="1131592"/>
              </a:xfrm>
              <a:prstGeom prst="rect">
                <a:avLst/>
              </a:prstGeom>
              <a:blipFill>
                <a:blip r:embed="rId6"/>
                <a:stretch>
                  <a:fillRect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3B80D5-1104-526A-AA1D-129A42092783}"/>
                  </a:ext>
                </a:extLst>
              </p:cNvPr>
              <p:cNvSpPr txBox="1"/>
              <p:nvPr/>
            </p:nvSpPr>
            <p:spPr>
              <a:xfrm>
                <a:off x="155057" y="849559"/>
                <a:ext cx="6019800" cy="260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28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AD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ABCD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ữ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13B80D5-1104-526A-AA1D-129A4209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7" y="849559"/>
                <a:ext cx="6019800" cy="2600199"/>
              </a:xfrm>
              <a:prstGeom prst="rect">
                <a:avLst/>
              </a:prstGeom>
              <a:blipFill>
                <a:blip r:embed="rId7"/>
                <a:stretch>
                  <a:fillRect l="-1721" r="-101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DA96E5-C5F2-2955-592E-D1C7DAFFE2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1352550"/>
            <a:ext cx="3183636" cy="2115312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48F080-8282-67A8-6FF6-98A90042A7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3407" y="930278"/>
            <a:ext cx="3145536" cy="2115312"/>
          </a:xfrm>
          <a:prstGeom prst="rect">
            <a:avLst/>
          </a:prstGeom>
        </p:spPr>
      </p:pic>
      <p:sp>
        <p:nvSpPr>
          <p:cNvPr id="13" name="TextBox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17F7CA-384D-06C5-4424-CA4574B3DA66}"/>
              </a:ext>
            </a:extLst>
          </p:cNvPr>
          <p:cNvSpPr txBox="1"/>
          <p:nvPr/>
        </p:nvSpPr>
        <p:spPr>
          <a:xfrm>
            <a:off x="384642" y="3321935"/>
            <a:ext cx="8576339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Kết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luận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: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2023C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E8E75E-78A5-F12D-C880-DB24EFBBF5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00" y="1352550"/>
            <a:ext cx="3183636" cy="2115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FC75C3-E043-A7E4-8607-1C8A35C52DEA}"/>
                  </a:ext>
                </a:extLst>
              </p:cNvPr>
              <p:cNvSpPr txBox="1"/>
              <p:nvPr/>
            </p:nvSpPr>
            <p:spPr>
              <a:xfrm>
                <a:off x="1042197" y="2047304"/>
                <a:ext cx="200123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FC75C3-E043-A7E4-8607-1C8A35C52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97" y="2047304"/>
                <a:ext cx="2001231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1EDB8A-1A38-9B20-1858-20BBA42B9DBA}"/>
                  </a:ext>
                </a:extLst>
              </p:cNvPr>
              <p:cNvSpPr txBox="1"/>
              <p:nvPr/>
            </p:nvSpPr>
            <p:spPr>
              <a:xfrm>
                <a:off x="3759553" y="1998931"/>
                <a:ext cx="200123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𝐴𝐷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1EDB8A-1A38-9B20-1858-20BBA42B9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553" y="1998931"/>
                <a:ext cx="2001231" cy="8989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7563AB-5095-D993-C35C-1AAF7289DFA7}"/>
                  </a:ext>
                </a:extLst>
              </p:cNvPr>
              <p:cNvSpPr txBox="1"/>
              <p:nvPr/>
            </p:nvSpPr>
            <p:spPr>
              <a:xfrm>
                <a:off x="228225" y="962407"/>
                <a:ext cx="66731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7563AB-5095-D993-C35C-1AAF7289D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25" y="962407"/>
                <a:ext cx="6673188" cy="523220"/>
              </a:xfrm>
              <a:prstGeom prst="rect">
                <a:avLst/>
              </a:prstGeom>
              <a:blipFill>
                <a:blip r:embed="rId1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2F303D-ECF3-0C14-31EC-9816538A9A89}"/>
                  </a:ext>
                </a:extLst>
              </p:cNvPr>
              <p:cNvSpPr txBox="1"/>
              <p:nvPr/>
            </p:nvSpPr>
            <p:spPr>
              <a:xfrm>
                <a:off x="183198" y="1509281"/>
                <a:ext cx="66731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2F303D-ECF3-0C14-31EC-9816538A9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8" y="1509281"/>
                <a:ext cx="6673188" cy="523220"/>
              </a:xfrm>
              <a:prstGeom prst="rect">
                <a:avLst/>
              </a:prstGeom>
              <a:blipFill>
                <a:blip r:embed="rId14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62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build="allAtOnce"/>
      <p:bldP spid="13" grpId="0" animBg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3CB76A-87DC-3316-5104-E23CE5E16F55}"/>
              </a:ext>
            </a:extLst>
          </p:cNvPr>
          <p:cNvSpPr/>
          <p:nvPr/>
        </p:nvSpPr>
        <p:spPr>
          <a:xfrm>
            <a:off x="179734" y="426251"/>
            <a:ext cx="504263" cy="378952"/>
          </a:xfrm>
          <a:custGeom>
            <a:avLst/>
            <a:gdLst/>
            <a:ahLst/>
            <a:cxnLst/>
            <a:rect l="l" t="t" r="r" b="b"/>
            <a:pathLst>
              <a:path w="1087182" h="1126614">
                <a:moveTo>
                  <a:pt x="0" y="0"/>
                </a:moveTo>
                <a:lnTo>
                  <a:pt x="1087183" y="0"/>
                </a:lnTo>
                <a:lnTo>
                  <a:pt x="1087183" y="1126614"/>
                </a:lnTo>
                <a:lnTo>
                  <a:pt x="0" y="11266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DD1503-CC95-488A-498E-9BCDF4C02F48}"/>
              </a:ext>
            </a:extLst>
          </p:cNvPr>
          <p:cNvSpPr txBox="1"/>
          <p:nvPr/>
        </p:nvSpPr>
        <p:spPr>
          <a:xfrm>
            <a:off x="683997" y="323340"/>
            <a:ext cx="7275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001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001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gk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001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 111) 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FBB81B-4A4B-F600-7B12-B8EFB62A79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82" y="3084261"/>
            <a:ext cx="2022871" cy="202287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F2738D4-3EC8-C492-2E47-72AEB9539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007" y="836903"/>
            <a:ext cx="3183636" cy="2115312"/>
          </a:xfrm>
          <a:prstGeom prst="rect">
            <a:avLst/>
          </a:prstGeom>
        </p:spPr>
      </p:pic>
      <p:cxnSp>
        <p:nvCxnSpPr>
          <p:cNvPr id="9" name="Straight Connector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39DB36-6870-0254-91DE-C69F834D4D87}"/>
              </a:ext>
            </a:extLst>
          </p:cNvPr>
          <p:cNvCxnSpPr/>
          <p:nvPr/>
        </p:nvCxnSpPr>
        <p:spPr>
          <a:xfrm>
            <a:off x="1143000" y="1200150"/>
            <a:ext cx="0" cy="31089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DFF711-38C7-EEAF-2BD1-A0EA9982EBE1}"/>
              </a:ext>
            </a:extLst>
          </p:cNvPr>
          <p:cNvCxnSpPr>
            <a:cxnSpLocks/>
          </p:cNvCxnSpPr>
          <p:nvPr/>
        </p:nvCxnSpPr>
        <p:spPr>
          <a:xfrm flipH="1">
            <a:off x="431865" y="2961394"/>
            <a:ext cx="44805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CF942C-AE79-ACA7-F421-0BAC8BADA5A7}"/>
              </a:ext>
            </a:extLst>
          </p:cNvPr>
          <p:cNvSpPr txBox="1"/>
          <p:nvPr/>
        </p:nvSpPr>
        <p:spPr>
          <a:xfrm>
            <a:off x="431865" y="17576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14" name="TextBox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D85249-D92A-B902-7CCD-92B1295598BC}"/>
              </a:ext>
            </a:extLst>
          </p:cNvPr>
          <p:cNvSpPr txBox="1"/>
          <p:nvPr/>
        </p:nvSpPr>
        <p:spPr>
          <a:xfrm>
            <a:off x="393762" y="318879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502A959-441E-5B5A-7B5B-CD66C667944D}"/>
                  </a:ext>
                </a:extLst>
              </p:cNvPr>
              <p:cNvSpPr txBox="1"/>
              <p:nvPr/>
            </p:nvSpPr>
            <p:spPr>
              <a:xfrm>
                <a:off x="1270064" y="1237254"/>
                <a:ext cx="330193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MD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502A959-441E-5B5A-7B5B-CD66C6679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64" y="1237254"/>
                <a:ext cx="3301936" cy="1692771"/>
              </a:xfrm>
              <a:prstGeom prst="rect">
                <a:avLst/>
              </a:prstGeom>
              <a:blipFill>
                <a:blip r:embed="rId8"/>
                <a:stretch>
                  <a:fillRect l="-3690" t="-3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6CD172B-5EAF-1AF1-1271-AE9BC70C0605}"/>
                  </a:ext>
                </a:extLst>
              </p:cNvPr>
              <p:cNvSpPr txBox="1"/>
              <p:nvPr/>
            </p:nvSpPr>
            <p:spPr>
              <a:xfrm>
                <a:off x="1256207" y="3087790"/>
                <a:ext cx="3759133" cy="1367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AM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BC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6CD172B-5EAF-1AF1-1271-AE9BC70C0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207" y="3087790"/>
                <a:ext cx="3759133" cy="1367041"/>
              </a:xfrm>
              <a:prstGeom prst="rect">
                <a:avLst/>
              </a:prstGeom>
              <a:blipFill>
                <a:blip r:embed="rId9"/>
                <a:stretch>
                  <a:fillRect t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3856F7-28E7-5352-4EE1-8F891FAF8AAB}"/>
                  </a:ext>
                </a:extLst>
              </p:cNvPr>
              <p:cNvSpPr txBox="1"/>
              <p:nvPr/>
            </p:nvSpPr>
            <p:spPr>
              <a:xfrm>
                <a:off x="4742897" y="3112295"/>
                <a:ext cx="25491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3856F7-28E7-5352-4EE1-8F891FAF8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97" y="3112295"/>
                <a:ext cx="254912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F7050D-EE44-634C-350F-CBD4295CE0C6}"/>
                  </a:ext>
                </a:extLst>
              </p:cNvPr>
              <p:cNvSpPr txBox="1"/>
              <p:nvPr/>
            </p:nvSpPr>
            <p:spPr>
              <a:xfrm>
                <a:off x="2973988" y="2153086"/>
                <a:ext cx="2549128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𝐴𝑀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𝐴𝐷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F7050D-EE44-634C-350F-CBD4295CE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988" y="2153086"/>
                <a:ext cx="2549128" cy="7838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6473AC2-8253-CCE5-4444-B7FF9800AB4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12404" y="3610562"/>
            <a:ext cx="2478796" cy="485131"/>
          </a:xfrm>
          <a:prstGeom prst="bentConnector3">
            <a:avLst>
              <a:gd name="adj1" fmla="val -72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2 Minute Timer with Music for Kids! Countdown Videos HD!">
            <a:hlinkClick r:id="" action="ppaction://media"/>
            <a:extLst>
              <a:ext uri="{FF2B5EF4-FFF2-40B4-BE49-F238E27FC236}">
                <a16:creationId xmlns:a16="http://schemas.microsoft.com/office/drawing/2014/main" id="{72AEE61B-9DCD-BAC2-B841-629E961DD7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2"/>
          <a:srcRect l="20481" t="32841" r="20362" b="32930"/>
          <a:stretch/>
        </p:blipFill>
        <p:spPr>
          <a:xfrm>
            <a:off x="5015340" y="4436363"/>
            <a:ext cx="1856732" cy="60431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F64F9ED-CDA7-2611-F0EF-E1FA2B5C648C}"/>
              </a:ext>
            </a:extLst>
          </p:cNvPr>
          <p:cNvSpPr txBox="1"/>
          <p:nvPr/>
        </p:nvSpPr>
        <p:spPr>
          <a:xfrm>
            <a:off x="393762" y="3440466"/>
            <a:ext cx="8576339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Kết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luận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</a:rPr>
              <a:t>: 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tam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3200" dirty="0">
                <a:solidFill>
                  <a:srgbClr val="0202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2023C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BA9E33-7F4D-EB68-3E62-06A24A02D0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59107" y="831986"/>
            <a:ext cx="3145536" cy="2115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85C022-52F4-FE50-09F2-36EDB67C18DC}"/>
                  </a:ext>
                </a:extLst>
              </p:cNvPr>
              <p:cNvSpPr txBox="1"/>
              <p:nvPr/>
            </p:nvSpPr>
            <p:spPr>
              <a:xfrm>
                <a:off x="450691" y="1502000"/>
                <a:ext cx="6454226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85C022-52F4-FE50-09F2-36EDB67C1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" y="1502000"/>
                <a:ext cx="6454226" cy="1131592"/>
              </a:xfrm>
              <a:prstGeom prst="rect">
                <a:avLst/>
              </a:prstGeom>
              <a:blipFill>
                <a:blip r:embed="rId14"/>
                <a:stretch>
                  <a:fillRect t="-5376" b="-5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435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19" grpId="1"/>
      <p:bldP spid="20" grpId="0"/>
      <p:bldP spid="20" grpId="1"/>
      <p:bldP spid="28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BDA03E-F909-41D3-07CD-0D897C7D0558}"/>
              </a:ext>
            </a:extLst>
          </p:cNvPr>
          <p:cNvSpPr/>
          <p:nvPr/>
        </p:nvSpPr>
        <p:spPr>
          <a:xfrm>
            <a:off x="7089547" y="4129088"/>
            <a:ext cx="1439186" cy="92366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18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90" y="3927873"/>
            <a:ext cx="5624986" cy="3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964">
            <a:off x="3504453" y="2845403"/>
            <a:ext cx="5223354" cy="18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1" y="3497960"/>
            <a:ext cx="2151459" cy="7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228">
            <a:off x="3334380" y="2375498"/>
            <a:ext cx="2946833" cy="6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90" y="2277102"/>
            <a:ext cx="2802123" cy="47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470">
            <a:off x="3332303" y="1867773"/>
            <a:ext cx="2726441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222">
            <a:off x="3428479" y="1468880"/>
            <a:ext cx="2408984" cy="167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1" y="2506170"/>
            <a:ext cx="2025253" cy="123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OPL20U25GSXzBJYl68kk8uQGfFKzs7yb1M4KJWUiLk6ZEvGF+qCIPSnY57AbBFCvTW$15.2023.9$9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145">
            <a:off x="2815723" y="1025272"/>
            <a:ext cx="6114994" cy="79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042">
            <a:off x="2865130" y="326311"/>
            <a:ext cx="3160331" cy="150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64" y="718102"/>
            <a:ext cx="3468242" cy="9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36" y="1361190"/>
            <a:ext cx="1961303" cy="29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89" y="21371"/>
            <a:ext cx="2587641" cy="61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24" y="204026"/>
            <a:ext cx="1868090" cy="368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40CED8E3-7E65-FAEE-29E5-418E3D5FB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7" y="3466966"/>
            <a:ext cx="1796579" cy="104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548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333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grpSp>
        <p:nvGrpSpPr>
          <p:cNvPr id="2" name="Group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C750DD-ED71-B7A3-E465-24CE9A01ADE9}"/>
              </a:ext>
            </a:extLst>
          </p:cNvPr>
          <p:cNvGrpSpPr/>
          <p:nvPr/>
        </p:nvGrpSpPr>
        <p:grpSpPr>
          <a:xfrm>
            <a:off x="2963854" y="1581150"/>
            <a:ext cx="2893618" cy="2315346"/>
            <a:chOff x="-578052" y="0"/>
            <a:chExt cx="7592373" cy="4230233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B4B6696-0F09-3A3C-C411-71943ED4FC1A}"/>
                </a:ext>
              </a:extLst>
            </p:cNvPr>
            <p:cNvGrpSpPr/>
            <p:nvPr/>
          </p:nvGrpSpPr>
          <p:grpSpPr>
            <a:xfrm>
              <a:off x="-578052" y="0"/>
              <a:ext cx="7592373" cy="4230233"/>
              <a:chOff x="-146654" y="0"/>
              <a:chExt cx="1926213" cy="1073226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13230874-944B-D0D4-F25A-F93A18F1A2BD}"/>
                  </a:ext>
                </a:extLst>
              </p:cNvPr>
              <p:cNvSpPr/>
              <p:nvPr/>
            </p:nvSpPr>
            <p:spPr>
              <a:xfrm>
                <a:off x="-146654" y="0"/>
                <a:ext cx="1926213" cy="1073226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5E315A87-FB5B-FDD8-A2D6-55B0814DE356}"/>
                </a:ext>
              </a:extLst>
            </p:cNvPr>
            <p:cNvSpPr txBox="1"/>
            <p:nvPr/>
          </p:nvSpPr>
          <p:spPr>
            <a:xfrm>
              <a:off x="980592" y="643820"/>
              <a:ext cx="4414464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</a:p>
          </p:txBody>
        </p:sp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22A97F37-2A14-C513-44F3-0F294560F435}"/>
                </a:ext>
              </a:extLst>
            </p:cNvPr>
            <p:cNvSpPr txBox="1"/>
            <p:nvPr/>
          </p:nvSpPr>
          <p:spPr>
            <a:xfrm>
              <a:off x="-273110" y="1234216"/>
              <a:ext cx="7072812" cy="22496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(SGK-111)</a:t>
              </a:r>
            </a:p>
          </p:txBody>
        </p:sp>
      </p:grpSp>
      <p:grpSp>
        <p:nvGrpSpPr>
          <p:cNvPr id="7" name="Group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7B4793-7C09-2188-DE4C-08F6B8BAD2CD}"/>
              </a:ext>
            </a:extLst>
          </p:cNvPr>
          <p:cNvGrpSpPr/>
          <p:nvPr/>
        </p:nvGrpSpPr>
        <p:grpSpPr>
          <a:xfrm>
            <a:off x="5602771" y="1581150"/>
            <a:ext cx="3541229" cy="2315348"/>
            <a:chOff x="-696765" y="0"/>
            <a:chExt cx="7701253" cy="6818039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0CD5BE0-F6D7-0E93-4687-7A039950977F}"/>
                </a:ext>
              </a:extLst>
            </p:cNvPr>
            <p:cNvGrpSpPr/>
            <p:nvPr/>
          </p:nvGrpSpPr>
          <p:grpSpPr>
            <a:xfrm>
              <a:off x="0" y="0"/>
              <a:ext cx="6307725" cy="6818039"/>
              <a:chOff x="0" y="0"/>
              <a:chExt cx="1600293" cy="1729762"/>
            </a:xfrm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26631933-639B-DBDE-AC53-302B78D87605}"/>
                  </a:ext>
                </a:extLst>
              </p:cNvPr>
              <p:cNvSpPr/>
              <p:nvPr/>
            </p:nvSpPr>
            <p:spPr>
              <a:xfrm>
                <a:off x="0" y="0"/>
                <a:ext cx="1600293" cy="1729762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0DDA6F2E-9A6B-8F5D-7A1F-8AC35D1FF9B8}"/>
                </a:ext>
              </a:extLst>
            </p:cNvPr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F15F478-637B-43E0-37A3-66C785FDEE60}"/>
                </a:ext>
              </a:extLst>
            </p:cNvPr>
            <p:cNvSpPr txBox="1"/>
            <p:nvPr/>
          </p:nvSpPr>
          <p:spPr>
            <a:xfrm>
              <a:off x="-696765" y="2005478"/>
              <a:ext cx="7701253" cy="34090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endParaRPr lang="en-US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BFE89F-C781-22DB-5406-4932F32A57C7}"/>
              </a:ext>
            </a:extLst>
          </p:cNvPr>
          <p:cNvGrpSpPr/>
          <p:nvPr/>
        </p:nvGrpSpPr>
        <p:grpSpPr>
          <a:xfrm>
            <a:off x="242157" y="1581152"/>
            <a:ext cx="2623371" cy="2315346"/>
            <a:chOff x="0" y="4"/>
            <a:chExt cx="6307725" cy="681803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D656075-284A-88A3-3B33-BA3325C39947}"/>
                </a:ext>
              </a:extLst>
            </p:cNvPr>
            <p:cNvGrpSpPr/>
            <p:nvPr/>
          </p:nvGrpSpPr>
          <p:grpSpPr>
            <a:xfrm>
              <a:off x="0" y="4"/>
              <a:ext cx="6307725" cy="6818036"/>
              <a:chOff x="0" y="1"/>
              <a:chExt cx="1600293" cy="1729761"/>
            </a:xfrm>
          </p:grpSpPr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26E5C8E8-B16C-9454-B8E8-125BAE6955D3}"/>
                  </a:ext>
                </a:extLst>
              </p:cNvPr>
              <p:cNvSpPr/>
              <p:nvPr/>
            </p:nvSpPr>
            <p:spPr>
              <a:xfrm>
                <a:off x="0" y="1"/>
                <a:ext cx="1600293" cy="1729761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DB6259A-2AD3-A9DD-0649-A63C2DA5FF8D}"/>
                </a:ext>
              </a:extLst>
            </p:cNvPr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CF3A674-A07C-DCAF-399E-D82AE089C71B}"/>
                </a:ext>
              </a:extLst>
            </p:cNvPr>
            <p:cNvSpPr txBox="1"/>
            <p:nvPr/>
          </p:nvSpPr>
          <p:spPr>
            <a:xfrm>
              <a:off x="476626" y="2688306"/>
              <a:ext cx="5429584" cy="2462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667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26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0E1CC-2777-0F3D-12CD-C78319F19273}"/>
              </a:ext>
            </a:extLst>
          </p:cNvPr>
          <p:cNvGrpSpPr/>
          <p:nvPr/>
        </p:nvGrpSpPr>
        <p:grpSpPr>
          <a:xfrm>
            <a:off x="1109066" y="994333"/>
            <a:ext cx="963004" cy="764901"/>
            <a:chOff x="0" y="0"/>
            <a:chExt cx="6350000" cy="635000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0AB6D42-6A22-EC88-27E9-DDADA20CC84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3ACDB8-2D73-2136-1586-2F4DC782ABC0}"/>
              </a:ext>
            </a:extLst>
          </p:cNvPr>
          <p:cNvGrpSpPr/>
          <p:nvPr/>
        </p:nvGrpSpPr>
        <p:grpSpPr>
          <a:xfrm>
            <a:off x="6953364" y="1009919"/>
            <a:ext cx="963004" cy="764901"/>
            <a:chOff x="0" y="0"/>
            <a:chExt cx="6350000" cy="635000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E8969E8-5BB7-57A9-0F1D-F3CDB29CBBC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2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DF965E-CC10-56C8-4BA5-34FC40528C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82075" y="1128030"/>
            <a:ext cx="525234" cy="848547"/>
          </a:xfrm>
          <a:prstGeom prst="rect">
            <a:avLst/>
          </a:prstGeom>
        </p:spPr>
      </p:pic>
      <p:grpSp>
        <p:nvGrpSpPr>
          <p:cNvPr id="23" name="Group 2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C5D6D-2FDB-F6CD-045E-BD9785BFDFF8}"/>
              </a:ext>
            </a:extLst>
          </p:cNvPr>
          <p:cNvGrpSpPr/>
          <p:nvPr/>
        </p:nvGrpSpPr>
        <p:grpSpPr>
          <a:xfrm>
            <a:off x="3917610" y="1009919"/>
            <a:ext cx="963004" cy="764901"/>
            <a:chOff x="0" y="0"/>
            <a:chExt cx="6350000" cy="6350000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E6328CF-5FFE-2AA8-906B-100A2E135CF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" name="Picture 2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5441A3-3F37-3311-D886-9B79571887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56387" y="1123998"/>
            <a:ext cx="707949" cy="752743"/>
          </a:xfrm>
          <a:prstGeom prst="rect">
            <a:avLst/>
          </a:prstGeom>
        </p:spPr>
      </p:pic>
      <p:pic>
        <p:nvPicPr>
          <p:cNvPr id="26" name="Picture 2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CEB8CB-F177-2C8B-BC72-86DCD70C63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42262" y="1069186"/>
            <a:ext cx="676896" cy="8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044DE8-7645-5D60-EC51-1EF7A786081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034447" h="6019200">
                <a:moveTo>
                  <a:pt x="0" y="0"/>
                </a:moveTo>
                <a:lnTo>
                  <a:pt x="9034446" y="0"/>
                </a:lnTo>
                <a:lnTo>
                  <a:pt x="9034446" y="6019200"/>
                </a:lnTo>
                <a:lnTo>
                  <a:pt x="0" y="601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38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-10085" y="855085"/>
            <a:ext cx="9143999" cy="1006686"/>
          </a:xfrm>
          <a:prstGeom prst="rect">
            <a:avLst/>
          </a:prstGeom>
          <a:gradFill flip="none" rotWithShape="1">
            <a:gsLst>
              <a:gs pos="75125">
                <a:srgbClr val="DFEBF7"/>
              </a:gs>
              <a:gs pos="59000">
                <a:srgbClr val="E7F0F9"/>
              </a:gs>
              <a:gs pos="42000">
                <a:schemeClr val="accent5">
                  <a:lumMod val="5000"/>
                  <a:lumOff val="95000"/>
                </a:schemeClr>
              </a:gs>
              <a:gs pos="85500">
                <a:srgbClr val="D6E6F5"/>
              </a:gs>
              <a:gs pos="100000">
                <a:srgbClr val="91CBDE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F3F3F3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rgbClr val="3A73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HỘP QUÀ MAY MẮN</a:t>
            </a:r>
          </a:p>
        </p:txBody>
      </p:sp>
      <p:pic>
        <p:nvPicPr>
          <p:cNvPr id="37" name="Picture 20" descr="OPL20U25GSXzBJYl68kk8uQGfFKzs7yb1M4KJWUiLk6ZEvGF+qCIPSnY57AbBFCvTW$15.2023.9$9+K4lPs7H94VUqPe2XwIsfPRnrXQE//QTEXxb8/8N4CNc6FpgZahzpTjFhMzSA7T/nHJa11DE8Ng2TP3iAmRczFlmslSuUNOgUeb6yRvs0=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18" y="294655"/>
            <a:ext cx="1354982" cy="135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OPL20U25GSXzBJYl68kk8uQGfFKzs7yb1M4KJWUiLk6ZEvGF+qCIPSnY57AbBFCvTW$15.2023.9$9+K4lPs7H94VUqPe2XwIsfPRnrXQE//QTEXxb8/8N4CNc6FpgZahzpTjFhMzSA7T/nHJa11DE8Ng2TP3iAmRczFlmslSuUNOgUeb6yRvs0=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451" t="6660" r="5558" b="6476"/>
          <a:stretch/>
        </p:blipFill>
        <p:spPr>
          <a:xfrm>
            <a:off x="1239304" y="2523511"/>
            <a:ext cx="1484195" cy="1596788"/>
          </a:xfrm>
          <a:prstGeom prst="rect">
            <a:avLst/>
          </a:prstGeom>
        </p:spPr>
      </p:pic>
      <p:sp>
        <p:nvSpPr>
          <p:cNvPr id="62" name="Oval 61" descr="OPL20U25GSXzBJYl68kk8uQGfFKzs7yb1M4KJWUiLk6ZEvGF+qCIPSnY57AbBFCvTW$15.2023.9$9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1521413" y="3226934"/>
            <a:ext cx="919976" cy="836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5" name="Picture 54" descr="OPL20U25GSXzBJYl68kk8uQGfFKzs7yb1M4KJWUiLk6ZEvGF+qCIPSnY57AbBFCvTW$15.2023.9$9+K4lPs7H94VUqPe2XwIsfPRnrXQE//QTEXxb8/8N4CNc6FpgZahzpTjFhMzSA7T/nHJa11DE8Ng2TP3iAmRczFlmslSuUNOgUeb6yRvs0=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451" t="6660" r="5558" b="6476"/>
          <a:stretch/>
        </p:blipFill>
        <p:spPr>
          <a:xfrm>
            <a:off x="2999767" y="2523511"/>
            <a:ext cx="1484195" cy="1596788"/>
          </a:xfrm>
          <a:prstGeom prst="rect">
            <a:avLst/>
          </a:prstGeom>
        </p:spPr>
      </p:pic>
      <p:sp>
        <p:nvSpPr>
          <p:cNvPr id="63" name="Oval 62" descr="OPL20U25GSXzBJYl68kk8uQGfFKzs7yb1M4KJWUiLk6ZEvGF+qCIPSnY57AbBFCvTW$15.2023.9$9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3242132" y="3226934"/>
            <a:ext cx="919976" cy="836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6" name="Picture 55" descr="OPL20U25GSXzBJYl68kk8uQGfFKzs7yb1M4KJWUiLk6ZEvGF+qCIPSnY57AbBFCvTW$15.2023.9$9+K4lPs7H94VUqPe2XwIsfPRnrXQE//QTEXxb8/8N4CNc6FpgZahzpTjFhMzSA7T/nHJa11DE8Ng2TP3iAmRczFlmslSuUNOgUeb6yRvs0=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451" t="6660" r="5558" b="6476"/>
          <a:stretch/>
        </p:blipFill>
        <p:spPr>
          <a:xfrm>
            <a:off x="4760230" y="2523514"/>
            <a:ext cx="1484195" cy="1596788"/>
          </a:xfrm>
          <a:prstGeom prst="rect">
            <a:avLst/>
          </a:prstGeom>
        </p:spPr>
      </p:pic>
      <p:sp>
        <p:nvSpPr>
          <p:cNvPr id="64" name="Oval 63" descr="OPL20U25GSXzBJYl68kk8uQGfFKzs7yb1M4KJWUiLk6ZEvGF+qCIPSnY57AbBFCvTW$15.2023.9$9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5002596" y="3239661"/>
            <a:ext cx="919976" cy="836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7" name="Picture 56" descr="OPL20U25GSXzBJYl68kk8uQGfFKzs7yb1M4KJWUiLk6ZEvGF+qCIPSnY57AbBFCvTW$15.2023.9$9+K4lPs7H94VUqPe2XwIsfPRnrXQE//QTEXxb8/8N4CNc6FpgZahzpTjFhMzSA7T/nHJa11DE8Ng2TP3iAmRczFlmslSuUNOgUeb6yRvs0=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451" t="6660" r="5558" b="6476"/>
          <a:stretch/>
        </p:blipFill>
        <p:spPr>
          <a:xfrm>
            <a:off x="6520693" y="2523511"/>
            <a:ext cx="1484195" cy="1596788"/>
          </a:xfrm>
          <a:prstGeom prst="rect">
            <a:avLst/>
          </a:prstGeom>
        </p:spPr>
      </p:pic>
      <p:sp>
        <p:nvSpPr>
          <p:cNvPr id="65" name="Oval 64" descr="OPL20U25GSXzBJYl68kk8uQGfFKzs7yb1M4KJWUiLk6ZEvGF+qCIPSnY57AbBFCvTW$15.2023.9$9+K4lPs7H94VUqPe2XwIsfPRnrXQE//QTEXxb8/8N4CNc6FpgZahzpTjFhMzSA7T/nHJa11DE8Ng2TP3iAmRczFlmslSuUNOgUeb6yRvs0=">
            <a:hlinkClick r:id="rId10" action="ppaction://hlinksldjump"/>
          </p:cNvPr>
          <p:cNvSpPr/>
          <p:nvPr/>
        </p:nvSpPr>
        <p:spPr>
          <a:xfrm>
            <a:off x="6802803" y="3262737"/>
            <a:ext cx="919976" cy="8368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6" name="Picture 2" descr="visa du lịch Mỹ">
            <a:hlinkClick r:id="rId3" action="ppaction://hlinksldjump"/>
            <a:extLst>
              <a:ext uri="{FF2B5EF4-FFF2-40B4-BE49-F238E27FC236}">
                <a16:creationId xmlns:a16="http://schemas.microsoft.com/office/drawing/2014/main" id="{9FEBC8B6-C8D1-382F-84AD-49979AA6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18" b="90000" l="10000" r="90000">
                        <a14:foregroundMark x1="29375" y1="19773" x2="14375" y2="17500"/>
                        <a14:foregroundMark x1="14375" y1="17500" x2="4792" y2="23636"/>
                        <a14:foregroundMark x1="4792" y1="23636" x2="4375" y2="43182"/>
                        <a14:foregroundMark x1="4375" y1="43182" x2="10417" y2="53636"/>
                        <a14:foregroundMark x1="10417" y1="53636" x2="22500" y2="60909"/>
                        <a14:foregroundMark x1="22500" y1="60909" x2="28333" y2="73636"/>
                        <a14:foregroundMark x1="28333" y1="73636" x2="41875" y2="81136"/>
                        <a14:foregroundMark x1="41875" y1="81136" x2="60417" y2="76364"/>
                        <a14:foregroundMark x1="60417" y1="76364" x2="66875" y2="67045"/>
                        <a14:foregroundMark x1="66875" y1="67045" x2="79792" y2="67045"/>
                        <a14:foregroundMark x1="79792" y1="67045" x2="90417" y2="64091"/>
                        <a14:foregroundMark x1="90417" y1="64091" x2="91250" y2="31136"/>
                        <a14:foregroundMark x1="91250" y1="31136" x2="74583" y2="28636"/>
                        <a14:foregroundMark x1="74583" y1="28636" x2="69583" y2="15227"/>
                        <a14:foregroundMark x1="69583" y1="15227" x2="59375" y2="3864"/>
                        <a14:foregroundMark x1="59375" y1="3864" x2="37292" y2="6818"/>
                        <a14:foregroundMark x1="37292" y1="6818" x2="28125" y2="15682"/>
                        <a14:foregroundMark x1="28125" y1="15682" x2="30000" y2="19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08" y="3024595"/>
            <a:ext cx="2267289" cy="20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EC5EFB-09CE-07CD-42A8-0D3B82E7E13F}"/>
              </a:ext>
            </a:extLst>
          </p:cNvPr>
          <p:cNvSpPr txBox="1"/>
          <p:nvPr/>
        </p:nvSpPr>
        <p:spPr>
          <a:xfrm>
            <a:off x="459471" y="2173889"/>
            <a:ext cx="7545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endParaRPr lang="en-US" sz="3600" dirty="0">
              <a:solidFill>
                <a:srgbClr val="54304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54304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3600" dirty="0">
                <a:solidFill>
                  <a:srgbClr val="5430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3600" dirty="0">
              <a:solidFill>
                <a:srgbClr val="5430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29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 descr="OPL20U25GSXzBJYl68kk8uQGfFKzs7yb1M4KJWUiLk6ZEvGF+qCIPSnY57AbBFCvTW$15.2023.9$9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4FC9D3DE-86CD-90DE-FF43-5CD0F2C15A99}"/>
              </a:ext>
            </a:extLst>
          </p:cNvPr>
          <p:cNvSpPr/>
          <p:nvPr/>
        </p:nvSpPr>
        <p:spPr>
          <a:xfrm>
            <a:off x="205740" y="311454"/>
            <a:ext cx="8732520" cy="4660596"/>
          </a:xfrm>
          <a:prstGeom prst="roundRect">
            <a:avLst/>
          </a:prstGeom>
          <a:solidFill>
            <a:srgbClr val="FFFEEF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FBF1F6-4DEC-61AD-C658-7397A3E71D3A}"/>
              </a:ext>
            </a:extLst>
          </p:cNvPr>
          <p:cNvSpPr txBox="1"/>
          <p:nvPr/>
        </p:nvSpPr>
        <p:spPr>
          <a:xfrm>
            <a:off x="557213" y="682735"/>
            <a:ext cx="8029575" cy="36538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800" b="1" dirty="0">
                <a:solidFill>
                  <a:srgbClr val="3A7354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TRÒ CHƠI “HỘP QUÀ MAY MẮN”</a:t>
            </a:r>
          </a:p>
          <a:p>
            <a:pPr algn="just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Pentagon 9" descr="OPL20U25GSXzBJYl68kk8uQGfFKzs7yb1M4KJWUiLk6ZEvGF+qCIPSnY57AbBFCvTW$15.2023.9$9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8BFD84C9-08F9-1D29-3FBD-1C5E97CD3505}"/>
              </a:ext>
            </a:extLst>
          </p:cNvPr>
          <p:cNvSpPr/>
          <p:nvPr/>
        </p:nvSpPr>
        <p:spPr>
          <a:xfrm flipH="1">
            <a:off x="7467600" y="4613976"/>
            <a:ext cx="1554480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sym typeface="Arial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54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4" name="Rectangle 4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69"/>
            <a:ext cx="9143999" cy="118196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26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4" y="-3980833"/>
            <a:ext cx="1182335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739"/>
            <a:ext cx="3227567" cy="1181596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405546-F6CE-1AFB-E887-3DE337C861ED}"/>
              </a:ext>
            </a:extLst>
          </p:cNvPr>
          <p:cNvSpPr txBox="1"/>
          <p:nvPr/>
        </p:nvSpPr>
        <p:spPr>
          <a:xfrm>
            <a:off x="-173827" y="208882"/>
            <a:ext cx="9491653" cy="673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686E4E-D8B8-3F30-C253-ADF5629EC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873" y="1737166"/>
            <a:ext cx="3848316" cy="2850763"/>
          </a:xfrm>
          <a:prstGeom prst="rect">
            <a:avLst/>
          </a:prstGeom>
        </p:spPr>
      </p:pic>
      <p:sp>
        <p:nvSpPr>
          <p:cNvPr id="20" name="Pentagon 19" descr="OPL20U25GSXzBJYl68kk8uQGfFKzs7yb1M4KJWUiLk6ZEvGF+qCIPSnY57AbBFCvTW$15.2023.9$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456A9519-8514-FB81-DF8E-B80EEBE733A0}"/>
              </a:ext>
            </a:extLst>
          </p:cNvPr>
          <p:cNvSpPr/>
          <p:nvPr/>
        </p:nvSpPr>
        <p:spPr>
          <a:xfrm flipH="1">
            <a:off x="7619326" y="4578848"/>
            <a:ext cx="1554480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Aft>
                <a:spcPts val="600"/>
              </a:spcAft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sym typeface="Arial"/>
              </a:rPr>
              <a:t>GO HOME</a:t>
            </a:r>
          </a:p>
        </p:txBody>
      </p:sp>
      <p:sp>
        <p:nvSpPr>
          <p:cNvPr id="2" name="TextBox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5D58127-8CE2-771D-6BBF-C1448399452B}"/>
              </a:ext>
            </a:extLst>
          </p:cNvPr>
          <p:cNvSpPr txBox="1"/>
          <p:nvPr/>
        </p:nvSpPr>
        <p:spPr>
          <a:xfrm>
            <a:off x="2695251" y="926479"/>
            <a:ext cx="6068170" cy="880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lnSpc>
                <a:spcPct val="2000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MNPQ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yt1s.com - Đồng hồ đếm ngược 10 giây" descr="OPL20U25GSXzBJYl68kk8uQGfFKzs7yb1M4KJWUiLk6ZEvGF+qCIPSnY57AbBFCvTW$15.2023.9$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FC67B91E-AF5B-C6EC-432E-0FED21C8B2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695" t="12313" r="24778" b="8881"/>
          <a:stretch/>
        </p:blipFill>
        <p:spPr>
          <a:xfrm>
            <a:off x="304800" y="2098026"/>
            <a:ext cx="3352800" cy="27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38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5" name="Rectangle 3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69"/>
            <a:ext cx="9143999" cy="118196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26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4" y="-3980833"/>
            <a:ext cx="1182335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739"/>
            <a:ext cx="3227567" cy="1181596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06E4CC-A23F-D1F1-6A2D-88FBF295C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873" y="1671577"/>
            <a:ext cx="3848316" cy="2981941"/>
          </a:xfrm>
          <a:prstGeom prst="rect">
            <a:avLst/>
          </a:prstGeom>
          <a:noFill/>
        </p:spPr>
      </p:pic>
      <p:sp>
        <p:nvSpPr>
          <p:cNvPr id="9" name="Pentagon 8" descr="OPL20U25GSXzBJYl68kk8uQGfFKzs7yb1M4KJWUiLk6ZEvGF+qCIPSnY57AbBFCvTW$15.2023.9$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FC3C4237-3ECB-2D6E-C5CE-79D32B3C6A95}"/>
              </a:ext>
            </a:extLst>
          </p:cNvPr>
          <p:cNvSpPr/>
          <p:nvPr/>
        </p:nvSpPr>
        <p:spPr>
          <a:xfrm flipH="1">
            <a:off x="7619326" y="4578848"/>
            <a:ext cx="1554480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Aft>
                <a:spcPts val="600"/>
              </a:spcAft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sym typeface="Arial"/>
              </a:rPr>
              <a:t>GO HOME</a:t>
            </a:r>
          </a:p>
        </p:txBody>
      </p:sp>
      <p:sp>
        <p:nvSpPr>
          <p:cNvPr id="4" name="TextBox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57FF05-60A7-348D-BCA2-806391D167F5}"/>
              </a:ext>
            </a:extLst>
          </p:cNvPr>
          <p:cNvSpPr txBox="1"/>
          <p:nvPr/>
        </p:nvSpPr>
        <p:spPr>
          <a:xfrm>
            <a:off x="-173827" y="208882"/>
            <a:ext cx="9491653" cy="673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2: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046833-D0D6-3039-A4BD-6626CDFE47AF}"/>
              </a:ext>
            </a:extLst>
          </p:cNvPr>
          <p:cNvSpPr txBox="1"/>
          <p:nvPr/>
        </p:nvSpPr>
        <p:spPr>
          <a:xfrm>
            <a:off x="1752600" y="926479"/>
            <a:ext cx="7010821" cy="880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lnSpc>
                <a:spcPct val="2000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GHIK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yt1s.com - Đồng hồ đếm ngược 10 giây" descr="OPL20U25GSXzBJYl68kk8uQGfFKzs7yb1M4KJWUiLk6ZEvGF+qCIPSnY57AbBFCvTW$15.2023.9$9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458EB741-3F65-E123-D7A3-8EE54B3478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0695" t="12313" r="24778" b="8881"/>
          <a:stretch/>
        </p:blipFill>
        <p:spPr>
          <a:xfrm>
            <a:off x="304800" y="2098026"/>
            <a:ext cx="3352800" cy="272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3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1034</Words>
  <Application>Microsoft Office PowerPoint</Application>
  <PresentationFormat>On-screen Show (16:9)</PresentationFormat>
  <Paragraphs>166</Paragraphs>
  <Slides>27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Wingdings</vt:lpstr>
      <vt:lpstr>思源黑体 Heavy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TGPM</cp:lastModifiedBy>
  <cp:revision>289</cp:revision>
  <dcterms:created xsi:type="dcterms:W3CDTF">2021-07-22T17:31:00Z</dcterms:created>
  <dcterms:modified xsi:type="dcterms:W3CDTF">2025-05-17T06:20:11Z</dcterms:modified>
</cp:coreProperties>
</file>