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1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570" r:id="rId3"/>
    <p:sldId id="281" r:id="rId4"/>
    <p:sldId id="282" r:id="rId5"/>
    <p:sldId id="497" r:id="rId6"/>
    <p:sldId id="456" r:id="rId7"/>
    <p:sldId id="580" r:id="rId8"/>
    <p:sldId id="326" r:id="rId9"/>
    <p:sldId id="574" r:id="rId10"/>
    <p:sldId id="483" r:id="rId11"/>
    <p:sldId id="575" r:id="rId12"/>
    <p:sldId id="577" r:id="rId13"/>
    <p:sldId id="581" r:id="rId14"/>
    <p:sldId id="582" r:id="rId15"/>
    <p:sldId id="583" r:id="rId16"/>
    <p:sldId id="586" r:id="rId17"/>
    <p:sldId id="587" r:id="rId18"/>
    <p:sldId id="584" r:id="rId19"/>
    <p:sldId id="585" r:id="rId20"/>
    <p:sldId id="588" r:id="rId21"/>
    <p:sldId id="589" r:id="rId22"/>
    <p:sldId id="484" r:id="rId23"/>
    <p:sldId id="578" r:id="rId24"/>
    <p:sldId id="590" r:id="rId25"/>
    <p:sldId id="543" r:id="rId26"/>
    <p:sldId id="601" r:id="rId27"/>
    <p:sldId id="593" r:id="rId28"/>
    <p:sldId id="594" r:id="rId29"/>
    <p:sldId id="599" r:id="rId30"/>
    <p:sldId id="600" r:id="rId31"/>
    <p:sldId id="591" r:id="rId32"/>
    <p:sldId id="592" r:id="rId33"/>
    <p:sldId id="576" r:id="rId34"/>
    <p:sldId id="602" r:id="rId35"/>
  </p:sldIdLst>
  <p:sldSz cx="9144000" cy="5143500" type="screen16x9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PC" initials="P" lastIdx="2" clrIdx="2">
    <p:extLst>
      <p:ext uri="{19B8F6BF-5375-455C-9EA6-DF929625EA0E}">
        <p15:presenceInfo xmlns:p15="http://schemas.microsoft.com/office/powerpoint/2012/main" userId="7fb3026a26c776db" providerId="Windows Live"/>
      </p:ext>
    </p:extLst>
  </p:cmAuthor>
  <p:cmAuthor id="4" name="Admin" initials="A" lastIdx="5" clrIdx="3">
    <p:extLst>
      <p:ext uri="{19B8F6BF-5375-455C-9EA6-DF929625EA0E}">
        <p15:presenceInfo xmlns:p15="http://schemas.microsoft.com/office/powerpoint/2012/main" userId="Admin" providerId="None"/>
      </p:ext>
    </p:extLst>
  </p:cmAuthor>
  <p:cmAuthor id="5" name="Lê Phúc Lộc" initials="A" lastIdx="32" clrIdx="4">
    <p:extLst>
      <p:ext uri="{19B8F6BF-5375-455C-9EA6-DF929625EA0E}">
        <p15:presenceInfo xmlns:p15="http://schemas.microsoft.com/office/powerpoint/2012/main" userId="Lê Phúc Lộ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D43"/>
    <a:srgbClr val="FFFFCC"/>
    <a:srgbClr val="0000FF"/>
    <a:srgbClr val="02023C"/>
    <a:srgbClr val="DE4654"/>
    <a:srgbClr val="543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47" d="100"/>
          <a:sy n="47" d="100"/>
        </p:scale>
        <p:origin x="48" y="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7-27T23:35:29.682" idx="5">
    <p:pos x="1281" y="375"/>
    <p:text>Nên bôi đậm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7-27T23:43:33.860" idx="18">
    <p:pos x="1247" y="375"/>
    <p:text>Chữ xanh để thống nhất với trang trước và bôi đậm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51:54.332" idx="27">
    <p:pos x="3408" y="1252"/>
    <p:text>Xem lại chính tả dấu chấm phẩy, dấu chấm hết câu, ...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7-27T23:43:43.956" idx="19">
    <p:pos x="1247" y="375"/>
    <p:text>Chữ xanh để thống nhất với trang trước và bôi đậm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17T16:54:07.255" idx="3">
    <p:pos x="3792" y="794"/>
    <p:text>hạn chế sử dụng math để tránh phá vỡ cấu trúc bài</p:text>
    <p:extLst>
      <p:ext uri="{C676402C-5697-4E1C-873F-D02D1690AC5C}">
        <p15:threadingInfo xmlns:p15="http://schemas.microsoft.com/office/powerpoint/2012/main" timeZoneBias="-420"/>
      </p:ext>
    </p:extLst>
  </p:cm>
  <p:cm authorId="4" dt="2023-07-17T16:55:34.638" idx="4">
    <p:pos x="3644" y="2431"/>
    <p:text>gõ size math phù hợp, ko kéo kích thước dẫn đến font ko mượt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33:02.565" idx="4">
    <p:pos x="5653" y="321"/>
    <p:text>Nên vẽ lại hình. Hình vẽ sai góc. Để hình như này HS cuối lớp không nhìn thấy. Nên vẽ đoạn thẳng thu nhỏ lại_ngắn lại, chữ cho cỡ to lên thì hình sẽ không bị chiếm nhiều diện tích của trang trình chiếu.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53:44.897" idx="28">
    <p:pos x="2852" y="1605"/>
    <p:text>Xem lại chính tả dấu chấm phẩy, dấu chấm hết câu, ...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7-27T23:32:35.162" idx="3">
    <p:pos x="3870" y="207"/>
    <p:text>Sai chính tả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17T16:57:30.556" idx="5">
    <p:pos x="1274" y="1716"/>
    <p:text>nên gõ bt, ko sử dụng math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54:15.737" idx="29">
    <p:pos x="3473" y="509"/>
    <p:text>Dấu chấm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7-27T23:54:42.647" idx="30">
    <p:pos x="3888" y="475"/>
    <p:text>Dấu chấm hết câu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54:56.033" idx="31">
    <p:pos x="5395" y="1642"/>
    <p:text>Xem lại chính tả dấu chấm phẩy, dấu chấm hết câu, ...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7-27T23:31:26.360" idx="2">
    <p:pos x="2718" y="828"/>
    <p:text>Nên thay bằng "Đến ngày nay"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7-27T23:35:49.362" idx="6">
    <p:pos x="1359" y="375"/>
    <p:text>chữ xanh để thống nhất với trang trước và bôi đậm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17T16:25:20.834" idx="1">
    <p:pos x="10" y="10"/>
    <p:text>sửa lại cặp cạnh song song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36:36.120" idx="7">
    <p:pos x="1359" y="375"/>
    <p:text>chữ xanh để thống nhất với trang trước và bôi đậm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7-27T23:37:56.373" idx="8">
    <p:pos x="1303" y="375"/>
    <p:text>chữ xanh để thống nhất với trang trước và bôi đậm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7-27T23:38:30.235" idx="9">
    <p:pos x="382" y="665"/>
    <p:text>Nên chụp lại hình này không nên đè chữ như này chiếu lên rất xấu và thấy rõ lỗi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39:21.865" idx="10">
    <p:pos x="1146" y="375"/>
    <p:text>Bôi đậm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39:37.891" idx="11">
    <p:pos x="5566" y="682"/>
    <p:text>Hình co không đúng tỉ lệ chữ bị gầy và cao lên. Font chữ không thống nhất với lời giải.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7-27T23:40:31.474" idx="12">
    <p:pos x="5707" y="494"/>
    <p:text>Hình co không đúng tỉ lệ chữ bị gầy và cao lên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41:41.111" idx="13">
    <p:pos x="382" y="665"/>
    <p:text>Nên chụp lại hình này không nên đè chữ như này chiếu lên rất xấu và thấy rõ lỗi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42:33.183" idx="14">
    <p:pos x="1219" y="375"/>
    <p:text>Bôi đậm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51:20.472" idx="25">
    <p:pos x="2359" y="1629"/>
    <p:text>Xem lại chính tả dấu chấm phẩy, dấu chấm hết câu, ...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17T16:34:04.436" idx="2">
    <p:pos x="1562" y="1693"/>
    <p:text>xét tam giác nào trước thì các yếu tố của tam giác đó viết trước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43:00.367" idx="15">
    <p:pos x="1219" y="375"/>
    <p:text>Chữ xanh để thống nhất với trang trước và bôi đậm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49:00.788" idx="21">
    <p:pos x="382" y="665"/>
    <p:text>Nên chụp lại hình này không nên đè chữ như này chiếu lên rất xấu và thấy rõ lỗi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49:53.673" idx="23">
    <p:pos x="5340" y="1053"/>
    <p:text>Hình co không đúng tỉ lệ chữ bị gầy và cao lên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50:21.903" idx="24">
    <p:pos x="2695" y="1314"/>
    <p:text>Xem lại chính tả dấu chấm phẩy, dấu chấm hết câu, ...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7-27T23:43:16.374" idx="16">
    <p:pos x="1219" y="375"/>
    <p:text>Chữ xanh để thống nhất với trang trước và bôi đậm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49:15.923" idx="22">
    <p:pos x="382" y="665"/>
    <p:text>Nên chụp lại hình này không nên đè chữ như này chiếu lên rất xấu và thấy rõ lỗi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51:39.491" idx="26">
    <p:pos x="2902" y="2298"/>
    <p:text>Xem lại chính tả dấu chấm phẩy, dấu chấm hết câu, ...</p:text>
    <p:extLst>
      <p:ext uri="{C676402C-5697-4E1C-873F-D02D1690AC5C}">
        <p15:threadingInfo xmlns:p15="http://schemas.microsoft.com/office/powerpoint/2012/main" timeZoneBias="-420"/>
      </p:ext>
    </p:extLst>
  </p:cm>
  <p:cm authorId="5" dt="2023-07-27T23:56:22.753" idx="32">
    <p:pos x="4269" y="335"/>
    <p:text>Hình co không đúng tỉ lệ chữ bị gầy và cao lên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7-27T23:43:25.610" idx="17">
    <p:pos x="1247" y="375"/>
    <p:text>Chữ xanh để thống nhất với trang trước và bôi đậm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góc</a:t>
          </a:r>
          <a:endParaRPr lang="en-US" sz="2800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endParaRPr lang="en-US" sz="2800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góc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578C45F3-86DD-4F23-BF8F-057A8C926990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4B728-BD2D-4262-99F3-4C1D72A4FFFC}" type="parTrans" cxnId="{9543479C-F188-497A-8378-6CCF83F47E1A}">
      <dgm:prSet/>
      <dgm:spPr/>
      <dgm:t>
        <a:bodyPr/>
        <a:lstStyle/>
        <a:p>
          <a:endParaRPr lang="en-US"/>
        </a:p>
      </dgm:t>
    </dgm:pt>
    <dgm:pt modelId="{E12720AB-8054-4212-8C1B-7445DF0EB8F9}" type="sibTrans" cxnId="{9543479C-F188-497A-8378-6CCF83F47E1A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sz="2100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94D07763-1582-4358-9964-159E391A382B}" type="presOf" srcId="{578C45F3-86DD-4F23-BF8F-057A8C926990}" destId="{8F3B6D51-6576-4847-95F8-097004C88A78}" srcOrd="0" destOrd="2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9543479C-F188-497A-8378-6CCF83F47E1A}" srcId="{3B33AAEF-2BF8-4EBB-A3B1-62835B5C81BF}" destId="{578C45F3-86DD-4F23-BF8F-057A8C926990}" srcOrd="2" destOrd="0" parTransId="{89E4B728-BD2D-4262-99F3-4C1D72A4FFFC}" sibTransId="{E12720AB-8054-4212-8C1B-7445DF0EB8F9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13853"/>
          <a:ext cx="6096000" cy="65939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kern="1200" dirty="0"/>
        </a:p>
      </dsp:txBody>
      <dsp:txXfrm>
        <a:off x="32189" y="46042"/>
        <a:ext cx="6031622" cy="595021"/>
      </dsp:txXfrm>
    </dsp:sp>
    <dsp:sp modelId="{0DFB8EA2-E9F4-4E7D-B5BF-ABC527E44C63}">
      <dsp:nvSpPr>
        <dsp:cNvPr id="0" name=""/>
        <dsp:cNvSpPr/>
      </dsp:nvSpPr>
      <dsp:spPr>
        <a:xfrm>
          <a:off x="0" y="663125"/>
          <a:ext cx="6096000" cy="16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góc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 dirty="0"/>
        </a:p>
      </dsp:txBody>
      <dsp:txXfrm>
        <a:off x="0" y="663125"/>
        <a:ext cx="6096000" cy="1649374"/>
      </dsp:txXfrm>
    </dsp:sp>
    <dsp:sp modelId="{D2408717-B530-41AC-B5CE-E14FAEC5B062}">
      <dsp:nvSpPr>
        <dsp:cNvPr id="0" name=""/>
        <dsp:cNvSpPr/>
      </dsp:nvSpPr>
      <dsp:spPr>
        <a:xfrm>
          <a:off x="0" y="2171017"/>
          <a:ext cx="6096000" cy="65939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kern="1200" dirty="0"/>
        </a:p>
      </dsp:txBody>
      <dsp:txXfrm>
        <a:off x="32189" y="2203206"/>
        <a:ext cx="6031622" cy="595021"/>
      </dsp:txXfrm>
    </dsp:sp>
    <dsp:sp modelId="{8F3B6D51-6576-4847-95F8-097004C88A78}">
      <dsp:nvSpPr>
        <dsp:cNvPr id="0" name=""/>
        <dsp:cNvSpPr/>
      </dsp:nvSpPr>
      <dsp:spPr>
        <a:xfrm>
          <a:off x="0" y="2971900"/>
          <a:ext cx="6096000" cy="1367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góc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71900"/>
        <a:ext cx="6096000" cy="1367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” Ô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”.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8 </a:t>
            </a:r>
            <a:r>
              <a:rPr lang="en-US" dirty="0" err="1"/>
              <a:t>phút</a:t>
            </a:r>
            <a:r>
              <a:rPr lang="en-US" dirty="0"/>
              <a:t>. </a:t>
            </a:r>
            <a:r>
              <a:rPr lang="en-US" dirty="0" err="1"/>
              <a:t>Mỗi</a:t>
            </a:r>
            <a:r>
              <a:rPr lang="en-US" dirty="0"/>
              <a:t> ô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1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ô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ra 1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.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ô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.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ô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vi-VN" dirty="0"/>
              <a:t>. Mở ô bí mật =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baseline="0" dirty="0"/>
              <a:t> </a:t>
            </a:r>
            <a:r>
              <a:rPr lang="vi-VN" dirty="0"/>
              <a:t>ấn vào trái 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A0CC2-A15B-46E4-BC62-B28210F493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67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h/ả con </a:t>
            </a:r>
            <a:r>
              <a:rPr lang="en-US" baseline="0" dirty="0" err="1"/>
              <a:t>ong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slie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A0CC2-A15B-46E4-BC62-B28210F493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94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h/ả con </a:t>
            </a:r>
            <a:r>
              <a:rPr lang="en-US" baseline="0" dirty="0" err="1"/>
              <a:t>ong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slie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A0CC2-A15B-46E4-BC62-B28210F493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46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h/ả con </a:t>
            </a:r>
            <a:r>
              <a:rPr lang="en-US" baseline="0" dirty="0" err="1"/>
              <a:t>ong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slie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A0CC2-A15B-46E4-BC62-B28210F493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BE5A3A-290B-4650-8837-C7DF6B09D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AAB943A-05E5-4DBB-9439-4AA9AB58B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37A2A3E-C51E-4812-928F-9F6EDF7D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7793D6-E57D-4A32-9BA2-23F3DF08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8CFE39-66CB-4FC5-B2FF-60BABF3E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4C8E96-EA78-40BF-BDB6-5AD323A5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FAEDDC-B817-4EED-9D53-E7D15904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E5799D-AEA1-46D7-9F99-374B9CA0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9E9318-9CF6-4ACA-A5CE-86634953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FD000B7-C01C-4DE0-BFB4-7BE0BE31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D6E89E-E412-49B0-BE62-F2EE4A2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81F4A66-C7C1-48F5-AAB5-5A374166A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6AEB-16D5-42CA-9537-FAD06C88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0061A-2295-4F39-894F-8BF3905A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EAFA22-2B3E-47BF-8F5E-F64F8650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0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761EA5-4D33-4A36-8325-0AFDE806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285093-E273-47EC-8BFD-2D378C93B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00BCDF-53F2-4681-B896-B97C759BB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6C5409-E40F-4002-9C0B-84C74584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742CB6-7BBC-4CCA-A49E-F4B0DB85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BB5FB3-9A75-4DFD-82CE-F2954A16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50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5CC030-E22D-4C7E-B82F-6C746FBE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1C16AB-9FFB-4D1E-9898-18C98397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48FA3B-CE27-4FB9-967B-9D7414F8D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946EAB-6249-4D4C-BE84-13FD26323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CB35F50-BC3C-4EE3-8A42-9DE4B0D93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54FDB98-3C96-4BC5-8100-EFDBD032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E02A3A8-70AB-4CBC-B228-8EE92B60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71F50C4-EB83-47B1-B971-F20016E9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76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D26466-4061-4AEE-A69B-CB196B06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4544B7C-8624-48E3-9CF2-AFFE26A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1F059B1-CAD6-423E-A9CD-390BFB12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24A03B-D71E-48E8-A1BE-FD13DDD6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6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6476802-3A7D-45C0-A6D8-6AA8567F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B13712D-5B04-4E6A-8A0F-5C289249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A2E22E9-1CDF-4FDC-AAE0-4533882E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1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277932-5BE4-45E5-AC8E-FACA9EA3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281689-A220-4734-AC81-35FC709D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C09AB8-6206-4767-ADA0-0F5BFE4C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F5A107-BA2F-4CEF-9B32-74906C30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10382E-E862-41C1-A96E-11E22F41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0F9C6B-8592-414D-89CA-B1BFD2E6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0DA8BF-E5D9-46F3-BF21-BD184503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43884FC-7CB4-4A84-8786-D3B218280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92C80B-F672-4040-9ED6-176F3D42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76CA2F-89E0-48FF-B7DB-B7435BE2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80E76E-FA8D-4FBC-BCFF-C35B8797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EBF6CBD-9D8A-44F6-BEBD-EA780CC7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1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D26D3B-4D83-4901-B953-D52E007D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921C6C4-6DBC-4E30-97B6-5A0B683E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6BC1D8-FBB1-44B4-AD6C-9A98F65D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06A809-2D05-4F49-A350-721D1F61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31A982-DCE9-4452-B352-F525A3C4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1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8643E9C-D4D0-4C27-9B92-8E7B64182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8D2274-438C-4DFA-AB47-D2EC50A5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6C0C3D-3E8C-4FA2-9C4A-FB6A74AB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C93262-3164-4660-9FF4-3F62E2AF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2037D9B-155D-4BA7-B28F-D052B396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7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3" y="303976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52277" y="64877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52277" y="136265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400350" y="2040258"/>
            <a:ext cx="675000" cy="324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064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BC07D31-4B56-4456-B116-34D42111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194F17A-712D-4687-B4B7-996AFB00A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CCD1E4-6DA5-4A95-A4B6-EECB6CDD6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198DB4-ACDF-494E-933C-55FE66AC6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8B1083-D58F-4699-A741-E7EA53845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.jpg"/><Relationship Id="rId7" Type="http://schemas.openxmlformats.org/officeDocument/2006/relationships/oleObject" Target="../embeddings/oleObject1.bin"/><Relationship Id="rId12" Type="http://schemas.openxmlformats.org/officeDocument/2006/relationships/comments" Target="../comments/comment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11" Type="http://schemas.openxmlformats.org/officeDocument/2006/relationships/image" Target="../media/image8.png"/><Relationship Id="rId5" Type="http://schemas.openxmlformats.org/officeDocument/2006/relationships/image" Target="../media/image21.png"/><Relationship Id="rId10" Type="http://schemas.openxmlformats.org/officeDocument/2006/relationships/hyperlink" Target="https://www.wisc-online.com/assetrepository/viewasset?id=1508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2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1.wmf"/><Relationship Id="rId3" Type="http://schemas.microsoft.com/office/2007/relationships/hdphoto" Target="../media/hdphoto1.wdp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6.bin"/><Relationship Id="rId2" Type="http://schemas.openxmlformats.org/officeDocument/2006/relationships/image" Target="../media/image25.png"/><Relationship Id="rId16" Type="http://schemas.openxmlformats.org/officeDocument/2006/relationships/comments" Target="../comments/comment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comments" Target="../comments/comment5.xml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46.wmf"/><Relationship Id="rId26" Type="http://schemas.openxmlformats.org/officeDocument/2006/relationships/comments" Target="../comments/comment6.xml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19.bin"/><Relationship Id="rId25" Type="http://schemas.openxmlformats.org/officeDocument/2006/relationships/image" Target="../media/image38.png"/><Relationship Id="rId2" Type="http://schemas.openxmlformats.org/officeDocument/2006/relationships/image" Target="../media/image21.png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49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44.wmf"/><Relationship Id="rId22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4.wmf"/><Relationship Id="rId2" Type="http://schemas.openxmlformats.org/officeDocument/2006/relationships/image" Target="../media/image21.png"/><Relationship Id="rId16" Type="http://schemas.openxmlformats.org/officeDocument/2006/relationships/comments" Target="../comments/commen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38.png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5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29.bin"/><Relationship Id="rId21" Type="http://schemas.openxmlformats.org/officeDocument/2006/relationships/image" Target="../media/image38.png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36.bin"/><Relationship Id="rId2" Type="http://schemas.openxmlformats.org/officeDocument/2006/relationships/image" Target="../media/image21.png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56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61.wmf"/><Relationship Id="rId22" Type="http://schemas.openxmlformats.org/officeDocument/2006/relationships/comments" Target="../comments/commen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0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comments" Target="../comments/comment11.xml"/><Relationship Id="rId3" Type="http://schemas.openxmlformats.org/officeDocument/2006/relationships/image" Target="../media/image68.wmf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72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69.wmf"/><Relationship Id="rId10" Type="http://schemas.openxmlformats.org/officeDocument/2006/relationships/image" Target="../media/image71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image" Target="../media/image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7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53.bin"/><Relationship Id="rId26" Type="http://schemas.openxmlformats.org/officeDocument/2006/relationships/comments" Target="../comments/comment12.xml"/><Relationship Id="rId3" Type="http://schemas.openxmlformats.org/officeDocument/2006/relationships/image" Target="../media/image77.png"/><Relationship Id="rId21" Type="http://schemas.openxmlformats.org/officeDocument/2006/relationships/image" Target="../media/image86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2" Type="http://schemas.openxmlformats.org/officeDocument/2006/relationships/image" Target="../media/image74.png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30.xml"/><Relationship Id="rId7" Type="http://schemas.openxmlformats.org/officeDocument/2006/relationships/slide" Target="slide2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image" Target="https://vnanet.vn/Data/Articles/2020/03/25/4543305/vna_potal_thang_thanh_nien_2020_nhieu_hoat_dong_huong_ung_chien_dich_gio_trai_dat_2020_tren_he_thong_mang_fanpage_090112438_stand.jpg" TargetMode="External"/><Relationship Id="rId4" Type="http://schemas.openxmlformats.org/officeDocument/2006/relationships/image" Target="../media/image9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comments" Target="../comments/commen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oleObject" Target="../embeddings/oleObject60.bin"/><Relationship Id="rId3" Type="http://schemas.openxmlformats.org/officeDocument/2006/relationships/image" Target="../media/image91.png"/><Relationship Id="rId7" Type="http://schemas.openxmlformats.org/officeDocument/2006/relationships/image" Target="../media/image94.wmf"/><Relationship Id="rId12" Type="http://schemas.openxmlformats.org/officeDocument/2006/relationships/image" Target="../media/image96.wmf"/><Relationship Id="rId17" Type="http://schemas.openxmlformats.org/officeDocument/2006/relationships/comments" Target="../comments/comment15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59.bin"/><Relationship Id="rId5" Type="http://schemas.openxmlformats.org/officeDocument/2006/relationships/image" Target="../media/image92.png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95.wmf"/><Relationship Id="rId4" Type="http://schemas.openxmlformats.org/officeDocument/2006/relationships/slide" Target="slide26.xml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9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s://vnanet.vn/Data/Articles/2020/03/25/4543305/vna_potal_thang_thanh_nien_2020_nhieu_hoat_dong_huong_ung_chien_dich_gio_trai_dat_2020_tren_he_thong_mang_fanpage_090112438_stand.jpg" TargetMode="Externa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hỗ dành sẵn cho Nội dung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1" y="7"/>
            <a:ext cx="7252232" cy="5143493"/>
          </a:xfrm>
          <a:prstGeom prst="rect">
            <a:avLst/>
          </a:prstGeom>
        </p:spPr>
      </p:pic>
      <p:sp>
        <p:nvSpPr>
          <p:cNvPr id="18" name="Rectangle 1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4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Hộp Văn bản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-1" y="717592"/>
            <a:ext cx="91394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  <p:sp>
        <p:nvSpPr>
          <p:cNvPr id="10" name="Hộp Văn bản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2285" y="1962661"/>
            <a:ext cx="9139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8 (CÁNH DIỀU )</a:t>
            </a:r>
          </a:p>
        </p:txBody>
      </p:sp>
      <p:sp>
        <p:nvSpPr>
          <p:cNvPr id="12" name="Hộp Văn bản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9C44B3-5CCE-402B-9E16-576A3ABE7C3E}"/>
              </a:ext>
            </a:extLst>
          </p:cNvPr>
          <p:cNvSpPr txBox="1"/>
          <p:nvPr/>
        </p:nvSpPr>
        <p:spPr>
          <a:xfrm>
            <a:off x="-2285" y="222914"/>
            <a:ext cx="9141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</p:txBody>
      </p:sp>
      <p:sp>
        <p:nvSpPr>
          <p:cNvPr id="2" name="Hộp Văn bản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01394" y="2930731"/>
            <a:ext cx="873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45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GVSB: Nguyễn Thị Hải Yến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371600" y="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 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28600" y="528778"/>
            <a:ext cx="2919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15.2023.9$9+K4lPs7H94VUqPe2XwIsfPRnrXQE//QTEXxb8/8N4CNc6FpgZahzpTjFhMzSA7T/nHJa11DE8Ng2TP3iAmRczFlmslSuUNOgUeb6yRvs0="/>
              <p:cNvSpPr txBox="1"/>
              <p:nvPr/>
            </p:nvSpPr>
            <p:spPr>
              <a:xfrm>
                <a:off x="152400" y="1055540"/>
                <a:ext cx="653480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Cho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song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15.2023.9$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55540"/>
                <a:ext cx="6534807" cy="1384995"/>
              </a:xfrm>
              <a:prstGeom prst="rect">
                <a:avLst/>
              </a:prstGeom>
              <a:blipFill>
                <a:blip r:embed="rId4"/>
                <a:stretch>
                  <a:fillRect l="-1866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1202B2-A530-472D-8443-EA0C0540A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1077218"/>
            <a:ext cx="606425" cy="44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819150"/>
            <a:ext cx="2438400" cy="1752600"/>
          </a:xfrm>
          <a:prstGeom prst="rect">
            <a:avLst/>
          </a:prstGeom>
        </p:spPr>
      </p:pic>
      <p:graphicFrame>
        <p:nvGraphicFramePr>
          <p:cNvPr id="12" name="Object 11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903216"/>
              </p:ext>
            </p:extLst>
          </p:nvPr>
        </p:nvGraphicFramePr>
        <p:xfrm>
          <a:off x="5943600" y="2700836"/>
          <a:ext cx="3048000" cy="47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68200" imgH="203040" progId="Equation.DSMT4">
                  <p:embed/>
                </p:oleObj>
              </mc:Choice>
              <mc:Fallback>
                <p:oleObj name="Equation" r:id="rId7" imgW="1168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43600" y="2700836"/>
                        <a:ext cx="3048000" cy="476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52400" y="2807766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36012" r="14448" b="2"/>
          <a:stretch/>
        </p:blipFill>
        <p:spPr>
          <a:xfrm>
            <a:off x="3400121" y="2408347"/>
            <a:ext cx="2455455" cy="2601803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" name="Picture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342702" y="2598037"/>
            <a:ext cx="2327672" cy="218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5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371600" y="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 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76200" y="1069283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VD1/SGK/105: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7" name="Picture 6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2023390"/>
            <a:ext cx="2514600" cy="1782574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657350"/>
            <a:ext cx="3376041" cy="2337259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816328" y="2661093"/>
            <a:ext cx="2327672" cy="2183513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BB37EF-0146-59F2-3ACB-CB077C1A7C2B}"/>
              </a:ext>
            </a:extLst>
          </p:cNvPr>
          <p:cNvSpPr txBox="1"/>
          <p:nvPr/>
        </p:nvSpPr>
        <p:spPr>
          <a:xfrm>
            <a:off x="228600" y="528778"/>
            <a:ext cx="2919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371600" y="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 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2041" y="1010636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VD1/SGK/105</a:t>
            </a:r>
          </a:p>
        </p:txBody>
      </p:sp>
      <p:pic>
        <p:nvPicPr>
          <p:cNvPr id="7" name="Picture 6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8682" y="735337"/>
            <a:ext cx="2275837" cy="1782574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1531" y="1618564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36a,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</p:txBody>
      </p:sp>
      <p:graphicFrame>
        <p:nvGraphicFramePr>
          <p:cNvPr id="9" name="Object 8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229642"/>
              </p:ext>
            </p:extLst>
          </p:nvPr>
        </p:nvGraphicFramePr>
        <p:xfrm>
          <a:off x="2913878" y="1626624"/>
          <a:ext cx="1052458" cy="475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520560" progId="Equation.DSMT4">
                  <p:embed/>
                </p:oleObj>
              </mc:Choice>
              <mc:Fallback>
                <p:oleObj name="Equation" r:id="rId4" imgW="11682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3878" y="1626624"/>
                        <a:ext cx="1052458" cy="475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352585"/>
              </p:ext>
            </p:extLst>
          </p:nvPr>
        </p:nvGraphicFramePr>
        <p:xfrm>
          <a:off x="4495800" y="1623217"/>
          <a:ext cx="865276" cy="498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520560" progId="Equation.DSMT4">
                  <p:embed/>
                </p:oleObj>
              </mc:Choice>
              <mc:Fallback>
                <p:oleObj name="Equation" r:id="rId6" imgW="9270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95800" y="1623217"/>
                        <a:ext cx="865276" cy="498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289355"/>
              </p:ext>
            </p:extLst>
          </p:nvPr>
        </p:nvGraphicFramePr>
        <p:xfrm>
          <a:off x="2211130" y="2159946"/>
          <a:ext cx="1304212" cy="41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393480" progId="Equation.DSMT4">
                  <p:embed/>
                </p:oleObj>
              </mc:Choice>
              <mc:Fallback>
                <p:oleObj name="Equation" r:id="rId8" imgW="1307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11130" y="2159946"/>
                        <a:ext cx="1304212" cy="418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81000" y="1618564"/>
            <a:ext cx="9431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98800" y="2607968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4" name="Object 13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507775"/>
              </p:ext>
            </p:extLst>
          </p:nvPr>
        </p:nvGraphicFramePr>
        <p:xfrm>
          <a:off x="1728173" y="2607245"/>
          <a:ext cx="838200" cy="50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520560" progId="Equation.DSMT4">
                  <p:embed/>
                </p:oleObj>
              </mc:Choice>
              <mc:Fallback>
                <p:oleObj name="Equation" r:id="rId10" imgW="9903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8173" y="2607245"/>
                        <a:ext cx="838200" cy="500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862784"/>
              </p:ext>
            </p:extLst>
          </p:nvPr>
        </p:nvGraphicFramePr>
        <p:xfrm>
          <a:off x="3151914" y="2612824"/>
          <a:ext cx="726855" cy="51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760" imgH="520560" progId="Equation.DSMT4">
                  <p:embed/>
                </p:oleObj>
              </mc:Choice>
              <mc:Fallback>
                <p:oleObj name="Equation" r:id="rId12" imgW="7617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51914" y="2612824"/>
                        <a:ext cx="726855" cy="516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15051" y="2627367"/>
            <a:ext cx="879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05879"/>
              </p:ext>
            </p:extLst>
          </p:nvPr>
        </p:nvGraphicFramePr>
        <p:xfrm>
          <a:off x="6757108" y="2737897"/>
          <a:ext cx="1129327" cy="382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07880" imgH="393480" progId="Equation.DSMT4">
                  <p:embed/>
                </p:oleObj>
              </mc:Choice>
              <mc:Fallback>
                <p:oleObj name="Equation" r:id="rId14" imgW="1307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57108" y="2737897"/>
                        <a:ext cx="1129327" cy="3823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4779" y="3251757"/>
            <a:ext cx="7246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87B9C-0DA5-192D-FF4F-7609F840759C}"/>
              </a:ext>
            </a:extLst>
          </p:cNvPr>
          <p:cNvSpPr txBox="1"/>
          <p:nvPr/>
        </p:nvSpPr>
        <p:spPr>
          <a:xfrm>
            <a:off x="228600" y="528778"/>
            <a:ext cx="2919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3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371600" y="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 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2041" y="1010636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VD1/SGK/105</a:t>
            </a:r>
          </a:p>
        </p:txBody>
      </p:sp>
      <p:pic>
        <p:nvPicPr>
          <p:cNvPr id="18" name="Picture 17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799" y="467151"/>
            <a:ext cx="3657601" cy="2458146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828800" y="2925297"/>
            <a:ext cx="6563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36b,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5" name="TextBox 2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828800" y="3867150"/>
            <a:ext cx="6106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9CF5B7-8D77-42FC-DE3F-4FF05C9FA5D0}"/>
              </a:ext>
            </a:extLst>
          </p:cNvPr>
          <p:cNvSpPr txBox="1"/>
          <p:nvPr/>
        </p:nvSpPr>
        <p:spPr>
          <a:xfrm>
            <a:off x="228600" y="528778"/>
            <a:ext cx="2919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371600" y="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 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-23648" y="553998"/>
            <a:ext cx="215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52399" y="1055540"/>
            <a:ext cx="91440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;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Hai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1202B2-A530-472D-8443-EA0C054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540"/>
            <a:ext cx="606425" cy="44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49072" y="1003246"/>
            <a:ext cx="357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18" name="Object 17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974159"/>
              </p:ext>
            </p:extLst>
          </p:nvPr>
        </p:nvGraphicFramePr>
        <p:xfrm>
          <a:off x="3663286" y="2785241"/>
          <a:ext cx="658888" cy="386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419040" progId="Equation.DSMT4">
                  <p:embed/>
                </p:oleObj>
              </mc:Choice>
              <mc:Fallback>
                <p:oleObj name="Equation" r:id="rId3" imgW="749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3286" y="2785241"/>
                        <a:ext cx="658888" cy="386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272041"/>
              </p:ext>
            </p:extLst>
          </p:nvPr>
        </p:nvGraphicFramePr>
        <p:xfrm>
          <a:off x="4738836" y="2785240"/>
          <a:ext cx="671472" cy="4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431640" progId="Equation.DSMT4">
                  <p:embed/>
                </p:oleObj>
              </mc:Choice>
              <mc:Fallback>
                <p:oleObj name="Equation" r:id="rId5" imgW="76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8836" y="2785240"/>
                        <a:ext cx="671472" cy="4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669920"/>
              </p:ext>
            </p:extLst>
          </p:nvPr>
        </p:nvGraphicFramePr>
        <p:xfrm>
          <a:off x="5544085" y="2773772"/>
          <a:ext cx="74055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760" imgH="431640" progId="Equation.DSMT4">
                  <p:embed/>
                </p:oleObj>
              </mc:Choice>
              <mc:Fallback>
                <p:oleObj name="Equation" r:id="rId7" imgW="76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44085" y="2773772"/>
                        <a:ext cx="740557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347485"/>
              </p:ext>
            </p:extLst>
          </p:nvPr>
        </p:nvGraphicFramePr>
        <p:xfrm>
          <a:off x="6756682" y="2796657"/>
          <a:ext cx="659833" cy="375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23600" imgH="431640" progId="Equation.DSMT4">
                  <p:embed/>
                </p:oleObj>
              </mc:Choice>
              <mc:Fallback>
                <p:oleObj name="Equation" r:id="rId9" imgW="723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56682" y="2796657"/>
                        <a:ext cx="659833" cy="375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04" y="3931920"/>
            <a:ext cx="1929596" cy="1211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3CE353-2D22-6FF8-A339-392E01BEAD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57" y="775368"/>
            <a:ext cx="2921150" cy="14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371600" y="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 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0" y="55399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1202B2-A530-472D-8443-EA0C054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540"/>
            <a:ext cx="606425" cy="44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49072" y="977353"/>
            <a:ext cx="357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12" name="Object 11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724069"/>
              </p:ext>
            </p:extLst>
          </p:nvPr>
        </p:nvGraphicFramePr>
        <p:xfrm>
          <a:off x="1025909" y="1670750"/>
          <a:ext cx="901316" cy="320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200" imgH="304560" progId="Equation.DSMT4">
                  <p:embed/>
                </p:oleObj>
              </mc:Choice>
              <mc:Fallback>
                <p:oleObj name="Equation" r:id="rId3" imgW="952200" imgH="3045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909" y="1670750"/>
                        <a:ext cx="901316" cy="320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644141"/>
              </p:ext>
            </p:extLst>
          </p:nvPr>
        </p:nvGraphicFramePr>
        <p:xfrm>
          <a:off x="2481689" y="1676400"/>
          <a:ext cx="868362" cy="324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760" imgH="317160" progId="Equation.DSMT4">
                  <p:embed/>
                </p:oleObj>
              </mc:Choice>
              <mc:Fallback>
                <p:oleObj name="Equation" r:id="rId5" imgW="977760" imgH="3171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689" y="1676400"/>
                        <a:ext cx="868362" cy="3247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772783"/>
              </p:ext>
            </p:extLst>
          </p:nvPr>
        </p:nvGraphicFramePr>
        <p:xfrm>
          <a:off x="209962" y="2114551"/>
          <a:ext cx="1573211" cy="43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28800" imgH="431640" progId="Equation.DSMT4">
                  <p:embed/>
                </p:oleObj>
              </mc:Choice>
              <mc:Fallback>
                <p:oleObj name="Equation" r:id="rId7" imgW="1828800" imgH="431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62" y="2114551"/>
                        <a:ext cx="1573211" cy="433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49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403" y="1551184"/>
            <a:ext cx="41619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846806" y="2065366"/>
            <a:ext cx="530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)</a:t>
            </a:r>
          </a:p>
        </p:txBody>
      </p:sp>
      <p:graphicFrame>
        <p:nvGraphicFramePr>
          <p:cNvPr id="38" name="Object 37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610077"/>
              </p:ext>
            </p:extLst>
          </p:nvPr>
        </p:nvGraphicFramePr>
        <p:xfrm>
          <a:off x="5257800" y="2190750"/>
          <a:ext cx="1145531" cy="321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18960" imgH="317160" progId="Equation.DSMT4">
                  <p:embed/>
                </p:oleObj>
              </mc:Choice>
              <mc:Fallback>
                <p:oleObj name="Equation" r:id="rId9" imgW="1218960" imgH="31716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57800" y="2190750"/>
                        <a:ext cx="1145531" cy="321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249977" y="2585474"/>
            <a:ext cx="249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738280"/>
              </p:ext>
            </p:extLst>
          </p:nvPr>
        </p:nvGraphicFramePr>
        <p:xfrm>
          <a:off x="996568" y="3123156"/>
          <a:ext cx="1567289" cy="434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28800" imgH="431640" progId="Equation.DSMT4">
                  <p:embed/>
                </p:oleObj>
              </mc:Choice>
              <mc:Fallback>
                <p:oleObj name="Equation" r:id="rId11" imgW="1828800" imgH="43164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6568" y="3123156"/>
                        <a:ext cx="1567289" cy="434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541633" y="3113582"/>
            <a:ext cx="530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)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190013"/>
              </p:ext>
            </p:extLst>
          </p:nvPr>
        </p:nvGraphicFramePr>
        <p:xfrm>
          <a:off x="5997282" y="3226600"/>
          <a:ext cx="1190426" cy="32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31560" imgH="317160" progId="Equation.DSMT4">
                  <p:embed/>
                </p:oleObj>
              </mc:Choice>
              <mc:Fallback>
                <p:oleObj name="Equation" r:id="rId13" imgW="1231560" imgH="31716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97282" y="3226600"/>
                        <a:ext cx="1190426" cy="322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03212" y="3604905"/>
            <a:ext cx="472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(g-c-g) 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163194"/>
              </p:ext>
            </p:extLst>
          </p:nvPr>
        </p:nvGraphicFramePr>
        <p:xfrm>
          <a:off x="1371600" y="3723715"/>
          <a:ext cx="2113255" cy="31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47840" imgH="317160" progId="Equation.DSMT4">
                  <p:embed/>
                </p:oleObj>
              </mc:Choice>
              <mc:Fallback>
                <p:oleObj name="Equation" r:id="rId15" imgW="2247840" imgH="31716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71600" y="3723715"/>
                        <a:ext cx="2113255" cy="317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533132"/>
              </p:ext>
            </p:extLst>
          </p:nvPr>
        </p:nvGraphicFramePr>
        <p:xfrm>
          <a:off x="1911394" y="4201886"/>
          <a:ext cx="1304925" cy="32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58640" imgH="317160" progId="Equation.DSMT4">
                  <p:embed/>
                </p:oleObj>
              </mc:Choice>
              <mc:Fallback>
                <p:oleObj name="Equation" r:id="rId17" imgW="1358640" imgH="31716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11394" y="4201886"/>
                        <a:ext cx="1304925" cy="324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815030" y="4082935"/>
            <a:ext cx="797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311679"/>
              </p:ext>
            </p:extLst>
          </p:nvPr>
        </p:nvGraphicFramePr>
        <p:xfrm>
          <a:off x="1898540" y="4698610"/>
          <a:ext cx="1286183" cy="35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84200" imgH="317160" progId="Equation.DSMT4">
                  <p:embed/>
                </p:oleObj>
              </mc:Choice>
              <mc:Fallback>
                <p:oleObj name="Equation" r:id="rId19" imgW="1384200" imgH="31716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98540" y="4698610"/>
                        <a:ext cx="1286183" cy="353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025909" y="4556521"/>
            <a:ext cx="546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911" y="1022573"/>
            <a:ext cx="465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471819"/>
              </p:ext>
            </p:extLst>
          </p:nvPr>
        </p:nvGraphicFramePr>
        <p:xfrm>
          <a:off x="4909100" y="1105107"/>
          <a:ext cx="1185051" cy="385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07880" imgH="368280" progId="Equation.DSMT4">
                  <p:embed/>
                </p:oleObj>
              </mc:Choice>
              <mc:Fallback>
                <p:oleObj name="Equation" r:id="rId21" imgW="1307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909100" y="1105107"/>
                        <a:ext cx="1185051" cy="385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942499"/>
              </p:ext>
            </p:extLst>
          </p:nvPr>
        </p:nvGraphicFramePr>
        <p:xfrm>
          <a:off x="6106625" y="1110344"/>
          <a:ext cx="1058636" cy="32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31560" imgH="317160" progId="Equation.DSMT4">
                  <p:embed/>
                </p:oleObj>
              </mc:Choice>
              <mc:Fallback>
                <p:oleObj name="Equation" r:id="rId23" imgW="12315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106625" y="1110344"/>
                        <a:ext cx="1058636" cy="32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32F2337-94CB-F11E-5B45-356F8122221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63" y="1436905"/>
            <a:ext cx="2921150" cy="14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39" grpId="0"/>
      <p:bldP spid="41" grpId="0"/>
      <p:bldP spid="43" grpId="0"/>
      <p:bldP spid="46" grpId="0"/>
      <p:bldP spid="4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371600" y="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 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4" name="Picture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1202B2-A530-472D-8443-EA0C054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540"/>
            <a:ext cx="606425" cy="44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49072" y="977353"/>
            <a:ext cx="357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12" name="Object 11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11813"/>
              </p:ext>
            </p:extLst>
          </p:nvPr>
        </p:nvGraphicFramePr>
        <p:xfrm>
          <a:off x="1405901" y="1618475"/>
          <a:ext cx="880099" cy="31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600" imgH="317160" progId="Equation.DSMT4">
                  <p:embed/>
                </p:oleObj>
              </mc:Choice>
              <mc:Fallback>
                <p:oleObj name="Equation" r:id="rId3" imgW="939600" imgH="3171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901" y="1618475"/>
                        <a:ext cx="880099" cy="310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377872"/>
              </p:ext>
            </p:extLst>
          </p:nvPr>
        </p:nvGraphicFramePr>
        <p:xfrm>
          <a:off x="2843977" y="1621401"/>
          <a:ext cx="882225" cy="30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317160" progId="Equation.DSMT4">
                  <p:embed/>
                </p:oleObj>
              </mc:Choice>
              <mc:Fallback>
                <p:oleObj name="Equation" r:id="rId5" imgW="952200" imgH="3171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977" y="1621401"/>
                        <a:ext cx="882225" cy="307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49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73319" y="1489983"/>
            <a:ext cx="4421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163906" y="2039000"/>
            <a:ext cx="5962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= CD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(c/m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</a:p>
        </p:txBody>
      </p:sp>
      <p:sp>
        <p:nvSpPr>
          <p:cNvPr id="39" name="TextBox 38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153578" y="2583890"/>
            <a:ext cx="375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 = AD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(c/m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</a:p>
        </p:txBody>
      </p:sp>
      <p:sp>
        <p:nvSpPr>
          <p:cNvPr id="41" name="TextBox 4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163906" y="3053766"/>
            <a:ext cx="484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08891" y="3517623"/>
            <a:ext cx="45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(c-c-c) 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860574"/>
              </p:ext>
            </p:extLst>
          </p:nvPr>
        </p:nvGraphicFramePr>
        <p:xfrm>
          <a:off x="1393371" y="3635812"/>
          <a:ext cx="2046330" cy="31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22280" imgH="317160" progId="Equation.DSMT4">
                  <p:embed/>
                </p:oleObj>
              </mc:Choice>
              <mc:Fallback>
                <p:oleObj name="Equation" r:id="rId7" imgW="2222280" imgH="31716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93371" y="3635812"/>
                        <a:ext cx="2046330" cy="315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675166"/>
              </p:ext>
            </p:extLst>
          </p:nvPr>
        </p:nvGraphicFramePr>
        <p:xfrm>
          <a:off x="2221749" y="4040843"/>
          <a:ext cx="1740651" cy="42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03240" imgH="431640" progId="Equation.DSMT4">
                  <p:embed/>
                </p:oleObj>
              </mc:Choice>
              <mc:Fallback>
                <p:oleObj name="Equation" r:id="rId9" imgW="1803240" imgH="43164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21749" y="4040843"/>
                        <a:ext cx="1740651" cy="42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143000" y="4025272"/>
            <a:ext cx="797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2468" y="1035664"/>
            <a:ext cx="859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/>
              <a:t>          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269611"/>
              </p:ext>
            </p:extLst>
          </p:nvPr>
        </p:nvGraphicFramePr>
        <p:xfrm>
          <a:off x="1630408" y="1150957"/>
          <a:ext cx="2225675" cy="316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47840" imgH="317160" progId="Equation.DSMT4">
                  <p:embed/>
                </p:oleObj>
              </mc:Choice>
              <mc:Fallback>
                <p:oleObj name="Equation" r:id="rId11" imgW="2247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30408" y="1150957"/>
                        <a:ext cx="2225675" cy="316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010258"/>
              </p:ext>
            </p:extLst>
          </p:nvPr>
        </p:nvGraphicFramePr>
        <p:xfrm>
          <a:off x="4502424" y="1081169"/>
          <a:ext cx="1504950" cy="39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28800" imgH="431640" progId="Equation.DSMT4">
                  <p:embed/>
                </p:oleObj>
              </mc:Choice>
              <mc:Fallback>
                <p:oleObj name="Equation" r:id="rId13" imgW="1828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02424" y="1081169"/>
                        <a:ext cx="1504950" cy="39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C4CEA31-360C-1CCB-066B-C11531EF8D0A}"/>
              </a:ext>
            </a:extLst>
          </p:cNvPr>
          <p:cNvSpPr txBox="1"/>
          <p:nvPr/>
        </p:nvSpPr>
        <p:spPr>
          <a:xfrm>
            <a:off x="0" y="55399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8F13F2-65ED-87BB-DDBB-12796D25B0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07" y="1807770"/>
            <a:ext cx="2921150" cy="14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39" grpId="0"/>
      <p:bldP spid="41" grpId="0"/>
      <p:bldP spid="43" grpId="0"/>
      <p:bldP spid="4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371600" y="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 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4" name="Picture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1202B2-A530-472D-8443-EA0C054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540"/>
            <a:ext cx="606425" cy="44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49072" y="977353"/>
            <a:ext cx="357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12" name="Object 11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576928"/>
              </p:ext>
            </p:extLst>
          </p:nvPr>
        </p:nvGraphicFramePr>
        <p:xfrm>
          <a:off x="1054026" y="1617311"/>
          <a:ext cx="900112" cy="297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200" imgH="317160" progId="Equation.DSMT4">
                  <p:embed/>
                </p:oleObj>
              </mc:Choice>
              <mc:Fallback>
                <p:oleObj name="Equation" r:id="rId3" imgW="952200" imgH="31716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026" y="1617311"/>
                        <a:ext cx="900112" cy="297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238354"/>
              </p:ext>
            </p:extLst>
          </p:nvPr>
        </p:nvGraphicFramePr>
        <p:xfrm>
          <a:off x="2472688" y="1600200"/>
          <a:ext cx="967197" cy="30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5920" imgH="317160" progId="Equation.DSMT4">
                  <p:embed/>
                </p:oleObj>
              </mc:Choice>
              <mc:Fallback>
                <p:oleObj name="Equation" r:id="rId5" imgW="1015920" imgH="31716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688" y="1600200"/>
                        <a:ext cx="967197" cy="302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14036"/>
              </p:ext>
            </p:extLst>
          </p:nvPr>
        </p:nvGraphicFramePr>
        <p:xfrm>
          <a:off x="977797" y="2114121"/>
          <a:ext cx="1588284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28800" imgH="431640" progId="Equation.DSMT4">
                  <p:embed/>
                </p:oleObj>
              </mc:Choice>
              <mc:Fallback>
                <p:oleObj name="Equation" r:id="rId7" imgW="1828800" imgH="43164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797" y="2114121"/>
                        <a:ext cx="1588284" cy="42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49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2961" y="1474029"/>
            <a:ext cx="4091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541632" y="2096902"/>
            <a:ext cx="530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)</a:t>
            </a:r>
          </a:p>
        </p:txBody>
      </p:sp>
      <p:graphicFrame>
        <p:nvGraphicFramePr>
          <p:cNvPr id="38" name="Object 37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825059"/>
              </p:ext>
            </p:extLst>
          </p:nvPr>
        </p:nvGraphicFramePr>
        <p:xfrm>
          <a:off x="5998999" y="2227699"/>
          <a:ext cx="1127919" cy="30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18960" imgH="317160" progId="Equation.DSMT4">
                  <p:embed/>
                </p:oleObj>
              </mc:Choice>
              <mc:Fallback>
                <p:oleObj name="Equation" r:id="rId9" imgW="12189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98999" y="2227699"/>
                        <a:ext cx="1127919" cy="30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079546" y="2626627"/>
            <a:ext cx="321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AB=CD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(c/m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56522"/>
              </p:ext>
            </p:extLst>
          </p:nvPr>
        </p:nvGraphicFramePr>
        <p:xfrm>
          <a:off x="1058222" y="3139992"/>
          <a:ext cx="1509712" cy="414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28800" imgH="431640" progId="Equation.DSMT4">
                  <p:embed/>
                </p:oleObj>
              </mc:Choice>
              <mc:Fallback>
                <p:oleObj name="Equation" r:id="rId11" imgW="1828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58222" y="3139992"/>
                        <a:ext cx="1509712" cy="414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541633" y="3113582"/>
            <a:ext cx="484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)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214400"/>
              </p:ext>
            </p:extLst>
          </p:nvPr>
        </p:nvGraphicFramePr>
        <p:xfrm>
          <a:off x="5980087" y="3229381"/>
          <a:ext cx="116574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18960" imgH="317160" progId="Equation.DSMT4">
                  <p:embed/>
                </p:oleObj>
              </mc:Choice>
              <mc:Fallback>
                <p:oleObj name="Equation" r:id="rId13" imgW="12189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80087" y="3229381"/>
                        <a:ext cx="1165742" cy="30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03212" y="3604905"/>
            <a:ext cx="480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(g-c-g) 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78116"/>
              </p:ext>
            </p:extLst>
          </p:nvPr>
        </p:nvGraphicFramePr>
        <p:xfrm>
          <a:off x="1382486" y="3734067"/>
          <a:ext cx="2079171" cy="31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86000" imgH="317160" progId="Equation.DSMT4">
                  <p:embed/>
                </p:oleObj>
              </mc:Choice>
              <mc:Fallback>
                <p:oleObj name="Equation" r:id="rId15" imgW="22860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82486" y="3734067"/>
                        <a:ext cx="2079171" cy="319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846137"/>
              </p:ext>
            </p:extLst>
          </p:nvPr>
        </p:nvGraphicFramePr>
        <p:xfrm>
          <a:off x="1894726" y="4238811"/>
          <a:ext cx="1293811" cy="32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46040" imgH="317160" progId="Equation.DSMT4">
                  <p:embed/>
                </p:oleObj>
              </mc:Choice>
              <mc:Fallback>
                <p:oleObj name="Equation" r:id="rId17" imgW="13460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94726" y="4238811"/>
                        <a:ext cx="1293811" cy="323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815030" y="4106823"/>
            <a:ext cx="797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377591"/>
              </p:ext>
            </p:extLst>
          </p:nvPr>
        </p:nvGraphicFramePr>
        <p:xfrm>
          <a:off x="1840292" y="4703724"/>
          <a:ext cx="1354137" cy="333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71600" imgH="317160" progId="Equation.DSMT4">
                  <p:embed/>
                </p:oleObj>
              </mc:Choice>
              <mc:Fallback>
                <p:oleObj name="Equation" r:id="rId19" imgW="1371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40292" y="4703724"/>
                        <a:ext cx="1354137" cy="333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923368" y="4555544"/>
            <a:ext cx="546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4E777-B595-99E3-F33F-D2A906EBC942}"/>
              </a:ext>
            </a:extLst>
          </p:cNvPr>
          <p:cNvSpPr txBox="1"/>
          <p:nvPr/>
        </p:nvSpPr>
        <p:spPr>
          <a:xfrm>
            <a:off x="0" y="55399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A07ED-39A7-8DCA-948B-0A56F900649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54" y="579741"/>
            <a:ext cx="2921150" cy="14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0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39" grpId="0"/>
      <p:bldP spid="41" grpId="0"/>
      <p:bldP spid="43" grpId="0"/>
      <p:bldP spid="46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371600" y="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 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6" name="TextBox 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81000" y="1077218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BEDA477-8354-BD95-E9E6-709E6F0BFBB1}"/>
              </a:ext>
            </a:extLst>
          </p:cNvPr>
          <p:cNvSpPr txBox="1"/>
          <p:nvPr/>
        </p:nvSpPr>
        <p:spPr>
          <a:xfrm>
            <a:off x="0" y="55399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371600" y="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 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4667" y="1077218"/>
            <a:ext cx="9099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VD2/SGK/106: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minh: </a:t>
            </a:r>
          </a:p>
        </p:txBody>
      </p:sp>
      <p:graphicFrame>
        <p:nvGraphicFramePr>
          <p:cNvPr id="12" name="Object 11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27889"/>
              </p:ext>
            </p:extLst>
          </p:nvPr>
        </p:nvGraphicFramePr>
        <p:xfrm>
          <a:off x="731838" y="1987550"/>
          <a:ext cx="46783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62440" imgH="825480" progId="Equation.DSMT4">
                  <p:embed/>
                </p:oleObj>
              </mc:Choice>
              <mc:Fallback>
                <p:oleObj name="Equation" r:id="rId2" imgW="476244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1838" y="1987550"/>
                        <a:ext cx="4678362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800600" y="2266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045" y="1650019"/>
            <a:ext cx="2967859" cy="1711386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207469" y="3146885"/>
            <a:ext cx="2327672" cy="1996615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CD77112-5BE6-0436-907D-A8A79302FF61}"/>
              </a:ext>
            </a:extLst>
          </p:cNvPr>
          <p:cNvSpPr txBox="1"/>
          <p:nvPr/>
        </p:nvSpPr>
        <p:spPr>
          <a:xfrm>
            <a:off x="0" y="55399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$15.2023.9$9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573726451"/>
              </p:ext>
            </p:extLst>
          </p:nvPr>
        </p:nvGraphicFramePr>
        <p:xfrm>
          <a:off x="2590800" y="666750"/>
          <a:ext cx="6096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371600" y="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 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4668" y="1077218"/>
            <a:ext cx="7727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VD2/SGK/106: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95489"/>
              </p:ext>
            </p:extLst>
          </p:nvPr>
        </p:nvGraphicFramePr>
        <p:xfrm>
          <a:off x="621204" y="1581456"/>
          <a:ext cx="914400" cy="36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177480" progId="Equation.DSMT4">
                  <p:embed/>
                </p:oleObj>
              </mc:Choice>
              <mc:Fallback>
                <p:oleObj name="Equation" r:id="rId2" imgW="45720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1204" y="1581456"/>
                        <a:ext cx="914400" cy="364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652096"/>
              </p:ext>
            </p:extLst>
          </p:nvPr>
        </p:nvGraphicFramePr>
        <p:xfrm>
          <a:off x="665873" y="1898821"/>
          <a:ext cx="3466004" cy="7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12920" imgH="825480" progId="Equation.DSMT4">
                  <p:embed/>
                </p:oleObj>
              </mc:Choice>
              <mc:Fallback>
                <p:oleObj name="Equation" r:id="rId4" imgW="4012920" imgH="825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873" y="1898821"/>
                        <a:ext cx="3466004" cy="77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800600" y="2266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126" y="840962"/>
            <a:ext cx="2967859" cy="1711386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97970" y="1475216"/>
            <a:ext cx="4909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4668" y="2588295"/>
            <a:ext cx="4909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" name="Object 15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919339"/>
              </p:ext>
            </p:extLst>
          </p:nvPr>
        </p:nvGraphicFramePr>
        <p:xfrm>
          <a:off x="4800600" y="2714351"/>
          <a:ext cx="26924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69920" imgH="368280" progId="Equation.DSMT4">
                  <p:embed/>
                </p:oleObj>
              </mc:Choice>
              <mc:Fallback>
                <p:oleObj name="Equation" r:id="rId7" imgW="28699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0600" y="2714351"/>
                        <a:ext cx="2692400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19740" y="3104960"/>
            <a:ext cx="9024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AB=CD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BE=CD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AB=BE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9740" y="3701374"/>
            <a:ext cx="6962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BD=CE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15229"/>
              </p:ext>
            </p:extLst>
          </p:nvPr>
        </p:nvGraphicFramePr>
        <p:xfrm>
          <a:off x="1075419" y="3589340"/>
          <a:ext cx="1600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00200" imgH="825480" progId="Equation.DSMT4">
                  <p:embed/>
                </p:oleObj>
              </mc:Choice>
              <mc:Fallback>
                <p:oleObj name="Equation" r:id="rId9" imgW="16002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5419" y="3589340"/>
                        <a:ext cx="16002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814928"/>
              </p:ext>
            </p:extLst>
          </p:nvPr>
        </p:nvGraphicFramePr>
        <p:xfrm>
          <a:off x="5547492" y="3589340"/>
          <a:ext cx="1562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62040" imgH="825480" progId="Equation.DSMT4">
                  <p:embed/>
                </p:oleObj>
              </mc:Choice>
              <mc:Fallback>
                <p:oleObj name="Equation" r:id="rId11" imgW="156204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47492" y="3589340"/>
                        <a:ext cx="15621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C3D67B2-D9BA-5D2A-EF21-2C767CF46DE8}"/>
              </a:ext>
            </a:extLst>
          </p:cNvPr>
          <p:cNvSpPr txBox="1"/>
          <p:nvPr/>
        </p:nvSpPr>
        <p:spPr>
          <a:xfrm>
            <a:off x="0" y="55399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609600" y="971550"/>
            <a:ext cx="3595007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371600" y="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 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5" name="Pictur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3102C45-26E0-4E31-B6D3-48D3CC81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50"/>
            <a:ext cx="7762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254" y="553998"/>
            <a:ext cx="9138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cm,           cm.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Object 6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06082"/>
              </p:ext>
            </p:extLst>
          </p:nvPr>
        </p:nvGraphicFramePr>
        <p:xfrm>
          <a:off x="5181600" y="530612"/>
          <a:ext cx="1767681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98600" imgH="482400" progId="Equation.DSMT4">
                  <p:embed/>
                </p:oleObj>
              </mc:Choice>
              <mc:Fallback>
                <p:oleObj name="Equation" r:id="rId3" imgW="22986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530612"/>
                        <a:ext cx="1767681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971222"/>
              </p:ext>
            </p:extLst>
          </p:nvPr>
        </p:nvGraphicFramePr>
        <p:xfrm>
          <a:off x="7586803" y="653892"/>
          <a:ext cx="854359" cy="31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41120" imgH="317160" progId="Equation.DSMT4">
                  <p:embed/>
                </p:oleObj>
              </mc:Choice>
              <mc:Fallback>
                <p:oleObj name="Equation" r:id="rId5" imgW="10411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86803" y="653892"/>
                        <a:ext cx="854359" cy="315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952750"/>
            <a:ext cx="2553029" cy="21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3102C45-26E0-4E31-B6D3-48D3CC81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50"/>
            <a:ext cx="7762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371600" y="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HÌNH BÌNH HÀNH 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0" y="1157541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+Do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AB=CD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cm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-34159" y="2077856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+Do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BC=AD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cm</a:t>
            </a:r>
          </a:p>
        </p:txBody>
      </p:sp>
      <p:sp>
        <p:nvSpPr>
          <p:cNvPr id="7" name="TextBox 6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-15766" y="2975407"/>
            <a:ext cx="923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+Do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509155"/>
            <a:ext cx="2572744" cy="2363319"/>
          </a:xfrm>
          <a:prstGeom prst="rect">
            <a:avLst/>
          </a:prstGeom>
        </p:spPr>
      </p:pic>
      <p:sp>
        <p:nvSpPr>
          <p:cNvPr id="21" name="TextBox 2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-7882" y="3398649"/>
            <a:ext cx="455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25" name="TextBox 2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6400800" y="3806672"/>
            <a:ext cx="850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6" name="Object 5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177166"/>
              </p:ext>
            </p:extLst>
          </p:nvPr>
        </p:nvGraphicFramePr>
        <p:xfrm>
          <a:off x="3019643" y="2607926"/>
          <a:ext cx="1066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317160" progId="Equation.DSMT4">
                  <p:embed/>
                </p:oleObj>
              </mc:Choice>
              <mc:Fallback>
                <p:oleObj name="Equation" r:id="rId4" imgW="10666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9643" y="2607926"/>
                        <a:ext cx="1066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122447"/>
              </p:ext>
            </p:extLst>
          </p:nvPr>
        </p:nvGraphicFramePr>
        <p:xfrm>
          <a:off x="795219" y="2601283"/>
          <a:ext cx="1041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317160" progId="Equation.DSMT4">
                  <p:embed/>
                </p:oleObj>
              </mc:Choice>
              <mc:Fallback>
                <p:oleObj name="Equation" r:id="rId6" imgW="10411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219" y="2601283"/>
                        <a:ext cx="1041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307901"/>
              </p:ext>
            </p:extLst>
          </p:nvPr>
        </p:nvGraphicFramePr>
        <p:xfrm>
          <a:off x="776287" y="1707440"/>
          <a:ext cx="1041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304560" progId="Equation.DSMT4">
                  <p:embed/>
                </p:oleObj>
              </mc:Choice>
              <mc:Fallback>
                <p:oleObj name="Equation" r:id="rId8" imgW="10411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6287" y="1707440"/>
                        <a:ext cx="1041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061469"/>
              </p:ext>
            </p:extLst>
          </p:nvPr>
        </p:nvGraphicFramePr>
        <p:xfrm>
          <a:off x="3014200" y="1697504"/>
          <a:ext cx="1066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66680" imgH="317160" progId="Equation.DSMT4">
                  <p:embed/>
                </p:oleObj>
              </mc:Choice>
              <mc:Fallback>
                <p:oleObj name="Equation" r:id="rId10" imgW="10666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14200" y="1697504"/>
                        <a:ext cx="1066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065120"/>
              </p:ext>
            </p:extLst>
          </p:nvPr>
        </p:nvGraphicFramePr>
        <p:xfrm>
          <a:off x="4958741" y="2975407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240" imgH="431640" progId="Equation.DSMT4">
                  <p:embed/>
                </p:oleObj>
              </mc:Choice>
              <mc:Fallback>
                <p:oleObj name="Equation" r:id="rId12" imgW="876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58741" y="2975407"/>
                        <a:ext cx="876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206410"/>
              </p:ext>
            </p:extLst>
          </p:nvPr>
        </p:nvGraphicFramePr>
        <p:xfrm>
          <a:off x="6367541" y="2958122"/>
          <a:ext cx="1104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04840" imgH="431640" progId="Equation.DSMT4">
                  <p:embed/>
                </p:oleObj>
              </mc:Choice>
              <mc:Fallback>
                <p:oleObj name="Equation" r:id="rId14" imgW="1104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67541" y="2958122"/>
                        <a:ext cx="1104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055321"/>
              </p:ext>
            </p:extLst>
          </p:nvPr>
        </p:nvGraphicFramePr>
        <p:xfrm>
          <a:off x="8034765" y="2964619"/>
          <a:ext cx="1117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17440" imgH="431640" progId="Equation.DSMT4">
                  <p:embed/>
                </p:oleObj>
              </mc:Choice>
              <mc:Fallback>
                <p:oleObj name="Equation" r:id="rId16" imgW="1117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034765" y="2964619"/>
                        <a:ext cx="1117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946505"/>
              </p:ext>
            </p:extLst>
          </p:nvPr>
        </p:nvGraphicFramePr>
        <p:xfrm>
          <a:off x="3467909" y="3390086"/>
          <a:ext cx="302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22560" imgH="431640" progId="Equation.DSMT4">
                  <p:embed/>
                </p:oleObj>
              </mc:Choice>
              <mc:Fallback>
                <p:oleObj name="Equation" r:id="rId18" imgW="3022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467909" y="3390086"/>
                        <a:ext cx="3022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5895"/>
              </p:ext>
            </p:extLst>
          </p:nvPr>
        </p:nvGraphicFramePr>
        <p:xfrm>
          <a:off x="3442509" y="3821886"/>
          <a:ext cx="307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073320" imgH="431640" progId="Equation.DSMT4">
                  <p:embed/>
                </p:oleObj>
              </mc:Choice>
              <mc:Fallback>
                <p:oleObj name="Equation" r:id="rId20" imgW="3073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442509" y="3821886"/>
                        <a:ext cx="3073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228989"/>
              </p:ext>
            </p:extLst>
          </p:nvPr>
        </p:nvGraphicFramePr>
        <p:xfrm>
          <a:off x="6642100" y="3822977"/>
          <a:ext cx="901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01440" imgH="419040" progId="Equation.DSMT4">
                  <p:embed/>
                </p:oleObj>
              </mc:Choice>
              <mc:Fallback>
                <p:oleObj name="Equation" r:id="rId22" imgW="9014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642100" y="3822977"/>
                        <a:ext cx="901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845733"/>
              </p:ext>
            </p:extLst>
          </p:nvPr>
        </p:nvGraphicFramePr>
        <p:xfrm>
          <a:off x="4623609" y="4544879"/>
          <a:ext cx="189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892160" imgH="431640" progId="Equation.DSMT4">
                  <p:embed/>
                </p:oleObj>
              </mc:Choice>
              <mc:Fallback>
                <p:oleObj name="Equation" r:id="rId24" imgW="1892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623609" y="4544879"/>
                        <a:ext cx="1892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541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76200" y="514350"/>
            <a:ext cx="37693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3925910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4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981200" y="285750"/>
            <a:ext cx="51054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Ô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50574" y="988427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57200" y="1557576"/>
            <a:ext cx="880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24070" y="2511683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20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OPL20U25GSXzBJYl68kk8uQGfFKzs7yb1M4KJWUiLk6ZEvGF+qCIPSnY57AbBFCvTW$15.2023.9$9+K4lPs7H94VUqPe2XwIsfPRnrXQE//QTEXxb8/8N4CNc6FpgZahzpTjFhMzSA7T/nHJa11DE8Ng2TP3iAmRczFlmslSuUNOgUeb6yRvs0=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1" t="21156" r="28370" b="13612"/>
          <a:stretch/>
        </p:blipFill>
        <p:spPr bwMode="auto">
          <a:xfrm>
            <a:off x="2438400" y="1164889"/>
            <a:ext cx="395522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220643" y="218629"/>
            <a:ext cx="341683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 CỬA BÍ MẬT</a:t>
            </a:r>
          </a:p>
        </p:txBody>
      </p:sp>
      <p:sp>
        <p:nvSpPr>
          <p:cNvPr id="16" name="Rectangle 15" descr="OPL20U25GSXzBJYl68kk8uQGfFKzs7yb1M4KJWUiLk6ZEvGF+qCIPSnY57AbBFCvTW$15.2023.9$9+K4lPs7H94VUqPe2XwIsfPRnrXQE//QTEXxb8/8N4CNc6FpgZahzpTjFhMzSA7T/nHJa11DE8Ng2TP3iAmRczFlmslSuUNOgUeb6yRvs0=">
            <a:hlinkClick r:id="rId6" action="ppaction://hlinksldjump"/>
          </p:cNvPr>
          <p:cNvSpPr/>
          <p:nvPr/>
        </p:nvSpPr>
        <p:spPr>
          <a:xfrm>
            <a:off x="2690658" y="916794"/>
            <a:ext cx="2145462" cy="1832202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Heart 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709051" y="940290"/>
            <a:ext cx="609600" cy="5334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 descr="OPL20U25GSXzBJYl68kk8uQGfFKzs7yb1M4KJWUiLk6ZEvGF+qCIPSnY57AbBFCvTW$15.2023.9$9+K4lPs7H94VUqPe2XwIsfPRnrXQE//QTEXxb8/8N4CNc6FpgZahzpTjFhMzSA7T/nHJa11DE8Ng2TP3iAmRczFlmslSuUNOgUeb6yRvs0=">
            <a:hlinkClick r:id="rId7" action="ppaction://hlinksldjump"/>
          </p:cNvPr>
          <p:cNvSpPr/>
          <p:nvPr/>
        </p:nvSpPr>
        <p:spPr>
          <a:xfrm>
            <a:off x="4834376" y="901627"/>
            <a:ext cx="2145462" cy="1832202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Heart 18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4860652" y="901438"/>
            <a:ext cx="609600" cy="5334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 descr="OPL20U25GSXzBJYl68kk8uQGfFKzs7yb1M4KJWUiLk6ZEvGF+qCIPSnY57AbBFCvTW$15.2023.9$9+K4lPs7H94VUqPe2XwIsfPRnrXQE//QTEXxb8/8N4CNc6FpgZahzpTjFhMzSA7T/nHJa11DE8Ng2TP3iAmRczFlmslSuUNOgUeb6yRvs0=">
            <a:hlinkClick r:id="rId8" action="ppaction://hlinksldjump"/>
          </p:cNvPr>
          <p:cNvSpPr/>
          <p:nvPr/>
        </p:nvSpPr>
        <p:spPr>
          <a:xfrm>
            <a:off x="2681834" y="2724150"/>
            <a:ext cx="4298004" cy="183220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Heart 20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730072" y="2763002"/>
            <a:ext cx="609600" cy="5334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4" grpId="0" animBg="1"/>
      <p:bldP spid="4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506013-BEC7-460B-B5DF-6CD9BAAEC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1" y="13716"/>
            <a:ext cx="9144000" cy="5129784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4028AA-F814-486E-A87C-4E87E34F6CAF}"/>
              </a:ext>
            </a:extLst>
          </p:cNvPr>
          <p:cNvSpPr txBox="1"/>
          <p:nvPr/>
        </p:nvSpPr>
        <p:spPr>
          <a:xfrm>
            <a:off x="769434" y="368837"/>
            <a:ext cx="7819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ABMN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CD=MN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OPL20U25GSXzBJYl68kk8uQGfFKzs7yb1M4KJWUiLk6ZEvGF+qCIPSnY57AbBFCvTW$15.2023.9$9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884ED28F-4E54-4BBF-83CE-D50DE2160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067" y="3797686"/>
            <a:ext cx="1056224" cy="1056224"/>
          </a:xfrm>
          <a:prstGeom prst="rect">
            <a:avLst/>
          </a:prstGeom>
        </p:spPr>
      </p:pic>
      <p:sp>
        <p:nvSpPr>
          <p:cNvPr id="10" name="TextBox 9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063317" y="1875537"/>
            <a:ext cx="105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57961" y="2606921"/>
            <a:ext cx="8007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AB=CD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(1)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ABMN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AB=MN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(2)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CD=MN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Picture 18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848615"/>
            <a:ext cx="2659137" cy="18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506013-BEC7-460B-B5DF-6CD9BAAEC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85" y="13716"/>
            <a:ext cx="9144000" cy="5129784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4028AA-F814-486E-A87C-4E87E34F6CAF}"/>
              </a:ext>
            </a:extLst>
          </p:cNvPr>
          <p:cNvSpPr txBox="1"/>
          <p:nvPr/>
        </p:nvSpPr>
        <p:spPr>
          <a:xfrm>
            <a:off x="769434" y="368837"/>
            <a:ext cx="82983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ABMN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minh 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OPL20U25GSXzBJYl68kk8uQGfFKzs7yb1M4KJWUiLk6ZEvGF+qCIPSnY57AbBFCvTW$15.2023.9$9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884ED28F-4E54-4BBF-83CE-D50DE2160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067" y="3797686"/>
            <a:ext cx="1056224" cy="1056224"/>
          </a:xfrm>
          <a:prstGeom prst="rect">
            <a:avLst/>
          </a:prstGeom>
        </p:spPr>
      </p:pic>
      <p:sp>
        <p:nvSpPr>
          <p:cNvPr id="10" name="TextBox 9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063317" y="1875537"/>
            <a:ext cx="105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57961" y="2606921"/>
            <a:ext cx="8007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ABMN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Object 1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636464"/>
              </p:ext>
            </p:extLst>
          </p:nvPr>
        </p:nvGraphicFramePr>
        <p:xfrm>
          <a:off x="3733800" y="753830"/>
          <a:ext cx="2438400" cy="40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09600" imgH="431640" progId="Equation.DSMT4">
                  <p:embed/>
                </p:oleObj>
              </mc:Choice>
              <mc:Fallback>
                <p:oleObj name="Equation" r:id="rId6" imgW="3009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753830"/>
                        <a:ext cx="2438400" cy="407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906716"/>
            <a:ext cx="2421898" cy="1858566"/>
          </a:xfrm>
          <a:prstGeom prst="rect">
            <a:avLst/>
          </a:prstGeom>
        </p:spPr>
      </p:pic>
      <p:graphicFrame>
        <p:nvGraphicFramePr>
          <p:cNvPr id="12" name="Object 11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943996"/>
              </p:ext>
            </p:extLst>
          </p:nvPr>
        </p:nvGraphicFramePr>
        <p:xfrm>
          <a:off x="5311121" y="2639413"/>
          <a:ext cx="1730375" cy="403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28800" imgH="431640" progId="Equation.DSMT4">
                  <p:embed/>
                </p:oleObj>
              </mc:Choice>
              <mc:Fallback>
                <p:oleObj name="Equation" r:id="rId9" imgW="1828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11121" y="2639413"/>
                        <a:ext cx="1730375" cy="403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101251"/>
              </p:ext>
            </p:extLst>
          </p:nvPr>
        </p:nvGraphicFramePr>
        <p:xfrm>
          <a:off x="5367713" y="3052151"/>
          <a:ext cx="1744662" cy="407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92160" imgH="431640" progId="Equation.DSMT4">
                  <p:embed/>
                </p:oleObj>
              </mc:Choice>
              <mc:Fallback>
                <p:oleObj name="Equation" r:id="rId11" imgW="1892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67713" y="3052151"/>
                        <a:ext cx="1744662" cy="407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475811"/>
              </p:ext>
            </p:extLst>
          </p:nvPr>
        </p:nvGraphicFramePr>
        <p:xfrm>
          <a:off x="1190086" y="3479181"/>
          <a:ext cx="211949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882880" imgH="431640" progId="Equation.DSMT4">
                  <p:embed/>
                </p:oleObj>
              </mc:Choice>
              <mc:Fallback>
                <p:oleObj name="Equation" r:id="rId13" imgW="2882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90086" y="3479181"/>
                        <a:ext cx="2119493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792643"/>
              </p:ext>
            </p:extLst>
          </p:nvPr>
        </p:nvGraphicFramePr>
        <p:xfrm>
          <a:off x="4002190" y="3501407"/>
          <a:ext cx="2686049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009600" imgH="431640" progId="Equation.DSMT4">
                  <p:embed/>
                </p:oleObj>
              </mc:Choice>
              <mc:Fallback>
                <p:oleObj name="Equation" r:id="rId15" imgW="3009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02190" y="3501407"/>
                        <a:ext cx="2686049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38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506013-BEC7-460B-B5DF-6CD9BAAEC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268" y="-657"/>
            <a:ext cx="9448799" cy="5129784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4028AA-F814-486E-A87C-4E87E34F6CAF}"/>
              </a:ext>
            </a:extLst>
          </p:cNvPr>
          <p:cNvSpPr txBox="1"/>
          <p:nvPr/>
        </p:nvSpPr>
        <p:spPr>
          <a:xfrm>
            <a:off x="943208" y="368837"/>
            <a:ext cx="7819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OPL20U25GSXzBJYl68kk8uQGfFKzs7yb1M4KJWUiLk6ZEvGF+qCIPSnY57AbBFCvTW$15.2023.9$9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884ED28F-4E54-4BBF-83CE-D50DE2160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067" y="3797686"/>
            <a:ext cx="1056224" cy="1056224"/>
          </a:xfrm>
          <a:prstGeom prst="rect">
            <a:avLst/>
          </a:prstGeom>
        </p:spPr>
      </p:pic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32222" y="1021266"/>
            <a:ext cx="8184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58498" y="1676158"/>
            <a:ext cx="845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58498" y="2363367"/>
            <a:ext cx="82604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TextBox 16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59491" y="3413121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8037179" y="3371737"/>
            <a:ext cx="5334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4" name="Rectangle 2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447800" y="2840103"/>
            <a:ext cx="533400" cy="457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5" name="Rectangle 24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7985588" y="1642451"/>
            <a:ext cx="533400" cy="457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85588" y="925292"/>
            <a:ext cx="533400" cy="457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7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6" grpId="0"/>
      <p:bldP spid="17" grpId="0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63676" y="606559"/>
            <a:ext cx="2050385" cy="520472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8208" y="939065"/>
            <a:ext cx="2025572" cy="1385436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99374" y="12568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2628" y="424439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PL20U25GSXzBJYl68kk8uQGfFKzs7yb1M4KJWUiLk6ZEvGF+qCIPSnY57AbBFCvTW$15.2023.9$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7" r="30219" b="10851"/>
          <a:stretch>
            <a:fillRect/>
          </a:stretch>
        </p:blipFill>
        <p:spPr bwMode="auto">
          <a:xfrm>
            <a:off x="1143000" y="425644"/>
            <a:ext cx="6858000" cy="39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906815" y="0"/>
            <a:ext cx="5330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ẢNH NÓI VỀ “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TRÁI ĐẤT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Rectangle 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990600" y="4400550"/>
            <a:ext cx="8250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“TIẾT KIỆM ĐIỆN CHO TRÁI ĐẤT XANH HƠN”</a:t>
            </a:r>
          </a:p>
        </p:txBody>
      </p:sp>
    </p:spTree>
    <p:extLst>
      <p:ext uri="{BB962C8B-B14F-4D97-AF65-F5344CB8AC3E}">
        <p14:creationId xmlns:p14="http://schemas.microsoft.com/office/powerpoint/2010/main" val="261345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-685800" y="-23515"/>
            <a:ext cx="8659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“TIẾT KIỆM ĐIỆN CHO TRÁI ĐẤT XANH HƠN”</a:t>
            </a:r>
          </a:p>
        </p:txBody>
      </p:sp>
      <p:graphicFrame>
        <p:nvGraphicFramePr>
          <p:cNvPr id="5" name="Table 4" descr="OPL20U25GSXzBJYl68kk8uQGfFKzs7yb1M4KJWUiLk6ZEvGF+qCIPSnY57AbBFCvTW$15.2023.9$9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649447"/>
              </p:ext>
            </p:extLst>
          </p:nvPr>
        </p:nvGraphicFramePr>
        <p:xfrm>
          <a:off x="0" y="438150"/>
          <a:ext cx="8991600" cy="5347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47007">
                <a:tc>
                  <a:txBody>
                    <a:bodyPr/>
                    <a:lstStyle/>
                    <a:p>
                      <a:pPr marL="457200" marR="64770" indent="-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Sydney,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Úc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WWF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xướng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2007.</a:t>
                      </a:r>
                    </a:p>
                    <a:p>
                      <a:pPr marL="457200" marR="64770" indent="-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457200" marR="64770" indent="-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188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thoái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457200" marR="64770" indent="-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09600" y="0"/>
            <a:ext cx="7924800" cy="5139055"/>
          </a:xfrm>
          <a:prstGeom prst="rect">
            <a:avLst/>
          </a:prstGeom>
        </p:spPr>
      </p:pic>
      <p:sp>
        <p:nvSpPr>
          <p:cNvPr id="5" name="TextBox 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667000" y="361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600" y="3257550"/>
            <a:ext cx="2191407" cy="1885950"/>
          </a:xfrm>
          <a:prstGeom prst="rect">
            <a:avLst/>
          </a:prstGeom>
        </p:spPr>
      </p:pic>
      <p:sp>
        <p:nvSpPr>
          <p:cNvPr id="7" name="Text Box 6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143000" y="1332695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1(a, b);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108</a:t>
            </a:r>
          </a:p>
          <a:p>
            <a:pPr algn="just"/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Dấu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hiệu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OPL20U25GSXzBJYl68kk8uQGfFKzs7yb1M4KJWUiLk6ZEvGF+qCIPSnY57AbBFCvTW$15.2023.9$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 descr="OPL20U25GSXzBJYl68kk8uQGfFKzs7yb1M4KJWUiLk6ZEvGF+qCIPSnY57AbBFCvTW$15.2023.9$9+K4lPs7H94VUqPe2XwIsfPRnrXQE//QTEXxb8/8N4CNc6FpgZahzpTjFhMzSA7T/nHJa11DE8Ng2TP3iAmRczFlmslSuUNOgUeb6yRvs0="/>
          <p:cNvSpPr>
            <a:spLocks noChangeArrowheads="1" noChangeShapeType="1"/>
          </p:cNvSpPr>
          <p:nvPr/>
        </p:nvSpPr>
        <p:spPr bwMode="auto">
          <a:xfrm>
            <a:off x="839788" y="1200150"/>
            <a:ext cx="68580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C2FD1"/>
                </a:soli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Xin chân thành cảm ơn</a:t>
            </a:r>
            <a:endParaRPr lang="en-US" sz="27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8C2FD1"/>
              </a:soli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2" name="WordArt 4" descr="OPL20U25GSXzBJYl68kk8uQGfFKzs7yb1M4KJWUiLk6ZEvGF+qCIPSnY57AbBFCvTW$15.2023.9$9+K4lPs7H94VUqPe2XwIsfPRnrXQE//QTEXxb8/8N4CNc6FpgZahzpTjFhMzSA7T/nHJa11DE8Ng2TP3iAmRczFlmslSuUNOgUeb6yRvs0="/>
          <p:cNvSpPr>
            <a:spLocks noChangeArrowheads="1" noChangeShapeType="1"/>
          </p:cNvSpPr>
          <p:nvPr/>
        </p:nvSpPr>
        <p:spPr bwMode="auto">
          <a:xfrm>
            <a:off x="381000" y="2400300"/>
            <a:ext cx="7848600" cy="22288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27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27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27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27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27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27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27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endParaRPr lang="en-US" sz="27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049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1857693" y="4158291"/>
            <a:ext cx="608916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9689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310427" y="397634"/>
            <a:ext cx="2454766" cy="1149852"/>
            <a:chOff x="5469927" y="870396"/>
            <a:chExt cx="3273020" cy="1533134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870396"/>
              <a:ext cx="3028822" cy="1415771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5469927" y="1049314"/>
              <a:ext cx="3047396" cy="1354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351647" y="2892835"/>
              <a:ext cx="250354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Google Shape;162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7"/>
            <a:ext cx="2271617" cy="1061829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03376" y="2812772"/>
              <a:ext cx="2486227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066800" y="628650"/>
            <a:ext cx="3429000" cy="3086100"/>
          </a:xfrm>
          <a:prstGeom prst="sun">
            <a:avLst>
              <a:gd name="adj" fmla="val 23225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93265" y="1863382"/>
            <a:ext cx="173133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5750"/>
            <a:ext cx="2895600" cy="25908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810000" y="51435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34),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loud Callout 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238500" y="476250"/>
            <a:ext cx="6003469" cy="2667000"/>
          </a:xfrm>
          <a:prstGeom prst="cloudCallout">
            <a:avLst>
              <a:gd name="adj1" fmla="val -63599"/>
              <a:gd name="adj2" fmla="val 250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6" name="Straight Connector 5" descr="OPL20U25GSXzBJYl68kk8uQGfFKzs7yb1M4KJWUiLk6ZEvGF+qCIPSnY57AbBFCvTW$15.2023.9$9+K4lPs7H94VUqPe2XwIsfPRnrXQE//QTEXxb8/8N4CNc6FpgZahzpTjFhMzSA7T/nHJa11DE8Ng2TP3iAmRczFlmslSuUNOgUeb6yRvs0="/>
          <p:cNvCxnSpPr/>
          <p:nvPr/>
        </p:nvCxnSpPr>
        <p:spPr>
          <a:xfrm>
            <a:off x="1600200" y="1047750"/>
            <a:ext cx="0" cy="76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OPL20U25GSXzBJYl68kk8uQGfFKzs7yb1M4KJWUiLk6ZEvGF+qCIPSnY57AbBFCvTW$15.2023.9$9+K4lPs7H94VUqPe2XwIsfPRnrXQE//QTEXxb8/8N4CNc6FpgZahzpTjFhMzSA7T/nHJa11DE8Ng2TP3iAmRczFlmslSuUNOgUeb6yRvs0="/>
          <p:cNvCxnSpPr/>
          <p:nvPr/>
        </p:nvCxnSpPr>
        <p:spPr>
          <a:xfrm>
            <a:off x="2286000" y="1543050"/>
            <a:ext cx="0" cy="800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OPL20U25GSXzBJYl68kk8uQGfFKzs7yb1M4KJWUiLk6ZEvGF+qCIPSnY57AbBFCvTW$15.2023.9$9+K4lPs7H94VUqPe2XwIsfPRnrXQE//QTEXxb8/8N4CNc6FpgZahzpTjFhMzSA7T/nHJa11DE8Ng2TP3iAmRczFlmslSuUNOgUeb6yRvs0="/>
          <p:cNvCxnSpPr/>
          <p:nvPr/>
        </p:nvCxnSpPr>
        <p:spPr>
          <a:xfrm>
            <a:off x="1600200" y="1809750"/>
            <a:ext cx="6858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OPL20U25GSXzBJYl68kk8uQGfFKzs7yb1M4KJWUiLk6ZEvGF+qCIPSnY57AbBFCvTW$15.2023.9$9+K4lPs7H94VUqPe2XwIsfPRnrXQE//QTEXxb8/8N4CNc6FpgZahzpTjFhMzSA7T/nHJa11DE8Ng2TP3iAmRczFlmslSuUNOgUeb6yRvs0="/>
          <p:cNvCxnSpPr/>
          <p:nvPr/>
        </p:nvCxnSpPr>
        <p:spPr>
          <a:xfrm>
            <a:off x="1600200" y="1047750"/>
            <a:ext cx="685800" cy="495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 descr="OPL20U25GSXzBJYl68kk8uQGfFKzs7yb1M4KJWUiLk6ZEvGF+qCIPSnY57AbBFCvTW$15.2023.9$9+K4lPs7H94VUqPe2XwIsfPRnrXQE//QTEXxb8/8N4CNc6FpgZahzpTjFhMzSA7T/nHJa11DE8Ng2TP3iAmRczFlmslSuUNOgUeb6yRvs0="/>
          <p:cNvCxnSpPr/>
          <p:nvPr/>
        </p:nvCxnSpPr>
        <p:spPr>
          <a:xfrm>
            <a:off x="1600200" y="1219200"/>
            <a:ext cx="685800" cy="533400"/>
          </a:xfrm>
          <a:prstGeom prst="line">
            <a:avLst/>
          </a:prstGeom>
          <a:ln w="19050">
            <a:solidFill>
              <a:srgbClr val="020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 descr="OPL20U25GSXzBJYl68kk8uQGfFKzs7yb1M4KJWUiLk6ZEvGF+qCIPSnY57AbBFCvTW$15.2023.9$9+K4lPs7H94VUqPe2XwIsfPRnrXQE//QTEXxb8/8N4CNc6FpgZahzpTjFhMzSA7T/nHJa11DE8Ng2TP3iAmRczFlmslSuUNOgUeb6yRvs0="/>
          <p:cNvCxnSpPr/>
          <p:nvPr/>
        </p:nvCxnSpPr>
        <p:spPr>
          <a:xfrm>
            <a:off x="1600200" y="1390650"/>
            <a:ext cx="685800" cy="533400"/>
          </a:xfrm>
          <a:prstGeom prst="line">
            <a:avLst/>
          </a:prstGeom>
          <a:ln w="19050">
            <a:solidFill>
              <a:srgbClr val="020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1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230832" y="1768828"/>
            <a:ext cx="6224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230832" y="1234362"/>
            <a:ext cx="1351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</p:txBody>
      </p:sp>
      <p:sp>
        <p:nvSpPr>
          <p:cNvPr id="7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491231" y="636342"/>
            <a:ext cx="529395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GIÁC, TỨ GIÁC</a:t>
            </a:r>
          </a:p>
        </p:txBody>
      </p:sp>
      <p:sp>
        <p:nvSpPr>
          <p:cNvPr id="8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317395" y="143647"/>
            <a:ext cx="2390718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5</a:t>
            </a:r>
          </a:p>
        </p:txBody>
      </p:sp>
      <p:sp>
        <p:nvSpPr>
          <p:cNvPr id="9" name="Hình chữ nhật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33549" y="4277612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04800" y="112395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song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chéo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1623</Words>
  <Application>Microsoft Office PowerPoint</Application>
  <PresentationFormat>On-screen Show (16:9)</PresentationFormat>
  <Paragraphs>176</Paragraphs>
  <Slides>33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Times New Roman</vt:lpstr>
      <vt:lpstr>Wingdings</vt:lpstr>
      <vt:lpstr>思源黑体 Heavy</vt:lpstr>
      <vt:lpstr>Office Theme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TGPM</cp:lastModifiedBy>
  <cp:revision>376</cp:revision>
  <cp:lastPrinted>2023-07-27T15:28:32Z</cp:lastPrinted>
  <dcterms:created xsi:type="dcterms:W3CDTF">2021-07-22T17:31:00Z</dcterms:created>
  <dcterms:modified xsi:type="dcterms:W3CDTF">2025-05-17T06:18:10Z</dcterms:modified>
</cp:coreProperties>
</file>