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200b3ada34f44c6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2"/>
  </p:notesMasterIdLst>
  <p:sldIdLst>
    <p:sldId id="422" r:id="rId12"/>
    <p:sldId id="423" r:id="rId13"/>
    <p:sldId id="424" r:id="rId14"/>
    <p:sldId id="425" r:id="rId15"/>
    <p:sldId id="426" r:id="rId16"/>
    <p:sldId id="428" r:id="rId17"/>
    <p:sldId id="406" r:id="rId18"/>
    <p:sldId id="407" r:id="rId19"/>
    <p:sldId id="410" r:id="rId20"/>
    <p:sldId id="409" r:id="rId21"/>
    <p:sldId id="427" r:id="rId22"/>
    <p:sldId id="429" r:id="rId23"/>
    <p:sldId id="280" r:id="rId24"/>
    <p:sldId id="434" r:id="rId25"/>
    <p:sldId id="411" r:id="rId26"/>
    <p:sldId id="412" r:id="rId27"/>
    <p:sldId id="435" r:id="rId28"/>
    <p:sldId id="413" r:id="rId29"/>
    <p:sldId id="430" r:id="rId30"/>
    <p:sldId id="414" r:id="rId31"/>
    <p:sldId id="433" r:id="rId32"/>
    <p:sldId id="416" r:id="rId33"/>
    <p:sldId id="431" r:id="rId34"/>
    <p:sldId id="418" r:id="rId35"/>
    <p:sldId id="415" r:id="rId36"/>
    <p:sldId id="417" r:id="rId37"/>
    <p:sldId id="419" r:id="rId38"/>
    <p:sldId id="420" r:id="rId39"/>
    <p:sldId id="421" r:id="rId40"/>
    <p:sldId id="279" r:id="rId41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</p:embeddedFontLst>
  <p:defaultTextStyle>
    <a:defPPr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56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609009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668408"/>
        <a:ext cx="8009202" cy="1098002"/>
      </dsp:txXfrm>
    </dsp:sp>
    <dsp:sp modelId="{0DFB8EA2-E9F4-4E7D-B5BF-ABC527E44C63}">
      <dsp:nvSpPr>
        <dsp:cNvPr id="0" name=""/>
        <dsp:cNvSpPr/>
      </dsp:nvSpPr>
      <dsp:spPr>
        <a:xfrm>
          <a:off x="0" y="1819200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19200"/>
        <a:ext cx="8128000" cy="1076400"/>
      </dsp:txXfrm>
    </dsp:sp>
    <dsp:sp modelId="{D2408717-B530-41AC-B5CE-E14FAEC5B062}">
      <dsp:nvSpPr>
        <dsp:cNvPr id="0" name=""/>
        <dsp:cNvSpPr/>
      </dsp:nvSpPr>
      <dsp:spPr>
        <a:xfrm>
          <a:off x="0" y="2784257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2843656"/>
        <a:ext cx="8009202" cy="1098002"/>
      </dsp:txXfrm>
    </dsp:sp>
    <dsp:sp modelId="{8F3B6D51-6576-4847-95F8-097004C88A78}">
      <dsp:nvSpPr>
        <dsp:cNvPr id="0" name=""/>
        <dsp:cNvSpPr/>
      </dsp:nvSpPr>
      <dsp:spPr>
        <a:xfrm>
          <a:off x="0" y="4112400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4112400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1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7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497699B-48B7-4073-9405-3FCDD293372A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9" y="3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5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55" y="2924949"/>
            <a:ext cx="565151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30190"/>
            <a:ext cx="566739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9" y="127945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9" y="36513"/>
            <a:ext cx="85725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8" y="2924945"/>
            <a:ext cx="85725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4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74" y="531341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474027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40" y="1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43" y="5657723"/>
            <a:ext cx="4006221" cy="120032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10" y="3121307"/>
            <a:ext cx="4878254" cy="120032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3982251" y="5311835"/>
            <a:ext cx="4227500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9" y="1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55036" y="5653979"/>
            <a:ext cx="3967749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9" y="1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8365"/>
            <a:ext cx="12193099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02072" y="1811319"/>
            <a:ext cx="6987871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5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gif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63.emf"/><Relationship Id="rId3" Type="http://schemas.microsoft.com/office/2007/relationships/media" Target="../media/media4.mp3"/><Relationship Id="rId21" Type="http://schemas.openxmlformats.org/officeDocument/2006/relationships/image" Target="../media/image60.wmf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6.gif"/><Relationship Id="rId17" Type="http://schemas.openxmlformats.org/officeDocument/2006/relationships/image" Target="../media/image40.gif"/><Relationship Id="rId25" Type="http://schemas.openxmlformats.org/officeDocument/2006/relationships/image" Target="../media/image62.wmf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oleObject" Target="../embeddings/oleObject7.bin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4.gif"/><Relationship Id="rId24" Type="http://schemas.openxmlformats.org/officeDocument/2006/relationships/oleObject" Target="../embeddings/oleObject9.bin"/><Relationship Id="rId5" Type="http://schemas.microsoft.com/office/2007/relationships/media" Target="../media/media1.mp3"/><Relationship Id="rId15" Type="http://schemas.openxmlformats.org/officeDocument/2006/relationships/image" Target="../media/image35.png"/><Relationship Id="rId23" Type="http://schemas.openxmlformats.org/officeDocument/2006/relationships/image" Target="../media/image61.wmf"/><Relationship Id="rId10" Type="http://schemas.openxmlformats.org/officeDocument/2006/relationships/image" Target="../media/image55.png"/><Relationship Id="rId19" Type="http://schemas.openxmlformats.org/officeDocument/2006/relationships/image" Target="../media/image59.wmf"/><Relationship Id="rId4" Type="http://schemas.openxmlformats.org/officeDocument/2006/relationships/audio" Target="../media/media4.mp3"/><Relationship Id="rId9" Type="http://schemas.openxmlformats.org/officeDocument/2006/relationships/image" Target="../media/image54.png"/><Relationship Id="rId14" Type="http://schemas.openxmlformats.org/officeDocument/2006/relationships/image" Target="../media/image58.gif"/><Relationship Id="rId22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2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wmf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5.wmf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8.png"/><Relationship Id="rId5" Type="http://schemas.openxmlformats.org/officeDocument/2006/relationships/image" Target="../media/image84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24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image" Target="../media/image3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6.xml"/><Relationship Id="rId11" Type="http://schemas.openxmlformats.org/officeDocument/2006/relationships/image" Target="../media/image110.gif"/><Relationship Id="rId5" Type="http://schemas.openxmlformats.org/officeDocument/2006/relationships/slide" Target="slide25.xml"/><Relationship Id="rId10" Type="http://schemas.openxmlformats.org/officeDocument/2006/relationships/image" Target="../media/image109.gif"/><Relationship Id="rId4" Type="http://schemas.openxmlformats.org/officeDocument/2006/relationships/image" Target="../media/image107.png"/><Relationship Id="rId9" Type="http://schemas.openxmlformats.org/officeDocument/2006/relationships/image" Target="../media/image108.gif"/><Relationship Id="rId1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12" Type="http://schemas.openxmlformats.org/officeDocument/2006/relationships/image" Target="../media/image40.gif"/><Relationship Id="rId2" Type="http://schemas.openxmlformats.org/officeDocument/2006/relationships/audio" Target="../media/media3.mp3"/><Relationship Id="rId16" Type="http://schemas.openxmlformats.org/officeDocument/2006/relationships/image" Target="../media/image44.emf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audio" Target="../media/media1.mp3"/><Relationship Id="rId9" Type="http://schemas.openxmlformats.org/officeDocument/2006/relationships/image" Target="../media/image34.gif"/><Relationship Id="rId1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50.wmf"/><Relationship Id="rId3" Type="http://schemas.microsoft.com/office/2007/relationships/media" Target="../media/media1.mp3"/><Relationship Id="rId21" Type="http://schemas.openxmlformats.org/officeDocument/2006/relationships/oleObject" Target="../embeddings/oleObject5.bin"/><Relationship Id="rId7" Type="http://schemas.openxmlformats.org/officeDocument/2006/relationships/image" Target="../media/image46.png"/><Relationship Id="rId12" Type="http://schemas.openxmlformats.org/officeDocument/2006/relationships/image" Target="../media/image40.gif"/><Relationship Id="rId17" Type="http://schemas.openxmlformats.org/officeDocument/2006/relationships/oleObject" Target="../embeddings/oleObject3.bin"/><Relationship Id="rId2" Type="http://schemas.openxmlformats.org/officeDocument/2006/relationships/audio" Target="../media/media3.mp3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19" Type="http://schemas.openxmlformats.org/officeDocument/2006/relationships/oleObject" Target="../embeddings/oleObject4.bin"/><Relationship Id="rId4" Type="http://schemas.openxmlformats.org/officeDocument/2006/relationships/audio" Target="../media/media1.mp3"/><Relationship Id="rId9" Type="http://schemas.openxmlformats.org/officeDocument/2006/relationships/image" Target="../media/image34.gif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9669643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85213" y="3843682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Thị Hải Yến</a:t>
            </a:r>
          </a:p>
        </p:txBody>
      </p:sp>
    </p:spTree>
    <p:extLst>
      <p:ext uri="{BB962C8B-B14F-4D97-AF65-F5344CB8AC3E}">
        <p14:creationId xmlns:p14="http://schemas.microsoft.com/office/powerpoint/2010/main" val="247657645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4574" y="88360"/>
            <a:ext cx="8383605" cy="104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3184" y="5266704"/>
            <a:ext cx="206374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-86019" y="-3905"/>
            <a:ext cx="102304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// CD.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504372"/>
              </p:ext>
            </p:extLst>
          </p:nvPr>
        </p:nvGraphicFramePr>
        <p:xfrm>
          <a:off x="15875" y="1117600"/>
          <a:ext cx="37877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31560" imgH="228600" progId="Equation.DSMT4">
                  <p:embed/>
                </p:oleObj>
              </mc:Choice>
              <mc:Fallback>
                <p:oleObj name="Equation" r:id="rId18" imgW="123156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1117600"/>
                        <a:ext cx="378777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62566"/>
              </p:ext>
            </p:extLst>
          </p:nvPr>
        </p:nvGraphicFramePr>
        <p:xfrm>
          <a:off x="17463" y="1885950"/>
          <a:ext cx="37877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31560" imgH="228600" progId="Equation.DSMT4">
                  <p:embed/>
                </p:oleObj>
              </mc:Choice>
              <mc:Fallback>
                <p:oleObj name="Equation" r:id="rId20" imgW="123156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885950"/>
                        <a:ext cx="378777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081197"/>
              </p:ext>
            </p:extLst>
          </p:nvPr>
        </p:nvGraphicFramePr>
        <p:xfrm>
          <a:off x="4322763" y="1928813"/>
          <a:ext cx="397510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44520" imgH="228600" progId="Equation.DSMT4">
                  <p:embed/>
                </p:oleObj>
              </mc:Choice>
              <mc:Fallback>
                <p:oleObj name="Equation" r:id="rId22" imgW="124452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1928813"/>
                        <a:ext cx="3975100" cy="696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0090"/>
              </p:ext>
            </p:extLst>
          </p:nvPr>
        </p:nvGraphicFramePr>
        <p:xfrm>
          <a:off x="4310063" y="1200150"/>
          <a:ext cx="398462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95280" imgH="228600" progId="Equation.DSMT4">
                  <p:embed/>
                </p:oleObj>
              </mc:Choice>
              <mc:Fallback>
                <p:oleObj name="Equation" r:id="rId24" imgW="129528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63" y="1200150"/>
                        <a:ext cx="398462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CA8BB54A-2650-1DAD-24E3-C5B6FB20911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62358" y="13334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6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88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8" grpId="1" animBg="1"/>
      <p:bldP spid="23" grpId="0" animBg="1"/>
      <p:bldP spid="23" grpId="1" animBg="1"/>
      <p:bldP spid="23" grpId="2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5081" y="8483"/>
            <a:ext cx="12161838" cy="6841034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6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34173" y="2384214"/>
            <a:ext cx="7111273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/>
            <a:r>
              <a:rPr lang="en-US" sz="718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</a:t>
            </a:r>
            <a:r>
              <a:rPr lang="en-US" sz="718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THANG </a:t>
            </a:r>
            <a:r>
              <a:rPr lang="en-US" sz="718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CÂN</a:t>
            </a:r>
            <a:endParaRPr lang="en-US" sz="7182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21508" y="1650228"/>
            <a:ext cx="1798922" cy="859610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/>
            <a:r>
              <a:rPr lang="en-US" sz="478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8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998744" y="854841"/>
            <a:ext cx="7040574" cy="921114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387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436183" y="199539"/>
            <a:ext cx="3181826" cy="7675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438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38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9516" y="5697856"/>
            <a:ext cx="2340569" cy="921114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53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387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3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5387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3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8" y="1286934"/>
            <a:ext cx="12160135" cy="5655735"/>
          </a:xfrm>
          <a:prstGeom prst="rect">
            <a:avLst/>
          </a:prstGeom>
          <a:ln>
            <a:noFill/>
          </a:ln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Hộp Văn bản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" y="-292385"/>
            <a:ext cx="184727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444240" y="2621280"/>
            <a:ext cx="914400" cy="9144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just"/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2418" y="1938509"/>
            <a:ext cx="10713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song.</a:t>
            </a: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947959" y="162561"/>
            <a:ext cx="2969222" cy="1875469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2419" y="677753"/>
            <a:ext cx="90570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Rectangle 1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44229" y="2584458"/>
            <a:ext cx="11772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Hai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AB?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8085530" y="3877602"/>
            <a:ext cx="3154021" cy="1875181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2387" y="4825718"/>
            <a:ext cx="7568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-1" y="5973803"/>
                <a:ext cx="12083143" cy="601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1" u="sng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r>
                  <a:rPr kumimoji="0" lang="en-US" altLang="en-US" sz="3200" b="1" i="1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altLang="en-US" sz="3200" b="0" i="1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US" altLang="en-US" sz="3200" b="0" i="1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1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AB//CD)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kumimoji="0" lang="en-US" altLang="en-US" sz="3200" b="0" i="1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973803"/>
                <a:ext cx="12083143" cy="601575"/>
              </a:xfrm>
              <a:prstGeom prst="rect">
                <a:avLst/>
              </a:prstGeom>
              <a:blipFill rotWithShape="1">
                <a:blip r:embed="rId4"/>
                <a:stretch>
                  <a:fillRect l="-1261" t="-11111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19136" y="1773879"/>
            <a:ext cx="491172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7926" y="4995655"/>
            <a:ext cx="513473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84751" y="5015633"/>
            <a:ext cx="617290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184751" y="5033823"/>
            <a:ext cx="508947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1" grpId="0"/>
      <p:bldP spid="5" grpId="0"/>
      <p:bldP spid="17" grpId="0"/>
      <p:bldP spid="2" grpId="0" animBg="1"/>
      <p:bldP spid="2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3022" y="124262"/>
            <a:ext cx="117861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/101):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3021" y="4568854"/>
            <a:ext cx="116441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GHIK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906067" y="3452170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endParaRPr lang="en-US" sz="3200" i="1" dirty="0"/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rot="10800000" flipV="1">
            <a:off x="4735072" y="3984079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/>
          </a:p>
        </p:txBody>
      </p:sp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4" y="1524505"/>
            <a:ext cx="2589652" cy="222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43" y="1524504"/>
            <a:ext cx="2664666" cy="20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1" y="1524504"/>
            <a:ext cx="2523393" cy="185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828" y="1366244"/>
            <a:ext cx="2490372" cy="2010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2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73442" y="732413"/>
            <a:ext cx="4834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9189029" y="127905"/>
            <a:ext cx="2951059" cy="3856266"/>
          </a:xfrm>
          <a:prstGeom prst="rect">
            <a:avLst/>
          </a:prstGeom>
        </p:spPr>
      </p:pic>
      <p:sp>
        <p:nvSpPr>
          <p:cNvPr id="12" name="Rectangle 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0172" y="141487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61839" y="1408415"/>
                <a:ext cx="8184035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7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39" y="1408415"/>
                <a:ext cx="8184035" cy="601383"/>
              </a:xfrm>
              <a:prstGeom prst="rect">
                <a:avLst/>
              </a:prstGeom>
              <a:blipFill>
                <a:blip r:embed="rId3"/>
                <a:stretch>
                  <a:fillRect l="-1937"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0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15818" y="2013217"/>
                <a:ext cx="8142357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18" y="2013217"/>
                <a:ext cx="8142357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2419" y="3360562"/>
                <a:ext cx="6937477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𝐸𝐷𝐶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E.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19" y="3360562"/>
                <a:ext cx="6937477" cy="601383"/>
              </a:xfrm>
              <a:prstGeom prst="rect">
                <a:avLst/>
              </a:prstGeom>
              <a:blipFill>
                <a:blip r:embed="rId5"/>
                <a:stretch>
                  <a:fillRect l="-2197"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15818" y="3919487"/>
            <a:ext cx="3058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ED = EC.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15818" y="4559245"/>
                <a:ext cx="6299353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𝐸𝐴𝐵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𝐸𝐵𝐴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𝐸𝐴𝐵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18" y="4559245"/>
                <a:ext cx="6299353" cy="601383"/>
              </a:xfrm>
              <a:prstGeom prst="rect">
                <a:avLst/>
              </a:prstGeom>
              <a:blipFill>
                <a:blip r:embed="rId6"/>
                <a:stretch>
                  <a:fillRect l="-2517" t="-11111" r="-1452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68972" y="5214018"/>
            <a:ext cx="38340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EA = EB 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4805" y="5798793"/>
            <a:ext cx="41278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AD = BC.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2" y="3714386"/>
            <a:ext cx="3103563" cy="310356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01:20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01:19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01:18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01:17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01:16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01:15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01:14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01:13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01:12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01:11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01:10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01:09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01:08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01:07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01:06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01:05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01:04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01:03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01:02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01:00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00:59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00:58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00:57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00:56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00:55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00:54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00:53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00:52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00:51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00:50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00:49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00:48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00:47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00:46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00:45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00:44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00:43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00:42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00:41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00:39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00:38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00:37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00:36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00:35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00:34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00:33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00:32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00:31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00:30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00:29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00:28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00:27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00:26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00:25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00:24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00:23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00:22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00:21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00:20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00:19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00:18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00:17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00:16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00:15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00:14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00:13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00:12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00:11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00:10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00:09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00:08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00:07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00:06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00:05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00:04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00:03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00:02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00:01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7635051" y="4626833"/>
            <a:ext cx="1028075" cy="550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00:00</a:t>
            </a:r>
          </a:p>
        </p:txBody>
      </p:sp>
      <p:sp>
        <p:nvSpPr>
          <p:cNvPr id="217" name="Oval 216"/>
          <p:cNvSpPr/>
          <p:nvPr/>
        </p:nvSpPr>
        <p:spPr>
          <a:xfrm>
            <a:off x="7782722" y="5358256"/>
            <a:ext cx="804204" cy="3810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9115" y="2717019"/>
                <a:ext cx="2397836" cy="601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𝐸𝐴𝐵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𝐸𝐵𝐴</m:t>
                        </m:r>
                      </m:e>
                    </m:acc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" y="2717019"/>
                <a:ext cx="2397836" cy="601383"/>
              </a:xfrm>
              <a:prstGeom prst="rect">
                <a:avLst/>
              </a:prstGeom>
              <a:blipFill rotWithShape="1">
                <a:blip r:embed="rId8"/>
                <a:stretch>
                  <a:fillRect t="-9184" r="-5838" b="-34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5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6" grpId="0"/>
      <p:bldP spid="29" grpId="0"/>
      <p:bldP spid="30" grpId="0"/>
      <p:bldP spid="33" grpId="0"/>
      <p:bldP spid="34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519472" y="99167"/>
            <a:ext cx="2532624" cy="3666514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57832" y="731923"/>
            <a:ext cx="4834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8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13613" y="1305001"/>
                <a:ext cx="470955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8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613" y="1305001"/>
                <a:ext cx="4709559" cy="584775"/>
              </a:xfrm>
              <a:prstGeom prst="rect">
                <a:avLst/>
              </a:prstGeom>
              <a:blipFill>
                <a:blip r:embed="rId3"/>
                <a:stretch>
                  <a:fillRect l="-3234" t="-13542" r="-2329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0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69696" y="220643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1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309863" y="2366496"/>
                <a:ext cx="3400290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cmt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863" y="2366496"/>
                <a:ext cx="3400290" cy="601383"/>
              </a:xfrm>
              <a:prstGeom prst="rect">
                <a:avLst/>
              </a:prstGeom>
              <a:blipFill>
                <a:blip r:embed="rId4"/>
                <a:stretch>
                  <a:fillRect t="-10101" r="-3943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2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29074" y="1874903"/>
            <a:ext cx="6837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cmt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09863" y="2917102"/>
            <a:ext cx="325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2" name="Rectangle 2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6401" y="4742398"/>
            <a:ext cx="6096000" cy="1701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Hai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Hai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2" y="3714386"/>
            <a:ext cx="3103563" cy="3103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488639" y="3415374"/>
                <a:ext cx="524214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𝐴𝐷𝐶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c.g.c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639" y="3415374"/>
                <a:ext cx="5242141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2907" t="-13542" r="-2093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80391" y="3964732"/>
            <a:ext cx="6766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= BD (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2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3021" y="44605"/>
            <a:ext cx="11749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/102):</a:t>
            </a: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ABCD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 // CD, AB &lt; CD.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CD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DH = CK.</a:t>
            </a:r>
            <a:endParaRPr lang="en-US" sz="3200" dirty="0"/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31694" y="2486575"/>
            <a:ext cx="7601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BKC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462148" y="4962084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 </a:t>
            </a:r>
            <a:endParaRPr lang="en-US" sz="3200" i="1" dirty="0"/>
          </a:p>
        </p:txBody>
      </p:sp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9" y="2106708"/>
            <a:ext cx="3798283" cy="2750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331694" y="3195403"/>
                <a:ext cx="9130454" cy="1093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AD = BC;</a:t>
                </a:r>
                <a:r>
                  <a:rPr lang="en-US" sz="32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𝐴𝐷𝐻</m:t>
                        </m:r>
                      </m:e>
                    </m:acc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𝐵𝐶𝐾</m:t>
                        </m:r>
                      </m:e>
                    </m:acc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v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ì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ABCD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ì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thang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d>
                      <m:r>
                        <a:rPr lang="en-US" sz="3200" b="0" i="0" smtClean="0"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94" y="3195403"/>
                <a:ext cx="9130454" cy="1093826"/>
              </a:xfrm>
              <a:prstGeom prst="rect">
                <a:avLst/>
              </a:prstGeom>
              <a:blipFill>
                <a:blip r:embed="rId3"/>
                <a:stretch>
                  <a:fillRect l="-1669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43021" y="4423475"/>
                <a:ext cx="831636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AHD =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DH = CK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21" y="4423475"/>
                <a:ext cx="8316362" cy="1077218"/>
              </a:xfrm>
              <a:prstGeom prst="rect">
                <a:avLst/>
              </a:prstGeom>
              <a:blipFill>
                <a:blip r:embed="rId4"/>
                <a:stretch>
                  <a:fillRect l="-1906" t="-7955" r="-1760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rot="10800000" flipV="1">
            <a:off x="4401202" y="1901831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04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79088" y="133616"/>
            <a:ext cx="4879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208867" y="1147582"/>
            <a:ext cx="3637793" cy="1826383"/>
          </a:xfrm>
          <a:prstGeom prst="rect">
            <a:avLst/>
          </a:prstGeom>
        </p:spPr>
      </p:pic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773379"/>
              </p:ext>
            </p:extLst>
          </p:nvPr>
        </p:nvGraphicFramePr>
        <p:xfrm>
          <a:off x="4794710" y="3125820"/>
          <a:ext cx="1972496" cy="61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228600" progId="Equation.DSMT4">
                  <p:embed/>
                </p:oleObj>
              </mc:Choice>
              <mc:Fallback>
                <p:oleObj name="Equation" r:id="rId3" imgW="7365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710" y="3125820"/>
                        <a:ext cx="1972496" cy="6120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798857"/>
              </p:ext>
            </p:extLst>
          </p:nvPr>
        </p:nvGraphicFramePr>
        <p:xfrm>
          <a:off x="6043969" y="4423202"/>
          <a:ext cx="2713037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177480" progId="Equation.DSMT4">
                  <p:embed/>
                </p:oleObj>
              </mc:Choice>
              <mc:Fallback>
                <p:oleObj name="Equation" r:id="rId5" imgW="1054080" imgH="177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969" y="4423202"/>
                        <a:ext cx="2713037" cy="468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144927"/>
              </p:ext>
            </p:extLst>
          </p:nvPr>
        </p:nvGraphicFramePr>
        <p:xfrm>
          <a:off x="5701075" y="4857201"/>
          <a:ext cx="2124206" cy="65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228600" progId="Equation.DSMT4">
                  <p:embed/>
                </p:oleObj>
              </mc:Choice>
              <mc:Fallback>
                <p:oleObj name="Equation" r:id="rId7" imgW="77436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075" y="4857201"/>
                        <a:ext cx="2124206" cy="65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0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623476" y="1902418"/>
                <a:ext cx="417037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𝐴𝐷𝐵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6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476" y="1902418"/>
                <a:ext cx="4170372" cy="584775"/>
              </a:xfrm>
              <a:prstGeom prst="rect">
                <a:avLst/>
              </a:prstGeom>
              <a:blipFill>
                <a:blip r:embed="rId9"/>
                <a:stretch>
                  <a:fillRect l="-3650" t="-13542" r="-2628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4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702690" y="2579368"/>
            <a:ext cx="6880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…  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36305" y="3745173"/>
            <a:ext cx="3257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801831" y="4322425"/>
            <a:ext cx="13356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c.g.c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847395" y="4945523"/>
            <a:ext cx="3661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798975" y="3198088"/>
            <a:ext cx="5235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9339" y="2539901"/>
            <a:ext cx="75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CD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635584" y="3163911"/>
                <a:ext cx="1055078" cy="601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84" y="3163911"/>
                <a:ext cx="1055078" cy="60138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4732436" y="3737840"/>
            <a:ext cx="75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43728" y="4360748"/>
            <a:ext cx="1223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5095" y="4972709"/>
            <a:ext cx="1303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ADB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" y="3949347"/>
            <a:ext cx="2821703" cy="28217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00:50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00:49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00:48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00:47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00:46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00:45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00:44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00:43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00:42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00:41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00:40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00:39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00:38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00:37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00:36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00:35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00:34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00:33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00:32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00:31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00:30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00:29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00:28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00:27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00:26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00:25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00:24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00:23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00:22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00:21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00:20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00:19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00:18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00:17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00:16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00:15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00:14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00:13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00:12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00:11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00:10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00:09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00:08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00:07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00:06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00:05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00:04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00:03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00:02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00:01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404099" y="456479"/>
            <a:ext cx="1028075" cy="550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00:00</a:t>
            </a:r>
          </a:p>
        </p:txBody>
      </p:sp>
      <p:sp>
        <p:nvSpPr>
          <p:cNvPr id="214" name="Oval 213"/>
          <p:cNvSpPr/>
          <p:nvPr/>
        </p:nvSpPr>
        <p:spPr>
          <a:xfrm>
            <a:off x="10551770" y="1187902"/>
            <a:ext cx="804204" cy="3810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Rectangle 214"/>
          <p:cNvSpPr>
            <a:spLocks noChangeArrowheads="1"/>
          </p:cNvSpPr>
          <p:nvPr/>
        </p:nvSpPr>
        <p:spPr bwMode="auto">
          <a:xfrm>
            <a:off x="4789782" y="4351533"/>
            <a:ext cx="13468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122019377"/>
              </p:ext>
            </p:extLst>
          </p:nvPr>
        </p:nvGraphicFramePr>
        <p:xfrm>
          <a:off x="3454400" y="889000"/>
          <a:ext cx="812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041806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505" y="147213"/>
            <a:ext cx="715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>
            <a:off x="5609681" y="770897"/>
            <a:ext cx="29196" cy="1753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895618"/>
                <a:ext cx="5364546" cy="1628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3200" b="1" i="0" u="none" strike="noStrike" cap="none" normalizeH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 // CD.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𝐵𝐷𝐶</m:t>
                        </m:r>
                        <m:r>
                          <a:rPr lang="en-US" altLang="en-US" sz="3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95618"/>
                <a:ext cx="5364546" cy="1628716"/>
              </a:xfrm>
              <a:prstGeom prst="rect">
                <a:avLst/>
              </a:prstGeom>
              <a:blipFill>
                <a:blip r:embed="rId4"/>
                <a:stretch>
                  <a:fillRect l="-2841" t="-3371" b="-104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5"/>
          <a:stretch>
            <a:fillRect/>
          </a:stretch>
        </p:blipFill>
        <p:spPr>
          <a:xfrm>
            <a:off x="7938211" y="304484"/>
            <a:ext cx="3230404" cy="2870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0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745506" y="770897"/>
                <a:ext cx="6222376" cy="2121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 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// BC; AD &lt; BC.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506" y="770897"/>
                <a:ext cx="6222376" cy="2121158"/>
              </a:xfrm>
              <a:prstGeom prst="rect">
                <a:avLst/>
              </a:prstGeom>
              <a:blipFill>
                <a:blip r:embed="rId6"/>
                <a:stretch>
                  <a:fillRect l="-2549" t="-2299" r="-2549" b="-8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2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136685" y="3079485"/>
                <a:ext cx="428796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2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6685" y="3079485"/>
                <a:ext cx="4287969" cy="584775"/>
              </a:xfrm>
              <a:prstGeom prst="rect">
                <a:avLst/>
              </a:prstGeom>
              <a:blipFill>
                <a:blip r:embed="rId7"/>
                <a:stretch>
                  <a:fillRect l="-3698" t="-13542" r="-2560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2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09221" y="4621926"/>
            <a:ext cx="68016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37" name="Rectangle 2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25424" y="3600529"/>
            <a:ext cx="32415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1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258020" y="5622600"/>
                <a:ext cx="5915402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𝐵𝐷𝐶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8020" y="5622600"/>
                <a:ext cx="5915402" cy="601383"/>
              </a:xfrm>
              <a:prstGeom prst="rect">
                <a:avLst/>
              </a:prstGeom>
              <a:blipFill>
                <a:blip r:embed="rId8"/>
                <a:stretch>
                  <a:fillRect t="-10101" r="-1648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6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968377" y="4090816"/>
                <a:ext cx="7362721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</a:endParaRPr>
              </a:p>
            </p:txBody>
          </p:sp>
        </mc:Choice>
        <mc:Fallback xmlns="">
          <p:sp>
            <p:nvSpPr>
              <p:cNvPr id="40" name="Rectangle 26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8377" y="4090816"/>
                <a:ext cx="7362721" cy="601383"/>
              </a:xfrm>
              <a:prstGeom prst="rect">
                <a:avLst/>
              </a:prstGeom>
              <a:blipFill>
                <a:blip r:embed="rId9"/>
                <a:stretch>
                  <a:fillRect t="-11111" r="-1242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933" y="3221718"/>
            <a:ext cx="3033573" cy="3033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Rectangle 357"/>
              <p:cNvSpPr>
                <a:spLocks noChangeArrowheads="1"/>
              </p:cNvSpPr>
              <p:nvPr/>
            </p:nvSpPr>
            <p:spPr bwMode="auto">
              <a:xfrm>
                <a:off x="3162897" y="5101556"/>
                <a:ext cx="523374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c.g.c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" name="Rectangle 3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2897" y="5101556"/>
                <a:ext cx="5233740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3030" t="-14583" r="-1981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3" name="Rounded Rectangle 9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05:00</a:t>
            </a:r>
          </a:p>
        </p:txBody>
      </p:sp>
      <p:sp>
        <p:nvSpPr>
          <p:cNvPr id="964" name="Rounded Rectangle 9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04:59</a:t>
            </a:r>
          </a:p>
        </p:txBody>
      </p:sp>
      <p:sp>
        <p:nvSpPr>
          <p:cNvPr id="965" name="Rounded Rectangle 9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04:58</a:t>
            </a:r>
          </a:p>
        </p:txBody>
      </p:sp>
      <p:sp>
        <p:nvSpPr>
          <p:cNvPr id="966" name="Rounded Rectangle 9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04:57</a:t>
            </a:r>
          </a:p>
        </p:txBody>
      </p:sp>
      <p:sp>
        <p:nvSpPr>
          <p:cNvPr id="967" name="Rounded Rectangle 9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04:56</a:t>
            </a:r>
          </a:p>
        </p:txBody>
      </p:sp>
      <p:sp>
        <p:nvSpPr>
          <p:cNvPr id="968" name="Rounded Rectangle 9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04:55</a:t>
            </a:r>
          </a:p>
        </p:txBody>
      </p:sp>
      <p:sp>
        <p:nvSpPr>
          <p:cNvPr id="969" name="Rounded Rectangle 9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04:54</a:t>
            </a:r>
          </a:p>
        </p:txBody>
      </p:sp>
      <p:sp>
        <p:nvSpPr>
          <p:cNvPr id="970" name="Rounded Rectangle 9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04:53</a:t>
            </a:r>
          </a:p>
        </p:txBody>
      </p:sp>
      <p:sp>
        <p:nvSpPr>
          <p:cNvPr id="971" name="Rounded Rectangle 9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04:52</a:t>
            </a:r>
          </a:p>
        </p:txBody>
      </p:sp>
      <p:sp>
        <p:nvSpPr>
          <p:cNvPr id="972" name="Rounded Rectangle 9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04:51</a:t>
            </a:r>
          </a:p>
        </p:txBody>
      </p:sp>
      <p:sp>
        <p:nvSpPr>
          <p:cNvPr id="973" name="Rounded Rectangle 9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04:50</a:t>
            </a:r>
          </a:p>
        </p:txBody>
      </p:sp>
      <p:sp>
        <p:nvSpPr>
          <p:cNvPr id="974" name="Rounded Rectangle 9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04:49</a:t>
            </a:r>
          </a:p>
        </p:txBody>
      </p:sp>
      <p:sp>
        <p:nvSpPr>
          <p:cNvPr id="975" name="Rounded Rectangle 9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04:48</a:t>
            </a:r>
          </a:p>
        </p:txBody>
      </p:sp>
      <p:sp>
        <p:nvSpPr>
          <p:cNvPr id="976" name="Rounded Rectangle 9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04:47</a:t>
            </a:r>
          </a:p>
        </p:txBody>
      </p:sp>
      <p:sp>
        <p:nvSpPr>
          <p:cNvPr id="977" name="Rounded Rectangle 9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04:46</a:t>
            </a:r>
          </a:p>
        </p:txBody>
      </p:sp>
      <p:sp>
        <p:nvSpPr>
          <p:cNvPr id="978" name="Rounded Rectangle 9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04:45</a:t>
            </a:r>
          </a:p>
        </p:txBody>
      </p:sp>
      <p:sp>
        <p:nvSpPr>
          <p:cNvPr id="979" name="Rounded Rectangle 9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04:44</a:t>
            </a:r>
          </a:p>
        </p:txBody>
      </p:sp>
      <p:sp>
        <p:nvSpPr>
          <p:cNvPr id="980" name="Rounded Rectangle 9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04:43</a:t>
            </a:r>
          </a:p>
        </p:txBody>
      </p:sp>
      <p:sp>
        <p:nvSpPr>
          <p:cNvPr id="981" name="Rounded Rectangle 9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04:42</a:t>
            </a:r>
          </a:p>
        </p:txBody>
      </p:sp>
      <p:sp>
        <p:nvSpPr>
          <p:cNvPr id="982" name="Rounded Rectangle 9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04:41</a:t>
            </a:r>
          </a:p>
        </p:txBody>
      </p:sp>
      <p:sp>
        <p:nvSpPr>
          <p:cNvPr id="983" name="Rounded Rectangle 9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04:40</a:t>
            </a:r>
          </a:p>
        </p:txBody>
      </p:sp>
      <p:sp>
        <p:nvSpPr>
          <p:cNvPr id="984" name="Rounded Rectangle 9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04:39</a:t>
            </a:r>
          </a:p>
        </p:txBody>
      </p:sp>
      <p:sp>
        <p:nvSpPr>
          <p:cNvPr id="985" name="Rounded Rectangle 9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04:38</a:t>
            </a:r>
          </a:p>
        </p:txBody>
      </p:sp>
      <p:sp>
        <p:nvSpPr>
          <p:cNvPr id="986" name="Rounded Rectangle 9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04:37</a:t>
            </a:r>
          </a:p>
        </p:txBody>
      </p:sp>
      <p:sp>
        <p:nvSpPr>
          <p:cNvPr id="987" name="Rounded Rectangle 9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04:36</a:t>
            </a:r>
          </a:p>
        </p:txBody>
      </p:sp>
      <p:sp>
        <p:nvSpPr>
          <p:cNvPr id="988" name="Rounded Rectangle 9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04:35</a:t>
            </a:r>
          </a:p>
        </p:txBody>
      </p:sp>
      <p:sp>
        <p:nvSpPr>
          <p:cNvPr id="989" name="Rounded Rectangle 9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04:34</a:t>
            </a:r>
          </a:p>
        </p:txBody>
      </p:sp>
      <p:sp>
        <p:nvSpPr>
          <p:cNvPr id="990" name="Rounded Rectangle 9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04:33</a:t>
            </a:r>
          </a:p>
        </p:txBody>
      </p:sp>
      <p:sp>
        <p:nvSpPr>
          <p:cNvPr id="991" name="Rounded Rectangle 9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04:32</a:t>
            </a:r>
          </a:p>
        </p:txBody>
      </p:sp>
      <p:sp>
        <p:nvSpPr>
          <p:cNvPr id="992" name="Rounded Rectangle 9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04:31</a:t>
            </a:r>
          </a:p>
        </p:txBody>
      </p:sp>
      <p:sp>
        <p:nvSpPr>
          <p:cNvPr id="993" name="Rounded Rectangle 9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04:30</a:t>
            </a:r>
          </a:p>
        </p:txBody>
      </p:sp>
      <p:sp>
        <p:nvSpPr>
          <p:cNvPr id="994" name="Rounded Rectangle 9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04:29</a:t>
            </a:r>
          </a:p>
        </p:txBody>
      </p:sp>
      <p:sp>
        <p:nvSpPr>
          <p:cNvPr id="995" name="Rounded Rectangle 9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04:28</a:t>
            </a:r>
          </a:p>
        </p:txBody>
      </p:sp>
      <p:sp>
        <p:nvSpPr>
          <p:cNvPr id="996" name="Rounded Rectangle 9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04:27</a:t>
            </a:r>
          </a:p>
        </p:txBody>
      </p:sp>
      <p:sp>
        <p:nvSpPr>
          <p:cNvPr id="997" name="Rounded Rectangle 9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04:26</a:t>
            </a:r>
          </a:p>
        </p:txBody>
      </p:sp>
      <p:sp>
        <p:nvSpPr>
          <p:cNvPr id="998" name="Rounded Rectangle 9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04:25</a:t>
            </a:r>
          </a:p>
        </p:txBody>
      </p:sp>
      <p:sp>
        <p:nvSpPr>
          <p:cNvPr id="999" name="Rounded Rectangle 9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04:24</a:t>
            </a:r>
          </a:p>
        </p:txBody>
      </p:sp>
      <p:sp>
        <p:nvSpPr>
          <p:cNvPr id="1000" name="Rounded Rectangle 9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04:23</a:t>
            </a:r>
          </a:p>
        </p:txBody>
      </p:sp>
      <p:sp>
        <p:nvSpPr>
          <p:cNvPr id="1001" name="Rounded Rectangle 10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04:22</a:t>
            </a:r>
          </a:p>
        </p:txBody>
      </p:sp>
      <p:sp>
        <p:nvSpPr>
          <p:cNvPr id="1002" name="Rounded Rectangle 10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04:21</a:t>
            </a:r>
          </a:p>
        </p:txBody>
      </p:sp>
      <p:sp>
        <p:nvSpPr>
          <p:cNvPr id="1003" name="Rounded Rectangle 10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04:20</a:t>
            </a:r>
          </a:p>
        </p:txBody>
      </p:sp>
      <p:sp>
        <p:nvSpPr>
          <p:cNvPr id="1004" name="Rounded Rectangle 10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04:19</a:t>
            </a:r>
          </a:p>
        </p:txBody>
      </p:sp>
      <p:sp>
        <p:nvSpPr>
          <p:cNvPr id="1005" name="Rounded Rectangle 10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04:18</a:t>
            </a:r>
          </a:p>
        </p:txBody>
      </p:sp>
      <p:sp>
        <p:nvSpPr>
          <p:cNvPr id="1006" name="Rounded Rectangle 10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04:17</a:t>
            </a:r>
          </a:p>
        </p:txBody>
      </p:sp>
      <p:sp>
        <p:nvSpPr>
          <p:cNvPr id="1007" name="Rounded Rectangle 10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04:16</a:t>
            </a:r>
          </a:p>
        </p:txBody>
      </p:sp>
      <p:sp>
        <p:nvSpPr>
          <p:cNvPr id="1008" name="Rounded Rectangle 10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04:15</a:t>
            </a:r>
          </a:p>
        </p:txBody>
      </p:sp>
      <p:sp>
        <p:nvSpPr>
          <p:cNvPr id="1009" name="Rounded Rectangle 10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04:14</a:t>
            </a:r>
          </a:p>
        </p:txBody>
      </p:sp>
      <p:sp>
        <p:nvSpPr>
          <p:cNvPr id="1010" name="Rounded Rectangle 10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04:13</a:t>
            </a:r>
          </a:p>
        </p:txBody>
      </p:sp>
      <p:sp>
        <p:nvSpPr>
          <p:cNvPr id="1011" name="Rounded Rectangle 10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04:12</a:t>
            </a:r>
          </a:p>
        </p:txBody>
      </p:sp>
      <p:sp>
        <p:nvSpPr>
          <p:cNvPr id="1012" name="Rounded Rectangle 10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04:11</a:t>
            </a:r>
          </a:p>
        </p:txBody>
      </p:sp>
      <p:sp>
        <p:nvSpPr>
          <p:cNvPr id="1013" name="Rounded Rectangle 10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04:10</a:t>
            </a:r>
          </a:p>
        </p:txBody>
      </p:sp>
      <p:sp>
        <p:nvSpPr>
          <p:cNvPr id="1014" name="Rounded Rectangle 10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04:09</a:t>
            </a:r>
          </a:p>
        </p:txBody>
      </p:sp>
      <p:sp>
        <p:nvSpPr>
          <p:cNvPr id="1015" name="Rounded Rectangle 10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04:08</a:t>
            </a:r>
          </a:p>
        </p:txBody>
      </p:sp>
      <p:sp>
        <p:nvSpPr>
          <p:cNvPr id="1016" name="Rounded Rectangle 10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04:07</a:t>
            </a:r>
          </a:p>
        </p:txBody>
      </p:sp>
      <p:sp>
        <p:nvSpPr>
          <p:cNvPr id="1017" name="Rounded Rectangle 10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04:06</a:t>
            </a:r>
          </a:p>
        </p:txBody>
      </p:sp>
      <p:sp>
        <p:nvSpPr>
          <p:cNvPr id="1018" name="Rounded Rectangle 10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04:05</a:t>
            </a:r>
          </a:p>
        </p:txBody>
      </p:sp>
      <p:sp>
        <p:nvSpPr>
          <p:cNvPr id="1019" name="Rounded Rectangle 10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04:04</a:t>
            </a:r>
          </a:p>
        </p:txBody>
      </p:sp>
      <p:sp>
        <p:nvSpPr>
          <p:cNvPr id="1020" name="Rounded Rectangle 10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04:03</a:t>
            </a:r>
          </a:p>
        </p:txBody>
      </p:sp>
      <p:sp>
        <p:nvSpPr>
          <p:cNvPr id="1021" name="Rounded Rectangle 10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04:02</a:t>
            </a:r>
          </a:p>
        </p:txBody>
      </p:sp>
      <p:sp>
        <p:nvSpPr>
          <p:cNvPr id="1022" name="Rounded Rectangle 10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04:01</a:t>
            </a:r>
          </a:p>
        </p:txBody>
      </p:sp>
      <p:sp>
        <p:nvSpPr>
          <p:cNvPr id="1023" name="Rounded Rectangle 10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04:00</a:t>
            </a:r>
          </a:p>
        </p:txBody>
      </p:sp>
      <p:sp>
        <p:nvSpPr>
          <p:cNvPr id="1024" name="Rounded Rectangle 10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03:59</a:t>
            </a:r>
          </a:p>
        </p:txBody>
      </p:sp>
      <p:sp>
        <p:nvSpPr>
          <p:cNvPr id="1025" name="Rounded Rectangle 10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03:58</a:t>
            </a:r>
          </a:p>
        </p:txBody>
      </p:sp>
      <p:sp>
        <p:nvSpPr>
          <p:cNvPr id="1026" name="Rounded Rectangle 10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03:57</a:t>
            </a:r>
          </a:p>
        </p:txBody>
      </p:sp>
      <p:sp>
        <p:nvSpPr>
          <p:cNvPr id="1027" name="Rounded Rectangle 10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03:56</a:t>
            </a:r>
          </a:p>
        </p:txBody>
      </p:sp>
      <p:sp>
        <p:nvSpPr>
          <p:cNvPr id="1028" name="Rounded Rectangle 10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03:55</a:t>
            </a:r>
          </a:p>
        </p:txBody>
      </p:sp>
      <p:sp>
        <p:nvSpPr>
          <p:cNvPr id="1029" name="Rounded Rectangle 10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03:54</a:t>
            </a:r>
          </a:p>
        </p:txBody>
      </p:sp>
      <p:sp>
        <p:nvSpPr>
          <p:cNvPr id="1030" name="Rounded Rectangle 10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03:53</a:t>
            </a:r>
          </a:p>
        </p:txBody>
      </p:sp>
      <p:sp>
        <p:nvSpPr>
          <p:cNvPr id="1031" name="Rounded Rectangle 10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03:52</a:t>
            </a:r>
          </a:p>
        </p:txBody>
      </p:sp>
      <p:sp>
        <p:nvSpPr>
          <p:cNvPr id="1032" name="Rounded Rectangle 10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03:51</a:t>
            </a:r>
          </a:p>
        </p:txBody>
      </p:sp>
      <p:sp>
        <p:nvSpPr>
          <p:cNvPr id="1033" name="Rounded Rectangle 10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03:50</a:t>
            </a:r>
          </a:p>
        </p:txBody>
      </p:sp>
      <p:sp>
        <p:nvSpPr>
          <p:cNvPr id="1034" name="Rounded Rectangle 10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03:49</a:t>
            </a:r>
          </a:p>
        </p:txBody>
      </p:sp>
      <p:sp>
        <p:nvSpPr>
          <p:cNvPr id="1035" name="Rounded Rectangle 10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03:48</a:t>
            </a:r>
          </a:p>
        </p:txBody>
      </p:sp>
      <p:sp>
        <p:nvSpPr>
          <p:cNvPr id="1036" name="Rounded Rectangle 10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03:47</a:t>
            </a:r>
          </a:p>
        </p:txBody>
      </p:sp>
      <p:sp>
        <p:nvSpPr>
          <p:cNvPr id="1037" name="Rounded Rectangle 10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03:46</a:t>
            </a:r>
          </a:p>
        </p:txBody>
      </p:sp>
      <p:sp>
        <p:nvSpPr>
          <p:cNvPr id="1038" name="Rounded Rectangle 10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03:45</a:t>
            </a:r>
          </a:p>
        </p:txBody>
      </p:sp>
      <p:sp>
        <p:nvSpPr>
          <p:cNvPr id="1039" name="Rounded Rectangle 10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03:44</a:t>
            </a:r>
          </a:p>
        </p:txBody>
      </p:sp>
      <p:sp>
        <p:nvSpPr>
          <p:cNvPr id="1040" name="Rounded Rectangle 10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03:43</a:t>
            </a:r>
          </a:p>
        </p:txBody>
      </p:sp>
      <p:sp>
        <p:nvSpPr>
          <p:cNvPr id="1041" name="Rounded Rectangle 10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03:42</a:t>
            </a:r>
          </a:p>
        </p:txBody>
      </p:sp>
      <p:sp>
        <p:nvSpPr>
          <p:cNvPr id="1042" name="Rounded Rectangle 10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03:41</a:t>
            </a:r>
          </a:p>
        </p:txBody>
      </p:sp>
      <p:sp>
        <p:nvSpPr>
          <p:cNvPr id="1043" name="Rounded Rectangle 10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03:40</a:t>
            </a:r>
          </a:p>
        </p:txBody>
      </p:sp>
      <p:sp>
        <p:nvSpPr>
          <p:cNvPr id="1044" name="Rounded Rectangle 10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03:39</a:t>
            </a:r>
          </a:p>
        </p:txBody>
      </p:sp>
      <p:sp>
        <p:nvSpPr>
          <p:cNvPr id="1045" name="Rounded Rectangle 10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03:38</a:t>
            </a:r>
          </a:p>
        </p:txBody>
      </p:sp>
      <p:sp>
        <p:nvSpPr>
          <p:cNvPr id="1046" name="Rounded Rectangle 10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03:37</a:t>
            </a:r>
          </a:p>
        </p:txBody>
      </p:sp>
      <p:sp>
        <p:nvSpPr>
          <p:cNvPr id="1047" name="Rounded Rectangle 10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03:36</a:t>
            </a:r>
          </a:p>
        </p:txBody>
      </p:sp>
      <p:sp>
        <p:nvSpPr>
          <p:cNvPr id="1048" name="Rounded Rectangle 10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03:35</a:t>
            </a:r>
          </a:p>
        </p:txBody>
      </p:sp>
      <p:sp>
        <p:nvSpPr>
          <p:cNvPr id="1049" name="Rounded Rectangle 10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03:34</a:t>
            </a:r>
          </a:p>
        </p:txBody>
      </p:sp>
      <p:sp>
        <p:nvSpPr>
          <p:cNvPr id="1050" name="Rounded Rectangle 10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03:33</a:t>
            </a:r>
          </a:p>
        </p:txBody>
      </p:sp>
      <p:sp>
        <p:nvSpPr>
          <p:cNvPr id="1051" name="Rounded Rectangle 10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03:32</a:t>
            </a:r>
          </a:p>
        </p:txBody>
      </p:sp>
      <p:sp>
        <p:nvSpPr>
          <p:cNvPr id="1052" name="Rounded Rectangle 10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03:31</a:t>
            </a:r>
          </a:p>
        </p:txBody>
      </p:sp>
      <p:sp>
        <p:nvSpPr>
          <p:cNvPr id="1053" name="Rounded Rectangle 10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03:30</a:t>
            </a:r>
          </a:p>
        </p:txBody>
      </p:sp>
      <p:sp>
        <p:nvSpPr>
          <p:cNvPr id="1054" name="Rounded Rectangle 10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03:29</a:t>
            </a:r>
          </a:p>
        </p:txBody>
      </p:sp>
      <p:sp>
        <p:nvSpPr>
          <p:cNvPr id="1055" name="Rounded Rectangle 10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03:28</a:t>
            </a:r>
          </a:p>
        </p:txBody>
      </p:sp>
      <p:sp>
        <p:nvSpPr>
          <p:cNvPr id="1056" name="Rounded Rectangle 10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03:27</a:t>
            </a:r>
          </a:p>
        </p:txBody>
      </p:sp>
      <p:sp>
        <p:nvSpPr>
          <p:cNvPr id="1057" name="Rounded Rectangle 10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03:26</a:t>
            </a:r>
          </a:p>
        </p:txBody>
      </p:sp>
      <p:sp>
        <p:nvSpPr>
          <p:cNvPr id="1058" name="Rounded Rectangle 10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03:25</a:t>
            </a:r>
          </a:p>
        </p:txBody>
      </p:sp>
      <p:sp>
        <p:nvSpPr>
          <p:cNvPr id="1059" name="Rounded Rectangle 10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03:24</a:t>
            </a:r>
          </a:p>
        </p:txBody>
      </p:sp>
      <p:sp>
        <p:nvSpPr>
          <p:cNvPr id="1060" name="Rounded Rectangle 10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03:23</a:t>
            </a:r>
          </a:p>
        </p:txBody>
      </p:sp>
      <p:sp>
        <p:nvSpPr>
          <p:cNvPr id="1061" name="Rounded Rectangle 10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03:22</a:t>
            </a:r>
          </a:p>
        </p:txBody>
      </p:sp>
      <p:sp>
        <p:nvSpPr>
          <p:cNvPr id="1062" name="Rounded Rectangle 10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03:21</a:t>
            </a:r>
          </a:p>
        </p:txBody>
      </p:sp>
      <p:sp>
        <p:nvSpPr>
          <p:cNvPr id="1063" name="Rounded Rectangle 10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03:20</a:t>
            </a:r>
          </a:p>
        </p:txBody>
      </p:sp>
      <p:sp>
        <p:nvSpPr>
          <p:cNvPr id="1064" name="Rounded Rectangle 10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03:19</a:t>
            </a:r>
          </a:p>
        </p:txBody>
      </p:sp>
      <p:sp>
        <p:nvSpPr>
          <p:cNvPr id="1065" name="Rounded Rectangle 10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03:18</a:t>
            </a:r>
          </a:p>
        </p:txBody>
      </p:sp>
      <p:sp>
        <p:nvSpPr>
          <p:cNvPr id="1066" name="Rounded Rectangle 10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03:17</a:t>
            </a:r>
          </a:p>
        </p:txBody>
      </p:sp>
      <p:sp>
        <p:nvSpPr>
          <p:cNvPr id="1067" name="Rounded Rectangle 10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03:16</a:t>
            </a:r>
          </a:p>
        </p:txBody>
      </p:sp>
      <p:sp>
        <p:nvSpPr>
          <p:cNvPr id="1068" name="Rounded Rectangle 10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03:15</a:t>
            </a:r>
          </a:p>
        </p:txBody>
      </p:sp>
      <p:sp>
        <p:nvSpPr>
          <p:cNvPr id="1069" name="Rounded Rectangle 10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03:14</a:t>
            </a:r>
          </a:p>
        </p:txBody>
      </p:sp>
      <p:sp>
        <p:nvSpPr>
          <p:cNvPr id="1070" name="Rounded Rectangle 10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03:13</a:t>
            </a:r>
          </a:p>
        </p:txBody>
      </p:sp>
      <p:sp>
        <p:nvSpPr>
          <p:cNvPr id="1071" name="Rounded Rectangle 10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03:12</a:t>
            </a:r>
          </a:p>
        </p:txBody>
      </p:sp>
      <p:sp>
        <p:nvSpPr>
          <p:cNvPr id="1072" name="Rounded Rectangle 10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03:11</a:t>
            </a:r>
          </a:p>
        </p:txBody>
      </p:sp>
      <p:sp>
        <p:nvSpPr>
          <p:cNvPr id="1073" name="Rounded Rectangle 10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03:10</a:t>
            </a:r>
          </a:p>
        </p:txBody>
      </p:sp>
      <p:sp>
        <p:nvSpPr>
          <p:cNvPr id="1074" name="Rounded Rectangle 10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03:09</a:t>
            </a:r>
          </a:p>
        </p:txBody>
      </p:sp>
      <p:sp>
        <p:nvSpPr>
          <p:cNvPr id="1075" name="Rounded Rectangle 10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03:08</a:t>
            </a:r>
          </a:p>
        </p:txBody>
      </p:sp>
      <p:sp>
        <p:nvSpPr>
          <p:cNvPr id="1076" name="Rounded Rectangle 10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03:07</a:t>
            </a:r>
          </a:p>
        </p:txBody>
      </p:sp>
      <p:sp>
        <p:nvSpPr>
          <p:cNvPr id="1077" name="Rounded Rectangle 10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03:06</a:t>
            </a:r>
          </a:p>
        </p:txBody>
      </p:sp>
      <p:sp>
        <p:nvSpPr>
          <p:cNvPr id="1078" name="Rounded Rectangle 10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03:05</a:t>
            </a:r>
          </a:p>
        </p:txBody>
      </p:sp>
      <p:sp>
        <p:nvSpPr>
          <p:cNvPr id="1079" name="Rounded Rectangle 10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03:04</a:t>
            </a:r>
          </a:p>
        </p:txBody>
      </p:sp>
      <p:sp>
        <p:nvSpPr>
          <p:cNvPr id="1080" name="Rounded Rectangle 10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03:03</a:t>
            </a:r>
          </a:p>
        </p:txBody>
      </p:sp>
      <p:sp>
        <p:nvSpPr>
          <p:cNvPr id="1081" name="Rounded Rectangle 10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03:02</a:t>
            </a:r>
          </a:p>
        </p:txBody>
      </p:sp>
      <p:sp>
        <p:nvSpPr>
          <p:cNvPr id="1082" name="Rounded Rectangle 10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03:01</a:t>
            </a:r>
          </a:p>
        </p:txBody>
      </p:sp>
      <p:sp>
        <p:nvSpPr>
          <p:cNvPr id="1083" name="Rounded Rectangle 10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084" name="Rounded Rectangle 10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85" name="Rounded Rectangle 10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086" name="Rounded Rectangle 10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087" name="Rounded Rectangle 10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088" name="Rounded Rectangle 10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089" name="Rounded Rectangle 10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090" name="Rounded Rectangle 10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091" name="Rounded Rectangle 10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092" name="Rounded Rectangle 10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093" name="Rounded Rectangle 10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094" name="Rounded Rectangle 10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095" name="Rounded Rectangle 10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096" name="Rounded Rectangle 10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097" name="Rounded Rectangle 10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098" name="Rounded Rectangle 10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099" name="Rounded Rectangle 10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100" name="Rounded Rectangle 10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101" name="Rounded Rectangle 11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102" name="Rounded Rectangle 11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103" name="Rounded Rectangle 11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104" name="Rounded Rectangle 11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105" name="Rounded Rectangle 11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106" name="Rounded Rectangle 11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107" name="Rounded Rectangle 11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108" name="Rounded Rectangle 11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109" name="Rounded Rectangle 11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110" name="Rounded Rectangle 11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111" name="Rounded Rectangle 11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112" name="Rounded Rectangle 11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113" name="Rounded Rectangle 11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114" name="Rounded Rectangle 11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115" name="Rounded Rectangle 11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116" name="Rounded Rectangle 11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117" name="Rounded Rectangle 11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118" name="Rounded Rectangle 11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119" name="Rounded Rectangle 11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120" name="Rounded Rectangle 11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121" name="Rounded Rectangle 11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122" name="Rounded Rectangle 11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123" name="Rounded Rectangle 11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124" name="Rounded Rectangle 11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125" name="Rounded Rectangle 11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126" name="Rounded Rectangle 11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127" name="Rounded Rectangle 11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128" name="Rounded Rectangle 11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129" name="Rounded Rectangle 11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130" name="Rounded Rectangle 11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131" name="Rounded Rectangle 11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132" name="Rounded Rectangle 11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133" name="Rounded Rectangle 11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134" name="Rounded Rectangle 11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135" name="Rounded Rectangle 11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136" name="Rounded Rectangle 11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137" name="Rounded Rectangle 11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138" name="Rounded Rectangle 11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139" name="Rounded Rectangle 11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140" name="Rounded Rectangle 11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141" name="Rounded Rectangle 11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142" name="Rounded Rectangle 11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143" name="Rounded Rectangle 11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144" name="Rounded Rectangle 11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145" name="Rounded Rectangle 11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146" name="Rounded Rectangle 11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147" name="Rounded Rectangle 11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148" name="Rounded Rectangle 11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149" name="Rounded Rectangle 11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150" name="Rounded Rectangle 11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151" name="Rounded Rectangle 11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152" name="Rounded Rectangle 11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153" name="Rounded Rectangle 11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154" name="Rounded Rectangle 11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155" name="Rounded Rectangle 11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156" name="Rounded Rectangle 11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157" name="Rounded Rectangle 11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159" name="Rounded Rectangle 11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160" name="Rounded Rectangle 11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161" name="Rounded Rectangle 11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162" name="Rounded Rectangle 11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163" name="Rounded Rectangle 11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164" name="Rounded Rectangle 11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165" name="Rounded Rectangle 11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166" name="Rounded Rectangle 11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167" name="Rounded Rectangle 11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168" name="Rounded Rectangle 11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169" name="Rounded Rectangle 11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170" name="Rounded Rectangle 11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171" name="Rounded Rectangle 11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172" name="Rounded Rectangle 11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173" name="Rounded Rectangle 11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174" name="Rounded Rectangle 11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175" name="Rounded Rectangle 11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176" name="Rounded Rectangle 11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177" name="Rounded Rectangle 11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178" name="Rounded Rectangle 11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79" name="Rounded Rectangle 11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80" name="Rounded Rectangle 11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81" name="Rounded Rectangle 11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82" name="Rounded Rectangle 11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83" name="Rounded Rectangle 11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84" name="Rounded Rectangle 11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85" name="Rounded Rectangle 11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86" name="Rounded Rectangle 11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7" name="Rounded Rectangle 11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88" name="Rounded Rectangle 11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89" name="Rounded Rectangle 11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90" name="Rounded Rectangle 11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91" name="Rounded Rectangle 11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92" name="Rounded Rectangle 11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3" name="Rounded Rectangle 11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194" name="Rounded Rectangle 11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195" name="Rounded Rectangle 11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196" name="Rounded Rectangle 11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197" name="Rounded Rectangle 11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198" name="Rounded Rectangle 11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199" name="Rounded Rectangle 11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00" name="Rounded Rectangle 11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01" name="Rounded Rectangle 12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02" name="Rounded Rectangle 12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03" name="Rounded Rectangle 12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204" name="Rounded Rectangle 12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205" name="Rounded Rectangle 12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206" name="Rounded Rectangle 12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207" name="Rounded Rectangle 12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208" name="Rounded Rectangle 12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209" name="Rounded Rectangle 12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210" name="Rounded Rectangle 12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211" name="Rounded Rectangle 12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212" name="Rounded Rectangle 12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213" name="Rounded Rectangle 12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214" name="Rounded Rectangle 12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215" name="Rounded Rectangle 12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216" name="Rounded Rectangle 12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217" name="Rounded Rectangle 12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218" name="Rounded Rectangle 12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219" name="Rounded Rectangle 12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220" name="Rounded Rectangle 12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221" name="Rounded Rectangle 12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222" name="Rounded Rectangle 12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223" name="Rounded Rectangle 12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224" name="Rounded Rectangle 12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225" name="Rounded Rectangle 12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226" name="Rounded Rectangle 12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227" name="Rounded Rectangle 12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228" name="Rounded Rectangle 12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229" name="Rounded Rectangle 12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230" name="Rounded Rectangle 12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231" name="Rounded Rectangle 12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232" name="Rounded Rectangle 12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233" name="Rounded Rectangle 12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234" name="Rounded Rectangle 12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235" name="Rounded Rectangle 12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236" name="Rounded Rectangle 12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237" name="Rounded Rectangle 12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238" name="Rounded Rectangle 12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239" name="Rounded Rectangle 12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240" name="Rounded Rectangle 12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241" name="Rounded Rectangle 12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242" name="Rounded Rectangle 12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243" name="Rounded Rectangle 12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244" name="Rounded Rectangle 12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245" name="Rounded Rectangle 12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246" name="Rounded Rectangle 12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47" name="Rounded Rectangle 12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48" name="Rounded Rectangle 12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49" name="Rounded Rectangle 12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50" name="Rounded Rectangle 12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51" name="Rounded Rectangle 12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2" name="Rounded Rectangle 12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53" name="Rounded Rectangle 12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54" name="Rounded Rectangle 12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55" name="Rounded Rectangle 12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56" name="Rounded Rectangle 12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257" name="Rounded Rectangle 12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258" name="Rounded Rectangle 12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259" name="Rounded Rectangle 12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260" name="Rounded Rectangle 12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261" name="Rounded Rectangle 12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264" name="Oval 1263"/>
          <p:cNvSpPr/>
          <p:nvPr/>
        </p:nvSpPr>
        <p:spPr>
          <a:xfrm>
            <a:off x="2188256" y="4144351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sp>
        <p:nvSpPr>
          <p:cNvPr id="316" name="Rectangle 315"/>
          <p:cNvSpPr/>
          <p:nvPr/>
        </p:nvSpPr>
        <p:spPr>
          <a:xfrm rot="10800000" flipV="1">
            <a:off x="4294638" y="2534694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64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2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3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6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49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2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3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4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5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6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16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17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18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19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0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49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0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1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2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3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2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3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4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5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865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7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4" grpId="0"/>
      <p:bldP spid="37" grpId="0"/>
      <p:bldP spid="39" grpId="0"/>
      <p:bldP spid="40" grpId="0"/>
      <p:bldP spid="358" grpId="0"/>
      <p:bldP spid="963" grpId="0" animBg="1"/>
      <p:bldP spid="964" grpId="0" animBg="1"/>
      <p:bldP spid="965" grpId="0" animBg="1"/>
      <p:bldP spid="966" grpId="0" animBg="1"/>
      <p:bldP spid="967" grpId="0" animBg="1"/>
      <p:bldP spid="968" grpId="0" animBg="1"/>
      <p:bldP spid="969" grpId="0" animBg="1"/>
      <p:bldP spid="970" grpId="0" animBg="1"/>
      <p:bldP spid="971" grpId="0" animBg="1"/>
      <p:bldP spid="972" grpId="0" animBg="1"/>
      <p:bldP spid="973" grpId="0" animBg="1"/>
      <p:bldP spid="974" grpId="0" animBg="1"/>
      <p:bldP spid="975" grpId="0" animBg="1"/>
      <p:bldP spid="976" grpId="0" animBg="1"/>
      <p:bldP spid="977" grpId="0" animBg="1"/>
      <p:bldP spid="978" grpId="0" animBg="1"/>
      <p:bldP spid="979" grpId="0" animBg="1"/>
      <p:bldP spid="980" grpId="0" animBg="1"/>
      <p:bldP spid="981" grpId="0" animBg="1"/>
      <p:bldP spid="982" grpId="0" animBg="1"/>
      <p:bldP spid="983" grpId="0" animBg="1"/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176" grpId="0" animBg="1"/>
      <p:bldP spid="1177" grpId="0" animBg="1"/>
      <p:bldP spid="1178" grpId="0" animBg="1"/>
      <p:bldP spid="1179" grpId="0" animBg="1"/>
      <p:bldP spid="1180" grpId="0" animBg="1"/>
      <p:bldP spid="1181" grpId="0" animBg="1"/>
      <p:bldP spid="1182" grpId="0" animBg="1"/>
      <p:bldP spid="1183" grpId="0" animBg="1"/>
      <p:bldP spid="1184" grpId="0" animBg="1"/>
      <p:bldP spid="1185" grpId="0" animBg="1"/>
      <p:bldP spid="1186" grpId="0" animBg="1"/>
      <p:bldP spid="1187" grpId="0" animBg="1"/>
      <p:bldP spid="1188" grpId="0" animBg="1"/>
      <p:bldP spid="1189" grpId="0" animBg="1"/>
      <p:bldP spid="1190" grpId="0" animBg="1"/>
      <p:bldP spid="1191" grpId="0" animBg="1"/>
      <p:bldP spid="1192" grpId="0" animBg="1"/>
      <p:bldP spid="1193" grpId="0" animBg="1"/>
      <p:bldP spid="1194" grpId="0" animBg="1"/>
      <p:bldP spid="1195" grpId="0" animBg="1"/>
      <p:bldP spid="1196" grpId="0" animBg="1"/>
      <p:bldP spid="1197" grpId="0" animBg="1"/>
      <p:bldP spid="1198" grpId="0" animBg="1"/>
      <p:bldP spid="1199" grpId="0" animBg="1"/>
      <p:bldP spid="1200" grpId="0" animBg="1"/>
      <p:bldP spid="1201" grpId="0" animBg="1"/>
      <p:bldP spid="1202" grpId="0" animBg="1"/>
      <p:bldP spid="1203" grpId="0" animBg="1"/>
      <p:bldP spid="1204" grpId="0" animBg="1"/>
      <p:bldP spid="1205" grpId="0" animBg="1"/>
      <p:bldP spid="1206" grpId="0" animBg="1"/>
      <p:bldP spid="1207" grpId="0" animBg="1"/>
      <p:bldP spid="1208" grpId="0" animBg="1"/>
      <p:bldP spid="1209" grpId="0" animBg="1"/>
      <p:bldP spid="1210" grpId="0" animBg="1"/>
      <p:bldP spid="1211" grpId="0" animBg="1"/>
      <p:bldP spid="1212" grpId="0" animBg="1"/>
      <p:bldP spid="1213" grpId="0" animBg="1"/>
      <p:bldP spid="1214" grpId="0" animBg="1"/>
      <p:bldP spid="1215" grpId="0" animBg="1"/>
      <p:bldP spid="1216" grpId="0" animBg="1"/>
      <p:bldP spid="1217" grpId="0" animBg="1"/>
      <p:bldP spid="1218" grpId="0" animBg="1"/>
      <p:bldP spid="1219" grpId="0" animBg="1"/>
      <p:bldP spid="1220" grpId="0" animBg="1"/>
      <p:bldP spid="1221" grpId="0" animBg="1"/>
      <p:bldP spid="1222" grpId="0" animBg="1"/>
      <p:bldP spid="1223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46" grpId="0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2" grpId="0" animBg="1"/>
      <p:bldP spid="1253" grpId="0" animBg="1"/>
      <p:bldP spid="1254" grpId="0" animBg="1"/>
      <p:bldP spid="1255" grpId="0" animBg="1"/>
      <p:bldP spid="1256" grpId="0" animBg="1"/>
      <p:bldP spid="1257" grpId="0" animBg="1"/>
      <p:bldP spid="1258" grpId="0" animBg="1"/>
      <p:bldP spid="1259" grpId="0" animBg="1"/>
      <p:bldP spid="1260" grpId="0" animBg="1"/>
      <p:bldP spid="1261" grpId="0" animBg="1"/>
      <p:bldP spid="1262" grpId="0" animBg="1"/>
      <p:bldP spid="1263" grpId="0" animBg="1"/>
      <p:bldP spid="12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51930" y="122780"/>
                <a:ext cx="11708375" cy="1136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// BC; AD &lt; BC.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0" y="122780"/>
                <a:ext cx="11708375" cy="1136273"/>
              </a:xfrm>
              <a:prstGeom prst="rect">
                <a:avLst/>
              </a:prstGeom>
              <a:blipFill>
                <a:blip r:embed="rId2"/>
                <a:stretch>
                  <a:fillRect l="-1353" t="-5348" r="-1301" b="-144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22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800365" y="2846225"/>
                <a:ext cx="439101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</a:p>
            </p:txBody>
          </p:sp>
        </mc:Choice>
        <mc:Fallback xmlns="">
          <p:sp>
            <p:nvSpPr>
              <p:cNvPr id="16" name="Rectangle 22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365" y="2846225"/>
                <a:ext cx="4391010" cy="584775"/>
              </a:xfrm>
              <a:prstGeom prst="rect">
                <a:avLst/>
              </a:prstGeom>
              <a:blipFill>
                <a:blip r:embed="rId3"/>
                <a:stretch>
                  <a:fillRect l="-3467" t="-14583" r="-2635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82339" y="3487943"/>
            <a:ext cx="46263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 = CD;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= BD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cmt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0" name="Rectangle 2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59274" y="4080664"/>
            <a:ext cx="3264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31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04539" y="5409490"/>
                <a:ext cx="8888972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3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539" y="5409490"/>
                <a:ext cx="8888972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006176" y="4678752"/>
                <a:ext cx="532273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𝐷𝐵𝐴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176" y="4678752"/>
                <a:ext cx="5322739" cy="584775"/>
              </a:xfrm>
              <a:prstGeom prst="rect">
                <a:avLst/>
              </a:prstGeom>
              <a:blipFill>
                <a:blip r:embed="rId5"/>
                <a:stretch>
                  <a:fillRect l="-2864" t="-14737" r="-194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64374" y="1768721"/>
            <a:ext cx="7159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 = BD ;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CD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rot="10800000" flipV="1">
            <a:off x="4184610" y="1285008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ABD45-B43E-1FE9-6ECF-5D1B4393B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928" y="1840720"/>
            <a:ext cx="3143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146554" y="96084"/>
            <a:ext cx="7539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355524" y="1558765"/>
            <a:ext cx="3357698" cy="2246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8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-62517" y="634030"/>
                <a:ext cx="1240551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// CD.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𝐵𝐹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𝐴𝐸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DF = EC. 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8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2517" y="634030"/>
                <a:ext cx="12405512" cy="1077218"/>
              </a:xfrm>
              <a:prstGeom prst="rect">
                <a:avLst/>
              </a:prstGeom>
              <a:blipFill>
                <a:blip r:embed="rId3"/>
                <a:stretch>
                  <a:fillRect l="-1278" t="-7345" r="-1081" b="-17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3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09281" y="2076042"/>
            <a:ext cx="7014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AED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BFC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41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61091" y="2636223"/>
            <a:ext cx="71206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   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5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51092" y="4898879"/>
            <a:ext cx="2888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DF = EC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1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961091" y="3209439"/>
                <a:ext cx="7655429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𝐴𝐷𝐸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𝐵𝐶𝐹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 </a:t>
                </a:r>
              </a:p>
            </p:txBody>
          </p:sp>
        </mc:Choice>
        <mc:Fallback xmlns="">
          <p:sp>
            <p:nvSpPr>
              <p:cNvPr id="39" name="Rectangle 4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091" y="3209439"/>
                <a:ext cx="7655429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74136" y="4311278"/>
            <a:ext cx="764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DE = FC 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580611" y="4108069"/>
            <a:ext cx="3103563" cy="2651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961091" y="3792557"/>
                <a:ext cx="797846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𝐴𝐸𝐷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𝐵𝐹𝐶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(cạnh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huyền-góc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5" name="Rectangle 3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091" y="3792557"/>
                <a:ext cx="7978466" cy="584775"/>
              </a:xfrm>
              <a:prstGeom prst="rect">
                <a:avLst/>
              </a:prstGeom>
              <a:blipFill>
                <a:blip r:embed="rId6"/>
                <a:stretch>
                  <a:fillRect l="-1988" t="-13542" r="-1147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 rot="10800000" flipV="1">
            <a:off x="4250312" y="1576664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39" grpId="0"/>
      <p:bldP spid="40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19086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5825986" y="323966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7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5" name="quay dung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998075" y="561641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PLAY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6" name="Rounded Rectangle 25" descr="OPL20U25GSXzBJYl68kk8uQGfFKzs7yb1M4KJWUiLk6ZEvGF+qCIPSnY57AbBFCvTW$15.2023.9$9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ounded Rectangle 26" descr="OPL20U25GSXzBJYl68kk8uQGfFKzs7yb1M4KJWUiLk6ZEvGF+qCIPSnY57AbBFCvTW$15.2023.9$9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3608586" y="22039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ounded Rectangle 27" descr="OPL20U25GSXzBJYl68kk8uQGfFKzs7yb1M4KJWUiLk6ZEvGF+qCIPSnY57AbBFCvTW$15.2023.9$9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897512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5" name="Rounded Rectangle 34" descr="OPL20U25GSXzBJYl68kk8uQGfFKzs7yb1M4KJWUiLk6ZEvGF+qCIPSnY57AbBFCvTW$15.2023.9$9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631834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1" name="Rectangle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822" y="332804"/>
            <a:ext cx="3199129" cy="1571254"/>
          </a:xfrm>
          <a:prstGeom prst="rect">
            <a:avLst/>
          </a:prstGeom>
          <a:noFill/>
        </p:spPr>
        <p:txBody>
          <a:bodyPr wrap="none" lIns="93020" tIns="46509" rIns="93020" bIns="46509">
            <a:spAutoFit/>
          </a:bodyPr>
          <a:lstStyle/>
          <a:p>
            <a:pPr algn="ctr" defTabSz="930287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SỐ 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845535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1" y="1207477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3" y="680281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7" y="66385"/>
            <a:ext cx="1475511" cy="1514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7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3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5" y="2586451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8" y="5451628"/>
            <a:ext cx="1242047" cy="10593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07640" y="5278180"/>
            <a:ext cx="1984360" cy="14062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Rounded Rectangle 62">
            <a:hlinkClick r:id="rId13" action="ppaction://hlinksldjump"/>
          </p:cNvPr>
          <p:cNvSpPr/>
          <p:nvPr/>
        </p:nvSpPr>
        <p:spPr>
          <a:xfrm>
            <a:off x="2254765" y="303413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14" action="ppaction://hlinksldjump"/>
          </p:cNvPr>
          <p:cNvSpPr/>
          <p:nvPr/>
        </p:nvSpPr>
        <p:spPr>
          <a:xfrm>
            <a:off x="506437" y="6020972"/>
            <a:ext cx="713672" cy="444525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0" y="133894"/>
            <a:ext cx="11512731" cy="1782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 song                                                  B.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D.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A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 descr="OPL20U25GSXzBJYl68kk8uQGfFKzs7yb1M4KJWUiLk6ZEvGF+qCIPSnY57AbBFCvTW$15.2023.9$9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472072" y="4411572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A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$15.2023.9$9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52696" y="114983"/>
            <a:ext cx="780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 descr="OPL20U25GSXzBJYl68kk8uQGfFKzs7yb1M4KJWUiLk6ZEvGF+qCIPSnY57AbBFCvTW$15.2023.9$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15581"/>
              </p:ext>
            </p:extLst>
          </p:nvPr>
        </p:nvGraphicFramePr>
        <p:xfrm>
          <a:off x="1258653" y="744583"/>
          <a:ext cx="8878124" cy="5697857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307908">
                  <a:extLst>
                    <a:ext uri="{9D8B030D-6E8A-4147-A177-3AD203B41FA5}">
                      <a16:colId xmlns:a16="http://schemas.microsoft.com/office/drawing/2014/main" val="1673708633"/>
                    </a:ext>
                  </a:extLst>
                </a:gridCol>
                <a:gridCol w="4570216">
                  <a:extLst>
                    <a:ext uri="{9D8B030D-6E8A-4147-A177-3AD203B41FA5}">
                      <a16:colId xmlns:a16="http://schemas.microsoft.com/office/drawing/2014/main" val="3974045430"/>
                    </a:ext>
                  </a:extLst>
                </a:gridCol>
              </a:tblGrid>
              <a:tr h="51476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203819"/>
                  </a:ext>
                </a:extLst>
              </a:tr>
              <a:tr h="232330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323903"/>
                  </a:ext>
                </a:extLst>
              </a:tr>
              <a:tr h="51476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654202"/>
                  </a:ext>
                </a:extLst>
              </a:tr>
              <a:tr h="2345026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2127563"/>
                  </a:ext>
                </a:extLst>
              </a:tr>
            </a:tbl>
          </a:graphicData>
        </a:graphic>
      </p:graphicFrame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562BBA-299F-09D3-6371-53C54184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53" y="1246094"/>
            <a:ext cx="3415553" cy="234875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A5C82-C0C2-AF4F-FD6F-5E87CDCE2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124" y="1183341"/>
            <a:ext cx="2545464" cy="226110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5457AD-17E0-298E-66EF-BD83BC1E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3" y="4389303"/>
            <a:ext cx="3231665" cy="202942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7A706E-3B91-1D74-B426-350E3ECD5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913" y="3989294"/>
            <a:ext cx="2732969" cy="22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$15.2023.9$9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18532" y="103462"/>
            <a:ext cx="11665383" cy="1782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: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B.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D.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019212" y="4502150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$15.2023.9$9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23796" y="146598"/>
            <a:ext cx="8384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 descr="OPL20U25GSXzBJYl68kk8uQGfFKzs7yb1M4KJWUiLk6ZEvGF+qCIPSnY57AbBFCvTW$15.2023.9$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77160"/>
              </p:ext>
            </p:extLst>
          </p:nvPr>
        </p:nvGraphicFramePr>
        <p:xfrm>
          <a:off x="1031965" y="992777"/>
          <a:ext cx="8334103" cy="560927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043934">
                  <a:extLst>
                    <a:ext uri="{9D8B030D-6E8A-4147-A177-3AD203B41FA5}">
                      <a16:colId xmlns:a16="http://schemas.microsoft.com/office/drawing/2014/main" val="1011031950"/>
                    </a:ext>
                  </a:extLst>
                </a:gridCol>
                <a:gridCol w="4290169">
                  <a:extLst>
                    <a:ext uri="{9D8B030D-6E8A-4147-A177-3AD203B41FA5}">
                      <a16:colId xmlns:a16="http://schemas.microsoft.com/office/drawing/2014/main" val="3365826865"/>
                    </a:ext>
                  </a:extLst>
                </a:gridCol>
              </a:tblGrid>
              <a:tr h="39528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280288"/>
                  </a:ext>
                </a:extLst>
              </a:tr>
              <a:tr h="234423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278809"/>
                  </a:ext>
                </a:extLst>
              </a:tr>
              <a:tr h="4940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566648"/>
                  </a:ext>
                </a:extLst>
              </a:tr>
              <a:tr h="234423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900977"/>
                  </a:ext>
                </a:extLst>
              </a:tr>
            </a:tbl>
          </a:graphicData>
        </a:graphic>
      </p:graphicFrame>
      <p:pic>
        <p:nvPicPr>
          <p:cNvPr id="10" name="Picture 9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79" y="4222376"/>
            <a:ext cx="2755756" cy="225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F9AAE2-71BF-B517-49CA-9AE607EC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06" y="1398494"/>
            <a:ext cx="3362706" cy="23039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2CADCC-448D-4A81-A7D6-39305E5A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424" y="1466879"/>
            <a:ext cx="2371725" cy="2162175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C8B655-E93F-4C65-EB10-7EB21BA67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085" y="4544656"/>
            <a:ext cx="30670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D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 descr="OPL20U25GSXzBJYl68kk8uQGfFKzs7yb1M4KJWUiLk6ZEvGF+qCIPSnY57AbBFCvTW$15.2023.9$9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88922" y="-125084"/>
                <a:ext cx="11546280" cy="2095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: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// CD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514350" indent="-51435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UcPeriod"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 = AB                                                       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</a:p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D. AD = BC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22" y="-125084"/>
                <a:ext cx="11546280" cy="2095702"/>
              </a:xfrm>
              <a:prstGeom prst="rect">
                <a:avLst/>
              </a:prstGeom>
              <a:blipFill>
                <a:blip r:embed="rId3"/>
                <a:stretch>
                  <a:fillRect l="-1319" t="-3179" r="-1266" b="-867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9086" y="1453137"/>
            <a:ext cx="287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63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7" y="3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3089873" y="1953134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xem lại các bài GV chữa và hướng dẫn làm ở trên lớp.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Làm các bài tập 1/SGK/ 103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đầu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thức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tập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51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528029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77074" y="10668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96388" y="1868156"/>
            <a:ext cx="11011990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" y="9955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9388" y="140461"/>
            <a:ext cx="12662211" cy="6380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song?</a:t>
            </a:r>
          </a:p>
        </p:txBody>
      </p:sp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854389" y="3675926"/>
            <a:ext cx="288270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14" name="Picture 1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8" y="690642"/>
            <a:ext cx="22256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DD21BE-1A54-DF85-4C1E-A85B1E875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104" y="690642"/>
            <a:ext cx="2419350" cy="1914525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64" y="778512"/>
            <a:ext cx="330358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3546C-15D9-844D-FADB-0901E63887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4853" y="703105"/>
            <a:ext cx="21431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 1.11111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3" y="5558909"/>
            <a:ext cx="1773135" cy="112854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0" y="206748"/>
            <a:ext cx="12362329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689600" y="5311917"/>
            <a:ext cx="1992267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</p:txBody>
      </p:sp>
      <p:pic>
        <p:nvPicPr>
          <p:cNvPr id="16" name="Picture 15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853862"/>
              </p:ext>
            </p:extLst>
          </p:nvPr>
        </p:nvGraphicFramePr>
        <p:xfrm>
          <a:off x="5187257" y="310782"/>
          <a:ext cx="1270318" cy="65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45760" imgH="253800" progId="Equation.DSMT4">
                  <p:embed/>
                </p:oleObj>
              </mc:Choice>
              <mc:Fallback>
                <p:oleObj name="Equation" r:id="rId13" imgW="545760" imgH="2538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257" y="310782"/>
                        <a:ext cx="1270318" cy="654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69694"/>
              </p:ext>
            </p:extLst>
          </p:nvPr>
        </p:nvGraphicFramePr>
        <p:xfrm>
          <a:off x="6477897" y="369513"/>
          <a:ext cx="1206171" cy="545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58800" imgH="228600" progId="Equation.DSMT4">
                  <p:embed/>
                </p:oleObj>
              </mc:Choice>
              <mc:Fallback>
                <p:oleObj name="Equation" r:id="rId15" imgW="55880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897" y="369513"/>
                        <a:ext cx="1206171" cy="545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059578"/>
              </p:ext>
            </p:extLst>
          </p:nvPr>
        </p:nvGraphicFramePr>
        <p:xfrm>
          <a:off x="8213725" y="376238"/>
          <a:ext cx="12763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28600" progId="Equation.DSMT4">
                  <p:embed/>
                </p:oleObj>
              </mc:Choice>
              <mc:Fallback>
                <p:oleObj name="Equation" r:id="rId17" imgW="59688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376238"/>
                        <a:ext cx="127635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79638" y="380256"/>
            <a:ext cx="55979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35"/>
          <p:cNvSpPr>
            <a:spLocks noChangeArrowheads="1"/>
          </p:cNvSpPr>
          <p:nvPr/>
        </p:nvSpPr>
        <p:spPr bwMode="auto">
          <a:xfrm>
            <a:off x="7497250" y="356794"/>
            <a:ext cx="896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36"/>
          <p:cNvSpPr>
            <a:spLocks noChangeArrowheads="1"/>
          </p:cNvSpPr>
          <p:nvPr/>
        </p:nvSpPr>
        <p:spPr bwMode="auto">
          <a:xfrm>
            <a:off x="3125328" y="976367"/>
            <a:ext cx="51285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904418" y="1747712"/>
            <a:ext cx="5737853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866541" y="2409538"/>
            <a:ext cx="5862887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1849"/>
              </p:ext>
            </p:extLst>
          </p:nvPr>
        </p:nvGraphicFramePr>
        <p:xfrm>
          <a:off x="8937625" y="1685925"/>
          <a:ext cx="2324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98400" imgH="253800" progId="Equation.DSMT4">
                  <p:embed/>
                </p:oleObj>
              </mc:Choice>
              <mc:Fallback>
                <p:oleObj name="Equation" r:id="rId19" imgW="698400" imgH="2538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25" y="1685925"/>
                        <a:ext cx="2324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945624"/>
              </p:ext>
            </p:extLst>
          </p:nvPr>
        </p:nvGraphicFramePr>
        <p:xfrm>
          <a:off x="8963025" y="2413000"/>
          <a:ext cx="227647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11000" imgH="253800" progId="Equation.DSMT4">
                  <p:embed/>
                </p:oleObj>
              </mc:Choice>
              <mc:Fallback>
                <p:oleObj name="Equation" r:id="rId21" imgW="711000" imgH="253800" progId="Equation.DSMT4">
                  <p:embed/>
                  <p:pic>
                    <p:nvPicPr>
                      <p:cNvPr id="64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3025" y="2413000"/>
                        <a:ext cx="2276475" cy="652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6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6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44" grpId="0"/>
      <p:bldP spid="47" grpId="0"/>
      <p:bldP spid="48" grpId="0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STT165	0968927783	Linh Ngọc	nguyenngoc916851@gmail.com
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2131</Words>
  <Application>Microsoft Office PowerPoint</Application>
  <PresentationFormat>Widescreen</PresentationFormat>
  <Paragraphs>858</Paragraphs>
  <Slides>30</Slides>
  <Notes>4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Calibri</vt:lpstr>
      <vt:lpstr>Times New Roman</vt:lpstr>
      <vt:lpstr>Cambria Math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TGPM</cp:lastModifiedBy>
  <cp:revision>180</cp:revision>
  <dcterms:created xsi:type="dcterms:W3CDTF">2021-06-22T15:39:08Z</dcterms:created>
  <dcterms:modified xsi:type="dcterms:W3CDTF">2025-05-17T06:17:42Z</dcterms:modified>
</cp:coreProperties>
</file>