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theme/theme2.xml" ContentType="application/vnd.openxmlformats-officedocument.theme+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4691" r:id="rId2"/>
    <p:sldMasterId id="2147486402" r:id="rId3"/>
  </p:sldMasterIdLst>
  <p:notesMasterIdLst>
    <p:notesMasterId r:id="rId19"/>
  </p:notesMasterIdLst>
  <p:sldIdLst>
    <p:sldId id="376" r:id="rId4"/>
    <p:sldId id="449" r:id="rId5"/>
    <p:sldId id="425" r:id="rId6"/>
    <p:sldId id="432" r:id="rId7"/>
    <p:sldId id="434" r:id="rId8"/>
    <p:sldId id="452" r:id="rId9"/>
    <p:sldId id="451" r:id="rId10"/>
    <p:sldId id="453" r:id="rId11"/>
    <p:sldId id="454" r:id="rId12"/>
    <p:sldId id="445" r:id="rId13"/>
    <p:sldId id="455" r:id="rId14"/>
    <p:sldId id="457" r:id="rId15"/>
    <p:sldId id="458" r:id="rId16"/>
    <p:sldId id="459" r:id="rId17"/>
    <p:sldId id="44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24" userDrawn="1">
          <p15:clr>
            <a:srgbClr val="A4A3A4"/>
          </p15:clr>
        </p15:guide>
        <p15:guide id="3" orient="horz" pos="624" userDrawn="1">
          <p15:clr>
            <a:srgbClr val="A4A3A4"/>
          </p15:clr>
        </p15:guide>
        <p15:guide id="4" orient="horz" pos="744" userDrawn="1">
          <p15:clr>
            <a:srgbClr val="A4A3A4"/>
          </p15:clr>
        </p15:guide>
        <p15:guide id="5" orient="horz" pos="3912"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7612" autoAdjust="0"/>
  </p:normalViewPr>
  <p:slideViewPr>
    <p:cSldViewPr snapToGrid="0" showGuides="1">
      <p:cViewPr varScale="1">
        <p:scale>
          <a:sx n="68" d="100"/>
          <a:sy n="68" d="100"/>
        </p:scale>
        <p:origin x="702" y="66"/>
      </p:cViewPr>
      <p:guideLst>
        <p:guide pos="432"/>
        <p:guide pos="7224"/>
        <p:guide orient="horz" pos="624"/>
        <p:guide orient="horz" pos="744"/>
        <p:guide orient="horz" pos="3912"/>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8BACD-967E-49EE-923D-87CBC8DC5B9E}"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48BF6-AD85-4B60-86CF-1B4440BBCC16}" type="slidenum">
              <a:rPr lang="en-US" smtClean="0"/>
              <a:t>‹#›</a:t>
            </a:fld>
            <a:endParaRPr lang="en-US"/>
          </a:p>
        </p:txBody>
      </p:sp>
    </p:spTree>
    <p:extLst>
      <p:ext uri="{BB962C8B-B14F-4D97-AF65-F5344CB8AC3E}">
        <p14:creationId xmlns:p14="http://schemas.microsoft.com/office/powerpoint/2010/main" val="238236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48BF6-AD85-4B60-86CF-1B4440BBCC16}" type="slidenum">
              <a:rPr lang="en-US" smtClean="0"/>
              <a:t>15</a:t>
            </a:fld>
            <a:endParaRPr lang="en-US"/>
          </a:p>
        </p:txBody>
      </p:sp>
    </p:spTree>
    <p:extLst>
      <p:ext uri="{BB962C8B-B14F-4D97-AF65-F5344CB8AC3E}">
        <p14:creationId xmlns:p14="http://schemas.microsoft.com/office/powerpoint/2010/main" val="388830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0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0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6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7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8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53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7322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94556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50254"/>
      </p:ext>
    </p:extLst>
  </p:cSld>
  <p:clrMapOvr>
    <a:masterClrMapping/>
  </p:clrMapOvr>
  <p:timing>
    <p:tnLst>
      <p:par>
        <p:cTn id="1" dur="indefinite" restart="never" nodeType="tmRoot"/>
      </p:par>
    </p:tnLst>
  </p:timing>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405945"/>
      </p:ext>
    </p:extLst>
  </p:cSld>
  <p:clrMapOvr>
    <a:masterClrMapping/>
  </p:clrMapOvr>
  <p:timing>
    <p:tnLst>
      <p:par>
        <p:cTn id="1" dur="indefinite" restart="never" nodeType="tmRoot"/>
      </p:par>
    </p:tnLst>
  </p:timing>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157576"/>
      </p:ext>
    </p:extLst>
  </p:cSld>
  <p:clrMapOvr>
    <a:masterClrMapping/>
  </p:clrMapOvr>
  <p:timing>
    <p:tnLst>
      <p:par>
        <p:cTn id="1" dur="indefinite" restart="never" nodeType="tmRoot"/>
      </p:par>
    </p:tnLst>
  </p:timing>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602672"/>
      </p:ext>
    </p:extLst>
  </p:cSld>
  <p:clrMapOvr>
    <a:masterClrMapping/>
  </p:clrMapOvr>
  <p:timing>
    <p:tnLst>
      <p:par>
        <p:cTn id="1" dur="indefinite" restart="never" nodeType="tmRoot"/>
      </p:par>
    </p:tnLst>
  </p:timing>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44812"/>
      </p:ext>
    </p:extLst>
  </p:cSld>
  <p:clrMapOvr>
    <a:masterClrMapping/>
  </p:clrMapOvr>
  <p:timing>
    <p:tnLst>
      <p:par>
        <p:cTn id="1" dur="indefinite" restart="never" nodeType="tmRoot"/>
      </p:par>
    </p:tnLst>
  </p:timing>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870176"/>
      </p:ext>
    </p:extLst>
  </p:cSld>
  <p:clrMapOvr>
    <a:masterClrMapping/>
  </p:clrMapOvr>
  <p:timing>
    <p:tnLst>
      <p:par>
        <p:cTn id="1" dur="indefinite" restart="never" nodeType="tmRoot"/>
      </p:par>
    </p:tnLst>
  </p:timing>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933020"/>
      </p:ext>
    </p:extLst>
  </p:cSld>
  <p:clrMapOvr>
    <a:masterClrMapping/>
  </p:clrMapOvr>
  <p:timing>
    <p:tnLst>
      <p:par>
        <p:cTn id="1" dur="indefinite" restart="never" nodeType="tmRoot"/>
      </p:par>
    </p:tnLst>
  </p:timing>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18322"/>
      </p:ext>
    </p:extLst>
  </p:cSld>
  <p:clrMapOvr>
    <a:masterClrMapping/>
  </p:clrMapOvr>
  <p:timing>
    <p:tnLst>
      <p:par>
        <p:cTn id="1" dur="indefinite" restart="never" nodeType="tmRoot"/>
      </p:par>
    </p:tnLst>
  </p:timing>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21563"/>
      </p:ext>
    </p:extLst>
  </p:cSld>
  <p:clrMapOvr>
    <a:masterClrMapping/>
  </p:clrMapOvr>
  <p:timing>
    <p:tnLst>
      <p:par>
        <p:cTn id="1" dur="indefinite" restart="never" nodeType="tmRoot"/>
      </p:par>
    </p:tnLst>
  </p:timing>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597270"/>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2134315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334362"/>
      </p:ext>
    </p:extLst>
  </p:cSld>
  <p:clrMapOvr>
    <a:masterClrMapping/>
  </p:clrMapOvr>
  <p:timing>
    <p:tnLst>
      <p:par>
        <p:cT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76136"/>
      </p:ext>
    </p:extLst>
  </p:cSld>
  <p:clrMapOvr>
    <a:masterClrMapping/>
  </p:clrMapOvr>
  <p:timing>
    <p:tnLst>
      <p:par>
        <p:cTn id="1" dur="indefinite" restart="never" nodeType="tmRoot"/>
      </p:par>
    </p:tnLst>
  </p:timing>
</p:sldLayout>
</file>

<file path=ppt/slideLayouts/slideLayout1012.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805536"/>
      </p:ext>
    </p:extLst>
  </p:cSld>
  <p:clrMapOvr>
    <a:masterClrMapping/>
  </p:clrMapOvr>
  <p:timing>
    <p:tnLst>
      <p:par>
        <p:cTn id="1" dur="indefinite" restart="never" nodeType="tmRoot"/>
      </p:par>
    </p:tnLst>
  </p:timing>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2722819"/>
      </p:ext>
    </p:extLst>
  </p:cSld>
  <p:clrMapOvr>
    <a:masterClrMapping/>
  </p:clrMapOvr>
  <p:timing>
    <p:tnLst>
      <p:par>
        <p:cTn id="1" dur="indefinite" restart="never" nodeType="tmRoot"/>
      </p:par>
    </p:tnLst>
  </p:timing>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89470441"/>
      </p:ext>
    </p:extLst>
  </p:cSld>
  <p:clrMapOvr>
    <a:masterClrMapping/>
  </p:clrMapOvr>
  <p:timing>
    <p:tnLst>
      <p:par>
        <p:cTn id="1" dur="indefinite" restart="never" nodeType="tmRoot"/>
      </p:par>
    </p:tnLst>
  </p:timing>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8218382"/>
      </p:ext>
    </p:extLst>
  </p:cSld>
  <p:clrMapOvr>
    <a:masterClrMapping/>
  </p:clrMapOvr>
  <p:timing>
    <p:tnLst>
      <p:par>
        <p:cTn id="1" dur="indefinite" restart="never" nodeType="tmRoot"/>
      </p:par>
    </p:tnLst>
  </p:timing>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9220149"/>
      </p:ext>
    </p:extLst>
  </p:cSld>
  <p:clrMapOvr>
    <a:masterClrMapping/>
  </p:clrMapOvr>
  <p:timing>
    <p:tnLst>
      <p:par>
        <p:cTn id="1" dur="indefinite" restart="never" nodeType="tmRoot"/>
      </p:par>
    </p:tnLst>
  </p:timing>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2996053"/>
      </p:ext>
    </p:extLst>
  </p:cSld>
  <p:clrMapOvr>
    <a:masterClrMapping/>
  </p:clrMapOvr>
  <p:timing>
    <p:tnLst>
      <p:par>
        <p:cTn id="1" dur="indefinite" restart="never" nodeType="tmRoot"/>
      </p:par>
    </p:tnLst>
  </p:timing>
</p:sldLayout>
</file>

<file path=ppt/slideLayouts/slideLayout101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1532275"/>
      </p:ext>
    </p:extLst>
  </p:cSld>
  <p:clrMapOvr>
    <a:masterClrMapping/>
  </p:clrMapOvr>
  <p:timing>
    <p:tnLst>
      <p:par>
        <p:cTn id="1" dur="indefinite" restart="never" nodeType="tmRoot"/>
      </p:par>
    </p:tnLst>
  </p:timing>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80436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396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83777"/>
      </p:ext>
    </p:extLst>
  </p:cSld>
  <p:clrMapOvr>
    <a:masterClrMapping/>
  </p:clrMapOvr>
  <p:timing>
    <p:tnLst>
      <p:par>
        <p:cT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29600248"/>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802107"/>
      </p:ext>
    </p:extLst>
  </p:cSld>
  <p:clrMapOvr>
    <a:masterClrMapping/>
  </p:clrMapOvr>
  <p:timing>
    <p:tnLst>
      <p:par>
        <p:cTn id="1" dur="indefinite" restart="never" nodeType="tmRoot"/>
      </p:par>
    </p:tnLst>
  </p:timing>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91574810"/>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591237"/>
      </p:ext>
    </p:extLst>
  </p:cSld>
  <p:clrMapOvr>
    <a:masterClrMapping/>
  </p:clrMapOvr>
  <p:timing>
    <p:tnLst>
      <p:par>
        <p:cTn id="1" dur="indefinite" restart="never" nodeType="tmRoot"/>
      </p:par>
    </p:tnLst>
  </p:timing>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677995805"/>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021539"/>
      </p:ext>
    </p:extLst>
  </p:cSld>
  <p:clrMapOvr>
    <a:masterClrMapping/>
  </p:clrMapOvr>
  <p:timing>
    <p:tnLst>
      <p:par>
        <p:cTn id="1" dur="indefinite" restart="never" nodeType="tmRoot"/>
      </p:par>
    </p:tnLst>
  </p:timing>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39165280"/>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531559"/>
      </p:ext>
    </p:extLst>
  </p:cSld>
  <p:clrMapOvr>
    <a:masterClrMapping/>
  </p:clrMapOvr>
  <p:timing>
    <p:tnLst>
      <p:par>
        <p:cTn id="1" dur="indefinite" restart="never" nodeType="tmRoot"/>
      </p:par>
    </p:tnLst>
  </p:timing>
</p:sldLayout>
</file>

<file path=ppt/slideLayouts/slideLayout1029.xml><?xml version="1.0" encoding="utf-8"?>
<p:sldLayout xmlns:a="http://schemas.openxmlformats.org/drawingml/2006/main" xmlns:r="http://schemas.openxmlformats.org/officeDocument/2006/relationships" xmlns:p="http://schemas.openxmlformats.org/presentationml/2006/main" showMasterSp="0" preserve="1" userDrawn="1">
  <p:cSld name="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73241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2025/5/17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0778524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7160477"/>
      </p:ext>
    </p:extLst>
  </p:cSld>
  <p:clrMapOvr>
    <a:masterClrMapping/>
  </p:clrMapOvr>
  <p:timing>
    <p:tnLst>
      <p:par>
        <p:cTn id="1" dur="indefinite" restart="never" nodeType="tmRoot"/>
      </p:par>
    </p:tnLst>
  </p:timing>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1755609"/>
      </p:ext>
    </p:extLst>
  </p:cSld>
  <p:clrMapOvr>
    <a:masterClrMapping/>
  </p:clrMapOvr>
  <p:timing>
    <p:tnLst>
      <p:par>
        <p:cT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0792161"/>
      </p:ext>
    </p:extLst>
  </p:cSld>
  <p:clrMapOvr>
    <a:masterClrMapping/>
  </p:clrMapOvr>
  <p:timing>
    <p:tnLst>
      <p:par>
        <p:cT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05103684"/>
      </p:ext>
    </p:extLst>
  </p:cSld>
  <p:clrMapOvr>
    <a:masterClrMapping/>
  </p:clrMapOvr>
  <p:timing>
    <p:tnLst>
      <p:par>
        <p:cTn id="1" dur="indefinite" restart="never" nodeType="tmRoot"/>
      </p:par>
    </p:tnLst>
  </p:timing>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4642650"/>
      </p:ext>
    </p:extLst>
  </p:cSld>
  <p:clrMapOvr>
    <a:masterClrMapping/>
  </p:clrMapOvr>
  <p:timing>
    <p:tnLst>
      <p:par>
        <p:cTn id="1" dur="indefinite" restart="never" nodeType="tmRoot"/>
      </p:par>
    </p:tnLst>
  </p:timing>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2212143"/>
      </p:ext>
    </p:extLst>
  </p:cSld>
  <p:clrMapOvr>
    <a:masterClrMapping/>
  </p:clrMapOvr>
  <p:timing>
    <p:tnLst>
      <p:par>
        <p:cTn id="1" dur="indefinite" restart="never" nodeType="tmRoot"/>
      </p:par>
    </p:tnLst>
  </p:timing>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2125529"/>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284627"/>
      </p:ext>
    </p:extLst>
  </p:cSld>
  <p:clrMapOvr>
    <a:masterClrMapping/>
  </p:clrMapOvr>
  <p:timing>
    <p:tnLst>
      <p:par>
        <p:cTn id="1" dur="indefinite" restart="never" nodeType="tmRoot"/>
      </p:par>
    </p:tnLst>
  </p:timing>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85555515"/>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38077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48221485"/>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89452166"/>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139954"/>
      </p:ext>
    </p:extLst>
  </p:cSld>
  <p:clrMapOvr>
    <a:masterClrMapping/>
  </p:clrMapOvr>
  <p:timing>
    <p:tnLst>
      <p:par>
        <p:cTn id="1" dur="indefinite" restart="never" nodeType="tmRoot"/>
      </p:par>
    </p:tnLst>
  </p:timing>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12422792"/>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02016"/>
      </p:ext>
    </p:extLst>
  </p:cSld>
  <p:clrMapOvr>
    <a:masterClrMapping/>
  </p:clrMapOvr>
  <p:timing>
    <p:tnLst>
      <p:par>
        <p:cT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1678595"/>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700128"/>
      </p:ext>
    </p:extLst>
  </p:cSld>
  <p:clrMapOvr>
    <a:masterClrMapping/>
  </p:clrMapOvr>
  <p:timing>
    <p:tnLst>
      <p:par>
        <p:cTn id="1" dur="indefinite" restart="never" nodeType="tmRoot"/>
      </p:par>
    </p:tnLst>
  </p:timing>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2025/5/17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63302404"/>
      </p:ext>
    </p:extLst>
  </p:cSld>
  <p:clrMapOvr>
    <a:masterClrMapping/>
  </p:clrMapOvr>
  <p:timing>
    <p:tnLst>
      <p:par>
        <p:cTn id="1" dur="indefinite" restart="never" nodeType="tmRoot"/>
      </p:par>
    </p:tnLst>
  </p:timing>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53942563"/>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752850"/>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1944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5918589"/>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872141"/>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45802504"/>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285004"/>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7414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04303304"/>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444618"/>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87579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38366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236069"/>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95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302998"/>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80240"/>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3123582"/>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52068646"/>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7256"/>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433585"/>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034654"/>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35202"/>
      </p:ext>
    </p:extLst>
  </p:cSld>
  <p:clrMapOvr>
    <a:masterClrMapping/>
  </p:clrMapOvr>
  <p:timing>
    <p:tnLst>
      <p:par>
        <p:cTn id="1" dur="indefinite" restart="never" nodeType="tmRoot"/>
      </p:par>
    </p:tnLst>
  </p:timing>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003834"/>
      </p:ext>
    </p:extLst>
  </p:cSld>
  <p:clrMapOvr>
    <a:masterClrMapping/>
  </p:clrMapOvr>
  <p:timing>
    <p:tnLst>
      <p:par>
        <p:cTn id="1" dur="indefinite" restart="never" nodeType="tmRoot"/>
      </p:par>
    </p:tnLst>
  </p:timing>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171715"/>
      </p:ext>
    </p:extLst>
  </p:cSld>
  <p:clrMapOvr>
    <a:masterClrMapping/>
  </p:clrMapOvr>
  <p:timing>
    <p:tnLst>
      <p:par>
        <p:cTn id="1" dur="indefinite" restart="never" nodeType="tmRoot"/>
      </p:par>
    </p:tnLst>
  </p:timing>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179976"/>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471185"/>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56353"/>
      </p:ext>
    </p:extLst>
  </p:cSld>
  <p:clrMapOvr>
    <a:masterClrMapping/>
  </p:clrMapOvr>
  <p:timing>
    <p:tnLst>
      <p:par>
        <p:cTn id="1" dur="indefinite" restart="never" nodeType="tmRoot"/>
      </p:par>
    </p:tnLst>
  </p:timing>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70976"/>
      </p:ext>
    </p:extLst>
  </p:cSld>
  <p:clrMapOvr>
    <a:masterClrMapping/>
  </p:clrMapOvr>
  <p:timing>
    <p:tnLst>
      <p:par>
        <p:cTn id="1" dur="indefinite" restart="never" nodeType="tmRoot"/>
      </p:par>
    </p:tnLst>
  </p:timing>
</p:sldLayout>
</file>

<file path=ppt/slideLayouts/slideLayout107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982443"/>
      </p:ext>
    </p:extLst>
  </p:cSld>
  <p:clrMapOvr>
    <a:masterClrMapping/>
  </p:clrMapOvr>
  <p:timing>
    <p:tnLst>
      <p:par>
        <p:cTn id="1" dur="indefinite" restart="never" nodeType="tmRoot"/>
      </p:par>
    </p:tnLst>
  </p:timing>
</p:sldLayout>
</file>

<file path=ppt/slideLayouts/slideLayout107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101080"/>
      </p:ext>
    </p:extLst>
  </p:cSld>
  <p:clrMapOvr>
    <a:masterClrMapping/>
  </p:clrMapOvr>
  <p:timing>
    <p:tnLst>
      <p:par>
        <p:cTn id="1" dur="indefinite" restart="never" nodeType="tmRoot"/>
      </p:par>
    </p:tnLst>
  </p:timing>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765449"/>
      </p:ext>
    </p:extLst>
  </p:cSld>
  <p:clrMapOvr>
    <a:masterClrMapping/>
  </p:clrMapOvr>
  <p:timing>
    <p:tnLst>
      <p:par>
        <p:cTn id="1" dur="indefinite" restart="never" nodeType="tmRoot"/>
      </p:par>
    </p:tnLst>
  </p:timing>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24305"/>
      </p:ext>
    </p:extLst>
  </p:cSld>
  <p:clrMapOvr>
    <a:masterClrMapping/>
  </p:clrMapOvr>
  <p:timing>
    <p:tnLst>
      <p:par>
        <p:cTn id="1" dur="indefinite" restart="never" nodeType="tmRoot"/>
      </p:par>
    </p:tnLst>
  </p:timing>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65353"/>
      </p:ext>
    </p:extLst>
  </p:cSld>
  <p:clrMapOvr>
    <a:masterClrMapping/>
  </p:clrMapOvr>
  <p:timing>
    <p:tnLst>
      <p:par>
        <p:cTn id="1" dur="indefinite" restart="never" nodeType="tmRoot"/>
      </p:par>
    </p:tnLst>
  </p:timing>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03460"/>
      </p:ext>
    </p:extLst>
  </p:cSld>
  <p:clrMapOvr>
    <a:masterClrMapping/>
  </p:clrMapOvr>
  <p:timing>
    <p:tnLst>
      <p:par>
        <p:cTn id="1" dur="indefinite" restart="never" nodeType="tmRoot"/>
      </p:par>
    </p:tnLst>
  </p:timing>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97021"/>
      </p:ext>
    </p:extLst>
  </p:cSld>
  <p:clrMapOvr>
    <a:masterClrMapping/>
  </p:clrMapOvr>
  <p:timing>
    <p:tnLst>
      <p:par>
        <p:cTn id="1" dur="indefinite" restart="never" nodeType="tmRoot"/>
      </p:par>
    </p:tnLst>
  </p:timing>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23289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862127"/>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196626"/>
      </p:ext>
    </p:extLst>
  </p:cSld>
  <p:clrMapOvr>
    <a:masterClrMapping/>
  </p:clrMapOvr>
  <p:timing>
    <p:tnLst>
      <p:par>
        <p:cTn id="1" dur="indefinite" restart="never" nodeType="tmRoot"/>
      </p:par>
    </p:tnLst>
  </p:timing>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464857"/>
      </p:ext>
    </p:extLst>
  </p:cSld>
  <p:clrMapOvr>
    <a:masterClrMapping/>
  </p:clrMapOvr>
  <p:timing>
    <p:tnLst>
      <p:par>
        <p:cTn id="1" dur="indefinite" restart="never" nodeType="tmRoot"/>
      </p:par>
    </p:tnLst>
  </p:timing>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21531"/>
      </p:ext>
    </p:extLst>
  </p:cSld>
  <p:clrMapOvr>
    <a:masterClrMapping/>
  </p:clrMapOvr>
  <p:timing>
    <p:tnLst>
      <p:par>
        <p:cTn id="1" dur="indefinite" restart="never" nodeType="tmRoot"/>
      </p:par>
    </p:tnLst>
  </p:timing>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24778"/>
      </p:ext>
    </p:extLst>
  </p:cSld>
  <p:clrMapOvr>
    <a:masterClrMapping/>
  </p:clrMapOvr>
  <p:timing>
    <p:tnLst>
      <p:par>
        <p:cTn id="1" dur="indefinite" restart="never" nodeType="tmRoot"/>
      </p:par>
    </p:tnLst>
  </p:timing>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481349"/>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897753"/>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showMasterSp="0" preserve="1" userDrawn="1">
  <p:cSld name="4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642322"/>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68718847"/>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3259325"/>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220408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13906150"/>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2376388"/>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5490245"/>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7577897"/>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5594906"/>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969351"/>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25357184"/>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072298"/>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41183092"/>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992856"/>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60995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723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8070783"/>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668052"/>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66413093"/>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581578"/>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showMasterSp="0" preserve="1" userDrawn="1">
  <p:cSld name="5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794131"/>
      </p:ext>
    </p:extLst>
  </p:cSld>
  <p:clrMapOvr>
    <a:masterClrMapping/>
  </p:clrMapOvr>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5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34610459"/>
      </p:ext>
    </p:extLst>
  </p:cSld>
  <p:clrMapOvr>
    <a:masterClrMapping/>
  </p:clrMapOvr>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5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2024999"/>
      </p:ext>
    </p:extLst>
  </p:cSld>
  <p:clrMapOvr>
    <a:masterClrMapping/>
  </p:clrMapOvr>
  <p:timing>
    <p:tnLst>
      <p:par>
        <p:cTn id="1" dur="indefinite" restart="never" nodeType="tmRoot"/>
      </p:par>
    </p:tnLst>
  </p:timing>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6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9824533"/>
      </p:ext>
    </p:extLst>
  </p:cSld>
  <p:clrMapOvr>
    <a:masterClrMapping/>
  </p:clrMapOvr>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6544115"/>
      </p:ext>
    </p:extLst>
  </p:cSld>
  <p:clrMapOvr>
    <a:masterClrMapping/>
  </p:clrMapOvr>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0246649"/>
      </p:ext>
    </p:extLst>
  </p:cSld>
  <p:clrMapOvr>
    <a:masterClrMapping/>
  </p:clrMapOvr>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669346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06756610"/>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80185709"/>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40410"/>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50276337"/>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57661"/>
      </p:ext>
    </p:extLst>
  </p:cSld>
  <p:clrMapOvr>
    <a:masterClrMapping/>
  </p:clrMapOvr>
  <p:timing>
    <p:tnLst>
      <p:par>
        <p:cTn id="1" dur="indefinite" restart="never" nodeType="tmRoot"/>
      </p:par>
    </p:tnLst>
  </p:timing>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22897533"/>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004282"/>
      </p:ext>
    </p:extLst>
  </p:cSld>
  <p:clrMapOvr>
    <a:masterClrMapping/>
  </p:clrMapOvr>
  <p:timing>
    <p:tnLst>
      <p:par>
        <p:cTn id="1" dur="indefinite" restart="never" nodeType="tmRoot"/>
      </p:par>
    </p:tnLst>
  </p:timing>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31377195"/>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155891"/>
      </p:ext>
    </p:extLst>
  </p:cSld>
  <p:clrMapOvr>
    <a:masterClrMapping/>
  </p:clrMapOvr>
  <p:timing>
    <p:tnLst>
      <p:par>
        <p:cTn id="1" dur="indefinite" restart="never" nodeType="tmRoot"/>
      </p:par>
    </p:tnLst>
  </p:timing>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78340752"/>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87862"/>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2025/5/17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76062053"/>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2025/5/17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748154166"/>
      </p:ext>
    </p:extLst>
  </p:cSld>
  <p:clrMapOvr>
    <a:masterClrMapping/>
  </p:clrMapOvr>
  <p:timing>
    <p:tnLst>
      <p:par>
        <p:cT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44246165"/>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384897"/>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037972"/>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435312"/>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06071473"/>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13721543"/>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743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8.xml><?xml version="1.0" encoding="utf-8"?>
<p:sldLayout xmlns:a="http://schemas.openxmlformats.org/drawingml/2006/main" xmlns:r="http://schemas.openxmlformats.org/officeDocument/2006/relationships" xmlns:p="http://schemas.openxmlformats.org/presentationml/2006/main" userDrawn="1">
  <p:cSld name="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108015"/>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580014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55943813"/>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098889"/>
      </p:ext>
    </p:extLst>
  </p:cSld>
  <p:clrMapOvr>
    <a:masterClrMapping/>
  </p:clrMapOvr>
  <p:timing>
    <p:tnLst>
      <p:par>
        <p:cTn id="1" dur="indefinite" restart="never" nodeType="tmRoot"/>
      </p:par>
    </p:tnLst>
  </p:timing>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89608618"/>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193184"/>
      </p:ext>
    </p:extLst>
  </p:cSld>
  <p:clrMapOvr>
    <a:masterClrMapping/>
  </p:clrMapOvr>
  <p:timing>
    <p:tnLst>
      <p:par>
        <p:cTn id="1" dur="indefinite" restart="never" nodeType="tmRoot"/>
      </p:par>
    </p:tnLst>
  </p:timing>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93945345"/>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32713"/>
      </p:ext>
    </p:extLst>
  </p:cSld>
  <p:clrMapOvr>
    <a:masterClrMapping/>
  </p:clrMapOvr>
  <p:timing>
    <p:tnLst>
      <p:par>
        <p:cTn id="1" dur="indefinite" restart="never" nodeType="tmRoot"/>
      </p:par>
    </p:tnLst>
  </p:timing>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84927743"/>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624150"/>
      </p:ext>
    </p:extLst>
  </p:cSld>
  <p:clrMapOvr>
    <a:masterClrMapping/>
  </p:clrMapOvr>
  <p:timing>
    <p:tnLst>
      <p:par>
        <p:cTn id="1" dur="indefinite" restart="never" nodeType="tmRoot"/>
      </p:par>
    </p:tnLst>
  </p:timing>
</p:sldLayout>
</file>

<file path=ppt/slideLayouts/slideLayout1137.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8349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233872"/>
      </p:ext>
    </p:extLst>
  </p:cSld>
  <p:clrMapOvr>
    <a:masterClrMapping/>
  </p:clrMapOvr>
  <p:timing>
    <p:tnLst>
      <p:par>
        <p:cTn id="1" dur="indefinite" restart="never" nodeType="tmRoot"/>
      </p:par>
    </p:tnLst>
  </p:timing>
</p:sldLayout>
</file>

<file path=ppt/slideLayouts/slideLayout1139.xml><?xml version="1.0" encoding="utf-8"?>
<p:sldLayout xmlns:a="http://schemas.openxmlformats.org/drawingml/2006/main" xmlns:r="http://schemas.openxmlformats.org/officeDocument/2006/relationships" xmlns:p="http://schemas.openxmlformats.org/presentationml/2006/main" showMasterSp="0" preserve="1" userDrawn="1">
  <p:cSld name="8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212491"/>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1678151829"/>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preserve="1" userDrawn="1">
  <p:cSld name="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7286409"/>
      </p:ext>
    </p:extLst>
  </p:cSld>
  <p:clrMapOvr>
    <a:masterClrMapping/>
  </p:clrMapOvr>
  <p:timing>
    <p:tnLst>
      <p:par>
        <p:cTn id="1" dur="indefinite" restart="never" nodeType="tmRoot"/>
      </p:par>
    </p:tnLst>
  </p:timing>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8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1894368"/>
      </p:ext>
    </p:extLst>
  </p:cSld>
  <p:clrMapOvr>
    <a:masterClrMapping/>
  </p:clrMapOvr>
  <p:timing>
    <p:tnLst>
      <p:par>
        <p:cTn id="1" dur="indefinite" restart="never" nodeType="tmRoot"/>
      </p:par>
    </p:tnLst>
  </p:timing>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8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2189"/>
      </p:ext>
    </p:extLst>
  </p:cSld>
  <p:clrMapOvr>
    <a:masterClrMapping/>
  </p:clrMapOvr>
  <p:timing>
    <p:tnLst>
      <p:par>
        <p:cTn id="1" dur="indefinite" restart="never" nodeType="tmRoot"/>
      </p:par>
    </p:tnLst>
  </p:timing>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8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552572"/>
      </p:ext>
    </p:extLst>
  </p:cSld>
  <p:clrMapOvr>
    <a:masterClrMapping/>
  </p:clrMapOvr>
  <p:timing>
    <p:tnLst>
      <p:par>
        <p:cTn id="1" dur="indefinite" restart="never" nodeType="tmRoot"/>
      </p:par>
    </p:tnLst>
  </p:timing>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74373782"/>
      </p:ext>
    </p:extLst>
  </p:cSld>
  <p:clrMapOvr>
    <a:masterClrMapping/>
  </p:clrMapOvr>
  <p:timing>
    <p:tnLst>
      <p:par>
        <p:cTn id="1" dur="indefinite" restart="never" nodeType="tmRoot"/>
      </p:par>
    </p:tnLst>
  </p:timing>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981292"/>
      </p:ext>
    </p:extLst>
  </p:cSld>
  <p:clrMapOvr>
    <a:masterClrMapping/>
  </p:clrMapOvr>
  <p:timing>
    <p:tnLst>
      <p:par>
        <p:cT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8474811"/>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84229"/>
      </p:ext>
    </p:extLst>
  </p:cSld>
  <p:clrMapOvr>
    <a:masterClrMapping/>
  </p:clrMapOvr>
  <p:timing>
    <p:tnLst>
      <p:par>
        <p:cTn id="1" dur="indefinite" restart="never" nodeType="tmRoot"/>
      </p:par>
    </p:tnLst>
  </p:timing>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33882812"/>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2379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53749240"/>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00735"/>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729846"/>
      </p:ext>
    </p:extLst>
  </p:cSld>
  <p:clrMapOvr>
    <a:masterClrMapping/>
  </p:clrMapOvr>
  <p:timing>
    <p:tnLst>
      <p:par>
        <p:cTn id="1" dur="indefinite" restart="never" nodeType="tmRoot"/>
      </p:par>
    </p:tnLst>
  </p:timing>
</p:sldLayout>
</file>

<file path=ppt/slideLayouts/slideLayout115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38061377"/>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17664"/>
      </p:ext>
    </p:extLst>
  </p:cSld>
  <p:clrMapOvr>
    <a:masterClrMapping/>
  </p:clrMapOvr>
  <p:timing>
    <p:tnLst>
      <p:par>
        <p:cTn id="1" dur="indefinite" restart="never" nodeType="tmRoot"/>
      </p:par>
    </p:tnLst>
  </p:timing>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23655522"/>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409205"/>
      </p:ext>
    </p:extLst>
  </p:cSld>
  <p:clrMapOvr>
    <a:masterClrMapping/>
  </p:clrMapOvr>
  <p:timing>
    <p:tnLst>
      <p:par>
        <p:cT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showMasterSp="0" preserve="1" userDrawn="1">
  <p:cSld name="9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838047"/>
      </p:ext>
    </p:extLst>
  </p:cSld>
  <p:clrMapOvr>
    <a:masterClrMapping/>
  </p:clrMapOvr>
  <p:timing>
    <p:tnLst>
      <p:par>
        <p:cT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9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9898914"/>
      </p:ext>
    </p:extLst>
  </p:cSld>
  <p:clrMapOvr>
    <a:masterClrMapping/>
  </p:clrMapOvr>
  <p:timing>
    <p:tnLst>
      <p:par>
        <p:cTn id="1" dur="indefinite" restart="never" nodeType="tmRoot"/>
      </p:par>
    </p:tnLst>
  </p:timing>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9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3586885"/>
      </p:ext>
    </p:extLst>
  </p:cSld>
  <p:clrMapOvr>
    <a:masterClrMapping/>
  </p:clrMapOvr>
  <p:timing>
    <p:tnLst>
      <p:par>
        <p:cTn id="1" dur="indefinite" restart="never" nodeType="tmRoot"/>
      </p:par>
    </p:tnLst>
  </p:timing>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9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6387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19619"/>
      </p:ext>
    </p:extLst>
  </p:cSld>
  <p:clrMapOvr>
    <a:masterClrMapping/>
  </p:clrMapOvr>
  <p:transition spd="slow" advTm="3000">
    <p:random/>
  </p:transition>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9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9209874"/>
      </p:ext>
    </p:extLst>
  </p:cSld>
  <p:clrMapOvr>
    <a:masterClrMapping/>
  </p:clrMapOvr>
  <p:timing>
    <p:tnLst>
      <p:par>
        <p:cTn id="1" dur="indefinite" restart="never" nodeType="tmRoot"/>
      </p:par>
    </p:tnLst>
  </p:timing>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0126774"/>
      </p:ext>
    </p:extLst>
  </p:cSld>
  <p:clrMapOvr>
    <a:masterClrMapping/>
  </p:clrMapOvr>
  <p:timing>
    <p:tnLst>
      <p:par>
        <p:cTn id="1" dur="indefinite" restart="never" nodeType="tmRoot"/>
      </p:par>
    </p:tnLst>
  </p:timing>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93127"/>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78125434"/>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15970"/>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57387126"/>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549073"/>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00310948"/>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19186"/>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486955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290351"/>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02680"/>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83677872"/>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83869"/>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cs typeface="Arial" panose="020B0604020202020204" pitchFamily="34" charset="0"/>
              </a:rPr>
              <a:pPr defTabSz="457200"/>
              <a:t>2025/5/17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210657814"/>
      </p:ext>
    </p:extLst>
  </p:cSld>
  <p:clrMapOvr>
    <a:masterClrMapping/>
  </p:clrMapOvr>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3275375475"/>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215059"/>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435619"/>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234049"/>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50977950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048888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116717"/>
      </p:ext>
    </p:extLst>
  </p:cSld>
  <p:clrMapOvr>
    <a:masterClrMapping/>
  </p:clrMapOvr>
  <p:transition spd="slow" advClick="0" advTm="4000">
    <p:comb/>
  </p:transition>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4858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1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26368901"/>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751532"/>
      </p:ext>
    </p:extLst>
  </p:cSld>
  <p:clrMapOvr>
    <a:masterClrMapping/>
  </p:clrMapOvr>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644215"/>
      </p:ext>
    </p:extLst>
  </p:cSld>
  <p:clrMapOvr>
    <a:masterClrMapping/>
  </p:clrMapOvr>
  <p:transition spd="slow" advTm="3000">
    <p:random/>
  </p:transition>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299962"/>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190938"/>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750732"/>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8897"/>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927784"/>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4442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05100"/>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677194"/>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60133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287041"/>
      </p:ext>
    </p:extLst>
  </p:cSld>
  <p:clrMapOvr>
    <a:masterClrMapping/>
  </p:clrMapOvr>
  <p:transition spd="slow" advTm="3000">
    <p:random/>
  </p:transition>
</p:sldLayout>
</file>

<file path=ppt/slideLayouts/slideLayout119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168384"/>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214706"/>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05927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717747"/>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896637"/>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486409"/>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70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43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3158913147"/>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923501"/>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1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731987"/>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18324"/>
      </p:ext>
    </p:extLst>
  </p:cSld>
  <p:clrMapOvr>
    <a:masterClrMapping/>
  </p:clrMapOvr>
  <p:transition spd="slow" advClick="0" advTm="4000">
    <p:comb/>
  </p:transition>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251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33571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3196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41964"/>
      </p:ext>
    </p:extLst>
  </p:cSld>
  <p:clrMapOvr>
    <a:masterClrMapping/>
  </p:clrMapOvr>
  <p:timing>
    <p:tnLst>
      <p:par>
        <p:cTn id="1" dur="indefinite" restart="never" nodeType="tmRoot"/>
      </p:par>
    </p:tnLst>
  </p:timing>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839256"/>
      </p:ext>
    </p:extLst>
  </p:cSld>
  <p:clrMapOvr>
    <a:masterClrMapping/>
  </p:clrMapOvr>
  <p:transition spd="slow" advTm="3000">
    <p:random/>
  </p:transition>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14880"/>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3155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874540"/>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571977"/>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182942"/>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972651"/>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585486"/>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20429"/>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640003"/>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003243"/>
      </p:ext>
    </p:extLst>
  </p:cSld>
  <p:clrMapOvr>
    <a:masterClrMapping/>
  </p:clrMapOvr>
  <p:transition spd="slow" advTm="300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70648"/>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050714"/>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8698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74896771"/>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42808"/>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1535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057697"/>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21258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168858"/>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90953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459709"/>
      </p:ext>
    </p:extLst>
  </p:cSld>
  <p:clrMapOvr>
    <a:masterClrMapping/>
  </p:clrMapOvr>
  <p:transition spd="slow" advClick="0" advTm="4000">
    <p:comb/>
  </p:transition>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4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8.xml><?xml version="1.0" encoding="utf-8"?>
<p:sldLayout xmlns:a="http://schemas.openxmlformats.org/drawingml/2006/main" xmlns:r="http://schemas.openxmlformats.org/officeDocument/2006/relationships" xmlns:p="http://schemas.openxmlformats.org/presentationml/2006/main" preserve="1" userDrawn="1">
  <p:cSld name="19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217445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32645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2025/5/17</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238145789"/>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861316"/>
      </p:ext>
    </p:extLst>
  </p:cSld>
  <p:clrMapOvr>
    <a:masterClrMapping/>
  </p:clrMapOvr>
  <p:transition spd="slow" advTm="3000">
    <p:random/>
  </p:transition>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522569"/>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759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738433"/>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4027"/>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157676"/>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9444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127255"/>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068428"/>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199922"/>
      </p:ext>
    </p:extLst>
  </p:cSld>
  <p:clrMapOvr>
    <a:masterClrMapping/>
  </p:clrMapOvr>
  <p:transition spd="slow" advTm="3000">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35231507"/>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241534"/>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734182"/>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628475"/>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71307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86598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257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232408"/>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3960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684092"/>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124536"/>
      </p:ext>
    </p:extLst>
  </p:cSld>
  <p:clrMapOvr>
    <a:masterClrMapping/>
  </p:clrMapOvr>
  <p:transition spd="slow" advClick="0" advTm="4000">
    <p:comb/>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692284844"/>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081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2.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53338"/>
      </p:ext>
    </p:extLst>
  </p:cSld>
  <p:clrMapOvr>
    <a:masterClrMapping/>
  </p:clrMapOvr>
  <p:timing>
    <p:tnLst>
      <p:par>
        <p:cTn id="1" dur="indefinite" restart="never" nodeType="tmRoot"/>
      </p:par>
    </p:tnLst>
  </p:timing>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445234"/>
      </p:ext>
    </p:extLst>
  </p:cSld>
  <p:clrMapOvr>
    <a:masterClrMapping/>
  </p:clrMapOvr>
  <p:transition spd="slow" advTm="3000">
    <p:random/>
  </p:transition>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40157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001485"/>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025327"/>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41753"/>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90119"/>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1781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941491763"/>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322362"/>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066227"/>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4278356"/>
      </p:ext>
    </p:extLst>
  </p:cSld>
  <p:clrMapOvr>
    <a:masterClrMapping/>
  </p:clrMapOvr>
  <p:transition spd="slow" advTm="3000">
    <p:random/>
  </p:transition>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14606"/>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19073"/>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273236"/>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86542"/>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658877"/>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764936"/>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0026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2025/5/17</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5531840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216954"/>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318888"/>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13072"/>
      </p:ext>
    </p:extLst>
  </p:cSld>
  <p:clrMapOvr>
    <a:masterClrMapping/>
  </p:clrMapOvr>
  <p:transition spd="slow" advClick="0" advTm="4000">
    <p:comb/>
  </p:transition>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539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953474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990222"/>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534149"/>
      </p:ext>
    </p:extLst>
  </p:cSld>
  <p:clrMapOvr>
    <a:masterClrMapping/>
  </p:clrMapOvr>
  <p:timing>
    <p:tnLst>
      <p:par>
        <p:cTn id="1" dur="indefinite" restart="never" nodeType="tmRoot"/>
      </p:par>
    </p:tnLst>
  </p:timing>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48553"/>
      </p:ext>
    </p:extLst>
  </p:cSld>
  <p:clrMapOvr>
    <a:masterClrMapping/>
  </p:clrMapOvr>
  <p:timing>
    <p:tnLst>
      <p:par>
        <p:cTn id="1" dur="indefinite" restart="never" nodeType="tmRoot"/>
      </p:par>
    </p:tnLst>
  </p:timing>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547175"/>
      </p:ext>
    </p:extLst>
  </p:cSld>
  <p:clrMapOvr>
    <a:masterClrMapping/>
  </p:clrMapOvr>
  <p:timing>
    <p:tnLst>
      <p:par>
        <p:cTn id="1" dur="indefinite" restart="never" nodeType="tmRoot"/>
      </p:par>
    </p:tnLst>
  </p:timing>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94167"/>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4577633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779097"/>
      </p:ext>
    </p:extLst>
  </p:cSld>
  <p:clrMapOvr>
    <a:masterClrMapping/>
  </p:clrMapOvr>
  <p:timing>
    <p:tnLst>
      <p:par>
        <p:cTn id="1" dur="indefinite" restart="never" nodeType="tmRoot"/>
      </p:par>
    </p:tnLst>
  </p:timing>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60532"/>
      </p:ext>
    </p:extLst>
  </p:cSld>
  <p:clrMapOvr>
    <a:masterClrMapping/>
  </p:clrMapOvr>
  <p:timing>
    <p:tnLst>
      <p:par>
        <p:cTn id="1" dur="indefinite" restart="never" nodeType="tmRoot"/>
      </p:par>
    </p:tnLst>
  </p:timing>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236866"/>
      </p:ext>
    </p:extLst>
  </p:cSld>
  <p:clrMapOvr>
    <a:masterClrMapping/>
  </p:clrMapOvr>
  <p:timing>
    <p:tnLst>
      <p:par>
        <p:cTn id="1" dur="indefinite" restart="never" nodeType="tmRoot"/>
      </p:par>
    </p:tnLst>
  </p:timing>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646034"/>
      </p:ext>
    </p:extLst>
  </p:cSld>
  <p:clrMapOvr>
    <a:masterClrMapping/>
  </p:clrMapOvr>
  <p:timing>
    <p:tnLst>
      <p:par>
        <p:cTn id="1" dur="indefinite" restart="never" nodeType="tmRoot"/>
      </p:par>
    </p:tnLst>
  </p:timing>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18078"/>
      </p:ext>
    </p:extLst>
  </p:cSld>
  <p:clrMapOvr>
    <a:masterClrMapping/>
  </p:clrMapOvr>
  <p:timing>
    <p:tnLst>
      <p:par>
        <p:cTn id="1" dur="indefinite" restart="never" nodeType="tmRoot"/>
      </p:par>
    </p:tnLst>
  </p:timing>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283200"/>
      </p:ext>
    </p:extLst>
  </p:cSld>
  <p:clrMapOvr>
    <a:masterClrMapping/>
  </p:clrMapOvr>
  <p:timing>
    <p:tnLst>
      <p:par>
        <p:cTn id="1" dur="indefinite" restart="never" nodeType="tmRoot"/>
      </p:par>
    </p:tnLst>
  </p:timing>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35761"/>
      </p:ext>
    </p:extLst>
  </p:cSld>
  <p:clrMapOvr>
    <a:masterClrMapping/>
  </p:clrMapOvr>
  <p:timing>
    <p:tnLst>
      <p:par>
        <p:cTn id="1" dur="indefinite" restart="never" nodeType="tmRoot"/>
      </p:par>
    </p:tnLst>
  </p:timing>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311572"/>
      </p:ext>
    </p:extLst>
  </p:cSld>
  <p:clrMapOvr>
    <a:masterClrMapping/>
  </p:clrMapOvr>
  <p:timing>
    <p:tnLst>
      <p:par>
        <p:cTn id="1" dur="indefinite" restart="never" nodeType="tmRoot"/>
      </p:par>
    </p:tnLst>
  </p:timing>
</p:sldLayout>
</file>

<file path=ppt/slideLayouts/slideLayout128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57295"/>
      </p:ext>
    </p:extLst>
  </p:cSld>
  <p:clrMapOvr>
    <a:masterClrMapping/>
  </p:clrMapOvr>
  <p:timing>
    <p:tnLst>
      <p:par>
        <p:cTn id="1" dur="indefinite" restart="never" nodeType="tmRoot"/>
      </p:par>
    </p:tnLst>
  </p:timing>
</p:sldLayout>
</file>

<file path=ppt/slideLayouts/slideLayout128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378668"/>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3406132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02469"/>
      </p:ext>
    </p:extLst>
  </p:cSld>
  <p:clrMapOvr>
    <a:masterClrMapping/>
  </p:clrMapOvr>
  <p:timing>
    <p:tnLst>
      <p:par>
        <p:cTn id="1" dur="indefinite" restart="never" nodeType="tmRoot"/>
      </p:par>
    </p:tnLst>
  </p:timing>
</p:sldLayout>
</file>

<file path=ppt/slideLayouts/slideLayout1291.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246199"/>
      </p:ext>
    </p:extLst>
  </p:cSld>
  <p:clrMapOvr>
    <a:masterClrMapping/>
  </p:clrMapOvr>
  <p:timing>
    <p:tnLst>
      <p:par>
        <p:cTn id="1" dur="indefinite" restart="never" nodeType="tmRoot"/>
      </p:par>
    </p:tnLst>
  </p:timing>
</p:sldLayout>
</file>

<file path=ppt/slideLayouts/slideLayout1292.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241909"/>
      </p:ext>
    </p:extLst>
  </p:cSld>
  <p:clrMapOvr>
    <a:masterClrMapping/>
  </p:clrMapOvr>
  <p:timing>
    <p:tnLst>
      <p:par>
        <p:cTn id="1" dur="indefinite" restart="never" nodeType="tmRoot"/>
      </p:par>
    </p:tnLst>
  </p:timing>
</p:sldLayout>
</file>

<file path=ppt/slideLayouts/slideLayout129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34583"/>
      </p:ext>
    </p:extLst>
  </p:cSld>
  <p:clrMapOvr>
    <a:masterClrMapping/>
  </p:clrMapOvr>
  <p:timing>
    <p:tnLst>
      <p:par>
        <p:cTn id="1" dur="indefinite" restart="never" nodeType="tmRoot"/>
      </p:par>
    </p:tnLst>
  </p:timing>
</p:sldLayout>
</file>

<file path=ppt/slideLayouts/slideLayout1294.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644904"/>
      </p:ext>
    </p:extLst>
  </p:cSld>
  <p:clrMapOvr>
    <a:masterClrMapping/>
  </p:clrMapOvr>
  <p:timing>
    <p:tnLst>
      <p:par>
        <p:cTn id="1" dur="indefinite" restart="never" nodeType="tmRoot"/>
      </p:par>
    </p:tnLst>
  </p:timing>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357156"/>
      </p:ext>
    </p:extLst>
  </p:cSld>
  <p:clrMapOvr>
    <a:masterClrMapping/>
  </p:clrMapOvr>
  <p:timing>
    <p:tnLst>
      <p:par>
        <p:cTn id="1" dur="indefinite" restart="never" nodeType="tmRoot"/>
      </p:par>
    </p:tnLst>
  </p:timing>
</p:sldLayout>
</file>

<file path=ppt/slideLayouts/slideLayout1296.xml><?xml version="1.0" encoding="utf-8"?>
<p:sldLayout xmlns:a="http://schemas.openxmlformats.org/drawingml/2006/main" xmlns:r="http://schemas.openxmlformats.org/officeDocument/2006/relationships" xmlns:p="http://schemas.openxmlformats.org/presentationml/2006/main" showMasterSp="0" preserve="1" userDrawn="1">
  <p:cSld name="1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573438"/>
      </p:ext>
    </p:extLst>
  </p:cSld>
  <p:clrMapOvr>
    <a:masterClrMapping/>
  </p:clrMapOvr>
  <p:timing>
    <p:tnLst>
      <p:par>
        <p:cTn id="1" dur="indefinite" restart="never" nodeType="tmRoot"/>
      </p:par>
    </p:tnLst>
  </p:timing>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1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918353"/>
      </p:ext>
    </p:extLst>
  </p:cSld>
  <p:clrMapOvr>
    <a:masterClrMapping/>
  </p:clrMapOvr>
  <p:timing>
    <p:tnLst>
      <p:par>
        <p:cTn id="1" dur="indefinite" restart="never" nodeType="tmRoot"/>
      </p:par>
    </p:tnLst>
  </p:timing>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8163647"/>
      </p:ext>
    </p:extLst>
  </p:cSld>
  <p:clrMapOvr>
    <a:masterClrMapping/>
  </p:clrMapOvr>
  <p:timing>
    <p:tnLst>
      <p:par>
        <p:cTn id="1" dur="indefinite" restart="never" nodeType="tmRoot"/>
      </p:par>
    </p:tnLst>
  </p:timing>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6099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15669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646094644"/>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1718122"/>
      </p:ext>
    </p:extLst>
  </p:cSld>
  <p:clrMapOvr>
    <a:masterClrMapping/>
  </p:clrMapOvr>
  <p:timing>
    <p:tnLst>
      <p:par>
        <p:cTn id="1" dur="indefinite" restart="never" nodeType="tmRoot"/>
      </p:par>
    </p:tnLst>
  </p:timing>
</p:sldLayout>
</file>

<file path=ppt/slideLayouts/slideLayout1301.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330931"/>
      </p:ext>
    </p:extLst>
  </p:cSld>
  <p:clrMapOvr>
    <a:masterClrMapping/>
  </p:clrMapOvr>
  <p:timing>
    <p:tnLst>
      <p:par>
        <p:cTn id="1" dur="indefinite" restart="never" nodeType="tmRoot"/>
      </p:par>
    </p:tnLst>
  </p:timing>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5309393"/>
      </p:ext>
    </p:extLst>
  </p:cSld>
  <p:clrMapOvr>
    <a:masterClrMapping/>
  </p:clrMapOvr>
  <p:timing>
    <p:tnLst>
      <p:par>
        <p:cTn id="1" dur="indefinite" restart="never" nodeType="tmRoot"/>
      </p:par>
    </p:tnLst>
  </p:timing>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47685"/>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55018"/>
      </p:ext>
    </p:extLst>
  </p:cSld>
  <p:clrMapOvr>
    <a:masterClrMapping/>
  </p:clrMapOvr>
  <p:timing>
    <p:tnLst>
      <p:par>
        <p:cTn id="1" dur="indefinite" restart="never" nodeType="tmRoot"/>
      </p:par>
    </p:tnLst>
  </p:timing>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3219546"/>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455932"/>
      </p:ext>
    </p:extLst>
  </p:cSld>
  <p:clrMapOvr>
    <a:masterClrMapping/>
  </p:clrMapOvr>
  <p:timing>
    <p:tnLst>
      <p:par>
        <p:cTn id="1" dur="indefinite" restart="never" nodeType="tmRoot"/>
      </p:par>
    </p:tnLst>
  </p:timing>
</p:sldLayout>
</file>

<file path=ppt/slideLayouts/slideLayout130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11811479"/>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943894"/>
      </p:ext>
    </p:extLst>
  </p:cSld>
  <p:clrMapOvr>
    <a:masterClrMapping/>
  </p:clrMapOvr>
  <p:timing>
    <p:tnLst>
      <p:par>
        <p:cTn id="1" dur="indefinite" restart="never" nodeType="tmRoot"/>
      </p:par>
    </p:tnLst>
  </p:timing>
</p:sldLayout>
</file>

<file path=ppt/slideLayouts/slideLayout130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82799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0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95223271"/>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832718"/>
      </p:ext>
    </p:extLst>
  </p:cSld>
  <p:clrMapOvr>
    <a:masterClrMapping/>
  </p:clrMapOvr>
  <p:timing>
    <p:tnLst>
      <p:par>
        <p:cTn id="1" dur="indefinite" restart="never" nodeType="tmRoot"/>
      </p:par>
    </p:tnLst>
  </p:timing>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95767497"/>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78410"/>
      </p:ext>
    </p:extLst>
  </p:cSld>
  <p:clrMapOvr>
    <a:masterClrMapping/>
  </p:clrMapOvr>
  <p:timing>
    <p:tnLst>
      <p:par>
        <p:cTn id="1" dur="indefinite" restart="never" nodeType="tmRoot"/>
      </p:par>
    </p:tnLst>
  </p:timing>
</p:sldLayout>
</file>

<file path=ppt/slideLayouts/slideLayout1313.xml><?xml version="1.0" encoding="utf-8"?>
<p:sldLayout xmlns:a="http://schemas.openxmlformats.org/drawingml/2006/main" xmlns:r="http://schemas.openxmlformats.org/officeDocument/2006/relationships" xmlns:p="http://schemas.openxmlformats.org/presentationml/2006/main" showMasterSp="0" preserve="1" userDrawn="1">
  <p:cSld name="12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124315"/>
      </p:ext>
    </p:extLst>
  </p:cSld>
  <p:clrMapOvr>
    <a:masterClrMapping/>
  </p:clrMapOvr>
  <p:timing>
    <p:tnLst>
      <p:par>
        <p:cTn id="1" dur="indefinite" restart="never" nodeType="tmRoot"/>
      </p:par>
    </p:tnLst>
  </p:timing>
</p:sldLayout>
</file>

<file path=ppt/slideLayouts/slideLayout1314.xml><?xml version="1.0" encoding="utf-8"?>
<p:sldLayout xmlns:a="http://schemas.openxmlformats.org/drawingml/2006/main" xmlns:r="http://schemas.openxmlformats.org/officeDocument/2006/relationships" xmlns:p="http://schemas.openxmlformats.org/presentationml/2006/main" preserve="1" userDrawn="1">
  <p:cSld name="13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86841179"/>
      </p:ext>
    </p:extLst>
  </p:cSld>
  <p:clrMapOvr>
    <a:masterClrMapping/>
  </p:clrMapOvr>
  <p:timing>
    <p:tnLst>
      <p:par>
        <p:cTn id="1" dur="indefinite" restart="never" nodeType="tmRoot"/>
      </p:par>
    </p:tnLst>
  </p:timing>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5671313"/>
      </p:ext>
    </p:extLst>
  </p:cSld>
  <p:clrMapOvr>
    <a:masterClrMapping/>
  </p:clrMapOvr>
  <p:timing>
    <p:tnLst>
      <p:par>
        <p:cTn id="1" dur="indefinite" restart="never" nodeType="tmRoot"/>
      </p:par>
    </p:tnLst>
  </p:timing>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1897131"/>
      </p:ext>
    </p:extLst>
  </p:cSld>
  <p:clrMapOvr>
    <a:masterClrMapping/>
  </p:clrMapOvr>
  <p:timing>
    <p:tnLst>
      <p:par>
        <p:cTn id="1" dur="indefinite" restart="never" nodeType="tmRoot"/>
      </p:par>
    </p:tnLst>
  </p:timing>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0605288"/>
      </p:ext>
    </p:extLst>
  </p:cSld>
  <p:clrMapOvr>
    <a:masterClrMapping/>
  </p:clrMapOvr>
  <p:timing>
    <p:tnLst>
      <p:par>
        <p:cTn id="1" dur="indefinite" restart="never" nodeType="tmRoot"/>
      </p:par>
    </p:tnLst>
  </p:timing>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1862237"/>
      </p:ext>
    </p:extLst>
  </p:cSld>
  <p:clrMapOvr>
    <a:masterClrMapping/>
  </p:clrMapOvr>
  <p:timing>
    <p:tnLst>
      <p:par>
        <p:cTn id="1" dur="indefinite" restart="never" nodeType="tmRoot"/>
      </p:par>
    </p:tnLst>
  </p:timing>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3224567"/>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8469935"/>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0589828"/>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05838"/>
      </p:ext>
    </p:extLst>
  </p:cSld>
  <p:clrMapOvr>
    <a:masterClrMapping/>
  </p:clrMapOvr>
  <p:timing>
    <p:tnLst>
      <p:par>
        <p:cTn id="1" dur="indefinite" restart="never" nodeType="tmRoot"/>
      </p:par>
    </p:tnLst>
  </p:timing>
</p:sldLayout>
</file>

<file path=ppt/slideLayouts/slideLayout132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25018823"/>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866763"/>
      </p:ext>
    </p:extLst>
  </p:cSld>
  <p:clrMapOvr>
    <a:masterClrMapping/>
  </p:clrMapOvr>
  <p:timing>
    <p:tnLst>
      <p:par>
        <p:cT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23462741"/>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505674"/>
      </p:ext>
    </p:extLst>
  </p:cSld>
  <p:clrMapOvr>
    <a:masterClrMapping/>
  </p:clrMapOvr>
  <p:timing>
    <p:tnLst>
      <p:par>
        <p:cTn id="1" dur="indefinite" restart="never" nodeType="tmRoot"/>
      </p:par>
    </p:tnLst>
  </p:timing>
</p:sldLayout>
</file>

<file path=ppt/slideLayouts/slideLayout132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834230"/>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36941"/>
      </p:ext>
    </p:extLst>
  </p:cSld>
  <p:clrMapOvr>
    <a:masterClrMapping/>
  </p:clrMapOvr>
  <p:timing>
    <p:tnLst>
      <p:par>
        <p:cTn id="1" dur="indefinite" restart="never" nodeType="tmRoot"/>
      </p:par>
    </p:tnLst>
  </p:timing>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73471274"/>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721334"/>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98294456"/>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2025/5/17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45900718"/>
      </p:ext>
    </p:extLst>
  </p:cSld>
  <p:clrMapOvr>
    <a:masterClrMapping/>
  </p:clrMapOvr>
  <p:timing>
    <p:tnLst>
      <p:par>
        <p:cTn id="1" dur="indefinite" restart="never" nodeType="tmRoot"/>
      </p:par>
    </p:tnLst>
  </p:timing>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1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885802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95882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142721"/>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273662"/>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1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679751"/>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1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77901912"/>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86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1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41452569"/>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309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72815739"/>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813317"/>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010592"/>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411254"/>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2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069056"/>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966113"/>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1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542189148"/>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1547552135"/>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063744"/>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783125"/>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258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0336199"/>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850494"/>
      </p:ext>
    </p:extLst>
  </p:cSld>
  <p:clrMapOvr>
    <a:masterClrMapping/>
  </p:clrMapOvr>
  <p:timing>
    <p:tnLst>
      <p:par>
        <p:cTn id="1" dur="indefinite" restart="never" nodeType="tmRoot"/>
      </p:par>
    </p:tnLst>
  </p:timing>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140922"/>
      </p:ext>
    </p:extLst>
  </p:cSld>
  <p:clrMapOvr>
    <a:masterClrMapping/>
  </p:clrMapOvr>
  <p:timing>
    <p:tnLst>
      <p:par>
        <p:cTn id="1" dur="indefinite" restart="never" nodeType="tmRoot"/>
      </p:par>
    </p:tnLst>
  </p:timing>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412479"/>
      </p:ext>
    </p:extLst>
  </p:cSld>
  <p:clrMapOvr>
    <a:masterClrMapping/>
  </p:clrMapOvr>
  <p:timing>
    <p:tnLst>
      <p:par>
        <p:cTn id="1" dur="indefinite" restart="never" nodeType="tmRoot"/>
      </p:par>
    </p:tnLst>
  </p:timing>
</p:sldLayout>
</file>

<file path=ppt/slideLayouts/slideLayout135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015766"/>
      </p:ext>
    </p:extLst>
  </p:cSld>
  <p:clrMapOvr>
    <a:masterClrMapping/>
  </p:clrMapOvr>
  <p:timing>
    <p:tnLst>
      <p:par>
        <p:cTn id="1" dur="indefinite" restart="never" nodeType="tmRoot"/>
      </p:par>
    </p:tnLst>
  </p:timing>
</p:sldLayout>
</file>

<file path=ppt/slideLayouts/slideLayout135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5167"/>
      </p:ext>
    </p:extLst>
  </p:cSld>
  <p:clrMapOvr>
    <a:masterClrMapping/>
  </p:clrMapOvr>
  <p:timing>
    <p:tnLst>
      <p:par>
        <p:cTn id="1" dur="indefinite" restart="never" nodeType="tmRoot"/>
      </p:par>
    </p:tnLst>
  </p:timing>
</p:sldLayout>
</file>

<file path=ppt/slideLayouts/slideLayout1355.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81517"/>
      </p:ext>
    </p:extLst>
  </p:cSld>
  <p:clrMapOvr>
    <a:masterClrMapping/>
  </p:clrMapOvr>
  <p:timing>
    <p:tnLst>
      <p:par>
        <p:cTn id="1" dur="indefinite" restart="never" nodeType="tmRoot"/>
      </p:par>
    </p:tnLst>
  </p:timing>
</p:sldLayout>
</file>

<file path=ppt/slideLayouts/slideLayout1356.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31517"/>
      </p:ext>
    </p:extLst>
  </p:cSld>
  <p:clrMapOvr>
    <a:masterClrMapping/>
  </p:clrMapOvr>
  <p:timing>
    <p:tnLst>
      <p:par>
        <p:cTn id="1" dur="indefinite" restart="never" nodeType="tmRoot"/>
      </p:par>
    </p:tnLst>
  </p:timing>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89343"/>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596849"/>
      </p:ext>
    </p:extLst>
  </p:cSld>
  <p:clrMapOvr>
    <a:masterClrMapping/>
  </p:clrMapOvr>
  <p:timing>
    <p:tnLst>
      <p:par>
        <p:cTn id="1" dur="indefinite" restart="never" nodeType="tmRoot"/>
      </p:par>
    </p:tnLst>
  </p:timing>
</p:sldLayout>
</file>

<file path=ppt/slideLayouts/slideLayout135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4871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2538411"/>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447131"/>
      </p:ext>
    </p:extLst>
  </p:cSld>
  <p:clrMapOvr>
    <a:masterClrMapping/>
  </p:clrMapOvr>
  <p:timing>
    <p:tnLst>
      <p:par>
        <p:cTn id="1" dur="indefinite" restart="never" nodeType="tmRoot"/>
      </p:par>
    </p:tnLst>
  </p:timing>
</p:sldLayout>
</file>

<file path=ppt/slideLayouts/slideLayout136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915291"/>
      </p:ext>
    </p:extLst>
  </p:cSld>
  <p:clrMapOvr>
    <a:masterClrMapping/>
  </p:clrMapOvr>
  <p:timing>
    <p:tnLst>
      <p:par>
        <p:cTn id="1" dur="indefinite" restart="never" nodeType="tmRoot"/>
      </p:par>
    </p:tnLst>
  </p:timing>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208022"/>
      </p:ext>
    </p:extLst>
  </p:cSld>
  <p:clrMapOvr>
    <a:masterClrMapping/>
  </p:clrMapOvr>
  <p:timing>
    <p:tnLst>
      <p:par>
        <p:cTn id="1" dur="indefinite" restart="never" nodeType="tmRoot"/>
      </p:par>
    </p:tnLst>
  </p:timing>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764215"/>
      </p:ext>
    </p:extLst>
  </p:cSld>
  <p:clrMapOvr>
    <a:masterClrMapping/>
  </p:clrMapOvr>
  <p:timing>
    <p:tnLst>
      <p:par>
        <p:cTn id="1" dur="indefinite" restart="never" nodeType="tmRoot"/>
      </p:par>
    </p:tnLst>
  </p:timing>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04332"/>
      </p:ext>
    </p:extLst>
  </p:cSld>
  <p:clrMapOvr>
    <a:masterClrMapping/>
  </p:clrMapOvr>
  <p:timing>
    <p:tnLst>
      <p:par>
        <p:cTn id="1" dur="indefinite" restart="never" nodeType="tmRoot"/>
      </p:par>
    </p:tnLst>
  </p:timing>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0701"/>
      </p:ext>
    </p:extLst>
  </p:cSld>
  <p:clrMapOvr>
    <a:masterClrMapping/>
  </p:clrMapOvr>
  <p:timing>
    <p:tnLst>
      <p:par>
        <p:cTn id="1" dur="indefinite" restart="never" nodeType="tmRoot"/>
      </p:par>
    </p:tnLst>
  </p:timing>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98723"/>
      </p:ext>
    </p:extLst>
  </p:cSld>
  <p:clrMapOvr>
    <a:masterClrMapping/>
  </p:clrMapOvr>
  <p:timing>
    <p:tnLst>
      <p:par>
        <p:cT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63324"/>
      </p:ext>
    </p:extLst>
  </p:cSld>
  <p:clrMapOvr>
    <a:masterClrMapping/>
  </p:clrMapOvr>
  <p:timing>
    <p:tnLst>
      <p:par>
        <p:cTn id="1" dur="indefinite" restart="never" nodeType="tmRoot"/>
      </p:par>
    </p:tnLst>
  </p:timing>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96078"/>
      </p:ext>
    </p:extLst>
  </p:cSld>
  <p:clrMapOvr>
    <a:masterClrMapping/>
  </p:clrMapOvr>
  <p:timing>
    <p:tnLst>
      <p:par>
        <p:cTn id="1" dur="indefinite" restart="never" nodeType="tmRoot"/>
      </p:par>
    </p:tnLst>
  </p:timing>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5172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4232405692"/>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showMasterSp="0" preserve="1" userDrawn="1">
  <p:cSld name="14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611138"/>
      </p:ext>
    </p:extLst>
  </p:cSld>
  <p:clrMapOvr>
    <a:masterClrMapping/>
  </p:clrMapOvr>
  <p:timing>
    <p:tnLst>
      <p:par>
        <p:cTn id="1" dur="indefinite" restart="never" nodeType="tmRoot"/>
      </p:par>
    </p:tnLst>
  </p:timing>
</p:sldLayout>
</file>

<file path=ppt/slideLayouts/slideLayout1371.xml><?xml version="1.0" encoding="utf-8"?>
<p:sldLayout xmlns:a="http://schemas.openxmlformats.org/drawingml/2006/main" xmlns:r="http://schemas.openxmlformats.org/officeDocument/2006/relationships" xmlns:p="http://schemas.openxmlformats.org/presentationml/2006/main" preserve="1" userDrawn="1">
  <p:cSld name="14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901991"/>
      </p:ext>
    </p:extLst>
  </p:cSld>
  <p:clrMapOvr>
    <a:masterClrMapping/>
  </p:clrMapOvr>
  <p:timing>
    <p:tnLst>
      <p:par>
        <p:cTn id="1" dur="indefinite" restart="never" nodeType="tmRoot"/>
      </p:par>
    </p:tnLst>
  </p:timing>
</p:sldLayout>
</file>

<file path=ppt/slideLayouts/slideLayout1372.xml><?xml version="1.0" encoding="utf-8"?>
<p:sldLayout xmlns:a="http://schemas.openxmlformats.org/drawingml/2006/main" xmlns:r="http://schemas.openxmlformats.org/officeDocument/2006/relationships" xmlns:p="http://schemas.openxmlformats.org/presentationml/2006/main" preserve="1" userDrawn="1">
  <p:cSld name="15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5837727"/>
      </p:ext>
    </p:extLst>
  </p:cSld>
  <p:clrMapOvr>
    <a:masterClrMapping/>
  </p:clrMapOvr>
  <p:timing>
    <p:tnLst>
      <p:par>
        <p:cTn id="1" dur="indefinite" restart="never" nodeType="tmRoot"/>
      </p:par>
    </p:tnLst>
  </p:timing>
</p:sldLayout>
</file>

<file path=ppt/slideLayouts/slideLayout1373.xml><?xml version="1.0" encoding="utf-8"?>
<p:sldLayout xmlns:a="http://schemas.openxmlformats.org/drawingml/2006/main" xmlns:r="http://schemas.openxmlformats.org/officeDocument/2006/relationships" xmlns:p="http://schemas.openxmlformats.org/presentationml/2006/main" preserve="1" userDrawn="1">
  <p:cSld name="15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3097392"/>
      </p:ext>
    </p:extLst>
  </p:cSld>
  <p:clrMapOvr>
    <a:masterClrMapping/>
  </p:clrMapOvr>
  <p:timing>
    <p:tnLst>
      <p:par>
        <p:cTn id="1" dur="indefinite" restart="never" nodeType="tmRoot"/>
      </p:par>
    </p:tnLst>
  </p:timing>
</p:sldLayout>
</file>

<file path=ppt/slideLayouts/slideLayout1374.xml><?xml version="1.0" encoding="utf-8"?>
<p:sldLayout xmlns:a="http://schemas.openxmlformats.org/drawingml/2006/main" xmlns:r="http://schemas.openxmlformats.org/officeDocument/2006/relationships" xmlns:p="http://schemas.openxmlformats.org/presentationml/2006/main" preserve="1" userDrawn="1">
  <p:cSld name="15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0049068"/>
      </p:ext>
    </p:extLst>
  </p:cSld>
  <p:clrMapOvr>
    <a:masterClrMapping/>
  </p:clrMapOvr>
  <p:timing>
    <p:tnLst>
      <p:par>
        <p:cTn id="1" dur="indefinite" restart="never" nodeType="tmRoot"/>
      </p:par>
    </p:tnLst>
  </p:timing>
</p:sldLayout>
</file>

<file path=ppt/slideLayouts/slideLayout1375.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5467158"/>
      </p:ext>
    </p:extLst>
  </p:cSld>
  <p:clrMapOvr>
    <a:masterClrMapping/>
  </p:clrMapOvr>
  <p:timing>
    <p:tnLst>
      <p:par>
        <p:cTn id="1" dur="indefinite" restart="never" nodeType="tmRoot"/>
      </p:par>
    </p:tnLst>
  </p:timing>
</p:sldLayout>
</file>

<file path=ppt/slideLayouts/slideLayout1376.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389716"/>
      </p:ext>
    </p:extLst>
  </p:cSld>
  <p:clrMapOvr>
    <a:masterClrMapping/>
  </p:clrMapOvr>
  <p:timing>
    <p:tnLst>
      <p:par>
        <p:cTn id="1" dur="indefinite" restart="never" nodeType="tmRoot"/>
      </p:par>
    </p:tnLst>
  </p:timing>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099020"/>
      </p:ext>
    </p:extLst>
  </p:cSld>
  <p:clrMapOvr>
    <a:masterClrMapping/>
  </p:clrMapOvr>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957719"/>
      </p:ext>
    </p:extLst>
  </p:cSld>
  <p:clrMapOvr>
    <a:masterClrMapping/>
  </p:clrMapOvr>
  <p:timing>
    <p:tnLst>
      <p:par>
        <p:cT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53081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183668562"/>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780441"/>
      </p:ext>
    </p:extLst>
  </p:cSld>
  <p:clrMapOvr>
    <a:masterClrMapping/>
  </p:clrMapOvr>
  <p:timing>
    <p:tnLst>
      <p:par>
        <p:cTn id="1" dur="indefinite" restart="never" nodeType="tmRoot"/>
      </p:par>
    </p:tnLst>
  </p:timing>
</p:sldLayout>
</file>

<file path=ppt/slideLayouts/slideLayout1381.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31811070"/>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33906"/>
      </p:ext>
    </p:extLst>
  </p:cSld>
  <p:clrMapOvr>
    <a:masterClrMapping/>
  </p:clrMapOvr>
  <p:timing>
    <p:tnLst>
      <p:par>
        <p:cTn id="1" dur="indefinite" restart="never" nodeType="tmRoot"/>
      </p:par>
    </p:tnLst>
  </p:timing>
</p:sldLayout>
</file>

<file path=ppt/slideLayouts/slideLayout1383.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40127261"/>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316346"/>
      </p:ext>
    </p:extLst>
  </p:cSld>
  <p:clrMapOvr>
    <a:masterClrMapping/>
  </p:clrMapOvr>
  <p:timing>
    <p:tnLst>
      <p:par>
        <p:cTn id="1" dur="indefinite" restart="never" nodeType="tmRoot"/>
      </p:par>
    </p:tnLst>
  </p:timing>
</p:sldLayout>
</file>

<file path=ppt/slideLayouts/slideLayout138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27843812"/>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348562"/>
      </p:ext>
    </p:extLst>
  </p:cSld>
  <p:clrMapOvr>
    <a:masterClrMapping/>
  </p:clrMapOvr>
  <p:timing>
    <p:tnLst>
      <p:par>
        <p:cTn id="1" dur="indefinite" restart="never" nodeType="tmRoot"/>
      </p:par>
    </p:tnLst>
  </p:timing>
</p:sldLayout>
</file>

<file path=ppt/slideLayouts/slideLayout1387.xml><?xml version="1.0" encoding="utf-8"?>
<p:sldLayout xmlns:a="http://schemas.openxmlformats.org/drawingml/2006/main" xmlns:r="http://schemas.openxmlformats.org/officeDocument/2006/relationships" xmlns:p="http://schemas.openxmlformats.org/presentationml/2006/main" showMasterSp="0" preserve="1" userDrawn="1">
  <p:cSld name="16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553589"/>
      </p:ext>
    </p:extLst>
  </p:cSld>
  <p:clrMapOvr>
    <a:masterClrMapping/>
  </p:clrMapOvr>
  <p:timing>
    <p:tnLst>
      <p:par>
        <p:cTn id="1" dur="indefinite" restart="never" nodeType="tmRoot"/>
      </p:par>
    </p:tnLst>
  </p:timing>
</p:sldLayout>
</file>

<file path=ppt/slideLayouts/slideLayout1388.xml><?xml version="1.0" encoding="utf-8"?>
<p:sldLayout xmlns:a="http://schemas.openxmlformats.org/drawingml/2006/main" xmlns:r="http://schemas.openxmlformats.org/officeDocument/2006/relationships" xmlns:p="http://schemas.openxmlformats.org/presentationml/2006/main" preserve="1" userDrawn="1">
  <p:cSld name="16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86616164"/>
      </p:ext>
    </p:extLst>
  </p:cSld>
  <p:clrMapOvr>
    <a:masterClrMapping/>
  </p:clrMapOvr>
  <p:timing>
    <p:tnLst>
      <p:par>
        <p:cTn id="1" dur="indefinite" restart="never" nodeType="tmRoot"/>
      </p:par>
    </p:tnLst>
  </p:timing>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16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3879667"/>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217900281"/>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preserve="1" userDrawn="1">
  <p:cSld name="16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459946"/>
      </p:ext>
    </p:extLst>
  </p:cSld>
  <p:clrMapOvr>
    <a:masterClrMapping/>
  </p:clrMapOvr>
  <p:timing>
    <p:tnLst>
      <p:par>
        <p:cTn id="1" dur="indefinite" restart="never" nodeType="tmRoot"/>
      </p:par>
    </p:tnLst>
  </p:timing>
</p:sldLayout>
</file>

<file path=ppt/slideLayouts/slideLayout1391.xml><?xml version="1.0" encoding="utf-8"?>
<p:sldLayout xmlns:a="http://schemas.openxmlformats.org/drawingml/2006/main" xmlns:r="http://schemas.openxmlformats.org/officeDocument/2006/relationships" xmlns:p="http://schemas.openxmlformats.org/presentationml/2006/main" preserve="1" userDrawn="1">
  <p:cSld name="16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80991514"/>
      </p:ext>
    </p:extLst>
  </p:cSld>
  <p:clrMapOvr>
    <a:masterClrMapping/>
  </p:clrMapOvr>
  <p:timing>
    <p:tnLst>
      <p:par>
        <p:cTn id="1" dur="indefinite" restart="never" nodeType="tmRoot"/>
      </p:par>
    </p:tnLst>
  </p:timing>
</p:sldLayout>
</file>

<file path=ppt/slideLayouts/slideLayout1392.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011667"/>
      </p:ext>
    </p:extLst>
  </p:cSld>
  <p:clrMapOvr>
    <a:masterClrMapping/>
  </p:clrMapOvr>
  <p:timing>
    <p:tnLst>
      <p:par>
        <p:cTn id="1" dur="indefinite" restart="never" nodeType="tmRoot"/>
      </p:par>
    </p:tnLst>
  </p:timing>
</p:sldLayout>
</file>

<file path=ppt/slideLayouts/slideLayout1393.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9581319"/>
      </p:ext>
    </p:extLst>
  </p:cSld>
  <p:clrMapOvr>
    <a:masterClrMapping/>
  </p:clrMapOvr>
  <p:timing>
    <p:tnLst>
      <p:par>
        <p:cTn id="1" dur="indefinite" restart="never" nodeType="tmRoot"/>
      </p:par>
    </p:tnLst>
  </p:timing>
</p:sldLayout>
</file>

<file path=ppt/slideLayouts/slideLayout139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58039001"/>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811740"/>
      </p:ext>
    </p:extLst>
  </p:cSld>
  <p:clrMapOvr>
    <a:masterClrMapping/>
  </p:clrMapOvr>
  <p:timing>
    <p:tnLst>
      <p:par>
        <p:cTn id="1" dur="indefinite" restart="never" nodeType="tmRoot"/>
      </p:par>
    </p:tnLst>
  </p:timing>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77752264"/>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81875"/>
      </p:ext>
    </p:extLst>
  </p:cSld>
  <p:clrMapOvr>
    <a:masterClrMapping/>
  </p:clrMapOvr>
  <p:timing>
    <p:tnLst>
      <p:par>
        <p:cTn id="1" dur="indefinite" restart="never" nodeType="tmRoot"/>
      </p:par>
    </p:tnLst>
  </p:timing>
</p:sldLayout>
</file>

<file path=ppt/slideLayouts/slideLayout1398.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114761"/>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61938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12549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682012637"/>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25905205"/>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328106"/>
      </p:ext>
    </p:extLst>
  </p:cSld>
  <p:clrMapOvr>
    <a:masterClrMapping/>
  </p:clrMapOvr>
  <p:timing>
    <p:tnLst>
      <p:par>
        <p:cTn id="1" dur="indefinite" restart="never" nodeType="tmRoot"/>
      </p:par>
    </p:tnLst>
  </p:timing>
</p:sldLayout>
</file>

<file path=ppt/slideLayouts/slideLayout140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86959599"/>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696848"/>
      </p:ext>
    </p:extLst>
  </p:cSld>
  <p:clrMapOvr>
    <a:masterClrMapping/>
  </p:clrMapOvr>
  <p:timing>
    <p:tnLst>
      <p:par>
        <p:cTn id="1" dur="indefinite" restart="never" nodeType="tmRoot"/>
      </p:par>
    </p:tnLst>
  </p:timing>
</p:sldLayout>
</file>

<file path=ppt/slideLayouts/slideLayout140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2025/5/17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031912786"/>
      </p:ext>
    </p:extLst>
  </p:cSld>
  <p:clrMapOvr>
    <a:masterClrMapping/>
  </p:clrMapOvr>
  <p:timing>
    <p:tnLst>
      <p:par>
        <p:cTn id="1" dur="indefinite" restart="never" nodeType="tmRoot"/>
      </p:par>
    </p:tnLst>
  </p:timing>
</p:sldLayout>
</file>

<file path=ppt/slideLayouts/slideLayout1405.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19237550"/>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278746"/>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preserve="1" userDrawn="1">
  <p:cSld name="3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3920"/>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841890"/>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347385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046631457"/>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31071641"/>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13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12.xml><?xml version="1.0" encoding="utf-8"?>
<p:sldLayout xmlns:a="http://schemas.openxmlformats.org/drawingml/2006/main" xmlns:r="http://schemas.openxmlformats.org/officeDocument/2006/relationships" xmlns:p="http://schemas.openxmlformats.org/presentationml/2006/main" userDrawn="1">
  <p:cSld name="1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1248629"/>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userDrawn="1">
  <p:cSld name="1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813211664"/>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620715"/>
      </p:ext>
    </p:extLst>
  </p:cSld>
  <p:clrMapOvr>
    <a:masterClrMapping/>
  </p:clrMapOvr>
  <p:timing>
    <p:tnLst>
      <p:par>
        <p:cTn id="1" dur="indefinite" restart="never" nodeType="tmRoot"/>
      </p:par>
    </p:tnLst>
  </p:timing>
</p:sldLayout>
</file>

<file path=ppt/slideLayouts/slideLayout1415.xml><?xml version="1.0" encoding="utf-8"?>
<p:sldLayout xmlns:a="http://schemas.openxmlformats.org/drawingml/2006/main" xmlns:r="http://schemas.openxmlformats.org/officeDocument/2006/relationships" xmlns:p="http://schemas.openxmlformats.org/presentationml/2006/main" userDrawn="1">
  <p:cSld name="1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57316285"/>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799492"/>
      </p:ext>
    </p:extLst>
  </p:cSld>
  <p:clrMapOvr>
    <a:masterClrMapping/>
  </p:clrMapOvr>
  <p:timing>
    <p:tnLst>
      <p:par>
        <p:cTn id="1" dur="indefinite" restart="never" nodeType="tmRoot"/>
      </p:par>
    </p:tnLst>
  </p:timing>
</p:sldLayout>
</file>

<file path=ppt/slideLayouts/slideLayout1417.xml><?xml version="1.0" encoding="utf-8"?>
<p:sldLayout xmlns:a="http://schemas.openxmlformats.org/drawingml/2006/main" xmlns:r="http://schemas.openxmlformats.org/officeDocument/2006/relationships" xmlns:p="http://schemas.openxmlformats.org/presentationml/2006/main" userDrawn="1">
  <p:cSld name="1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06104166"/>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95237"/>
      </p:ext>
    </p:extLst>
  </p:cSld>
  <p:clrMapOvr>
    <a:masterClrMapping/>
  </p:clrMapOvr>
  <p:timing>
    <p:tnLst>
      <p:par>
        <p:cTn id="1" dur="indefinite" restart="never" nodeType="tmRoot"/>
      </p:par>
    </p:tnLst>
  </p:timing>
</p:sldLayout>
</file>

<file path=ppt/slideLayouts/slideLayout1419.xml><?xml version="1.0" encoding="utf-8"?>
<p:sldLayout xmlns:a="http://schemas.openxmlformats.org/drawingml/2006/main" xmlns:r="http://schemas.openxmlformats.org/officeDocument/2006/relationships" xmlns:p="http://schemas.openxmlformats.org/presentationml/2006/main" userDrawn="1">
  <p:cSld name="1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2266386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497100291"/>
      </p:ext>
    </p:extLst>
  </p:cSld>
  <p:clrMapOvr>
    <a:masterClrMapping/>
  </p:clrMapOvr>
</p:sldLayout>
</file>

<file path=ppt/slideLayouts/slideLayout1420.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529372"/>
      </p:ext>
    </p:extLst>
  </p:cSld>
  <p:clrMapOvr>
    <a:masterClrMapping/>
  </p:clrMapOvr>
  <p:timing>
    <p:tnLst>
      <p:par>
        <p:cTn id="1" dur="indefinite" restart="never" nodeType="tmRoot"/>
      </p:par>
    </p:tnLst>
  </p:timing>
</p:sldLayout>
</file>

<file path=ppt/slideLayouts/slideLayout1421.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475787847"/>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816420"/>
      </p:ext>
    </p:extLst>
  </p:cSld>
  <p:clrMapOvr>
    <a:masterClrMapping/>
  </p:clrMapOvr>
  <p:timing>
    <p:tnLst>
      <p:par>
        <p:cTn id="1" dur="indefinite" restart="never" nodeType="tmRoot"/>
      </p:par>
    </p:tnLst>
  </p:timing>
</p:sldLayout>
</file>

<file path=ppt/slideLayouts/slideLayout1423.xml><?xml version="1.0" encoding="utf-8"?>
<p:sldLayout xmlns:a="http://schemas.openxmlformats.org/drawingml/2006/main" xmlns:r="http://schemas.openxmlformats.org/officeDocument/2006/relationships" xmlns:p="http://schemas.openxmlformats.org/presentationml/2006/main" showMasterSp="0" preserve="1" userDrawn="1">
  <p:cSld name="18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651155"/>
      </p:ext>
    </p:extLst>
  </p:cSld>
  <p:clrMapOvr>
    <a:masterClrMapping/>
  </p:clrMapOvr>
  <p:timing>
    <p:tnLst>
      <p:par>
        <p:cTn id="1" dur="indefinite" restart="never" nodeType="tmRoot"/>
      </p:par>
    </p:tnLst>
  </p:timing>
</p:sldLayout>
</file>

<file path=ppt/slideLayouts/slideLayout1424.xml><?xml version="1.0" encoding="utf-8"?>
<p:sldLayout xmlns:a="http://schemas.openxmlformats.org/drawingml/2006/main" xmlns:r="http://schemas.openxmlformats.org/officeDocument/2006/relationships" xmlns:p="http://schemas.openxmlformats.org/presentationml/2006/main" preserve="1" userDrawn="1">
  <p:cSld name="18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1610905"/>
      </p:ext>
    </p:extLst>
  </p:cSld>
  <p:clrMapOvr>
    <a:masterClrMapping/>
  </p:clrMapOvr>
  <p:timing>
    <p:tnLst>
      <p:par>
        <p:cTn id="1" dur="indefinite" restart="never" nodeType="tmRoot"/>
      </p:par>
    </p:tnLst>
  </p:timing>
</p:sldLayout>
</file>

<file path=ppt/slideLayouts/slideLayout1425.xml><?xml version="1.0" encoding="utf-8"?>
<p:sldLayout xmlns:a="http://schemas.openxmlformats.org/drawingml/2006/main" xmlns:r="http://schemas.openxmlformats.org/officeDocument/2006/relationships" xmlns:p="http://schemas.openxmlformats.org/presentationml/2006/main" preserve="1" userDrawn="1">
  <p:cSld name="18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9221232"/>
      </p:ext>
    </p:extLst>
  </p:cSld>
  <p:clrMapOvr>
    <a:masterClrMapping/>
  </p:clrMapOvr>
  <p:timing>
    <p:tnLst>
      <p:par>
        <p:cTn id="1" dur="indefinite" restart="never" nodeType="tmRoot"/>
      </p:par>
    </p:tnLst>
  </p:timing>
</p:sldLayout>
</file>

<file path=ppt/slideLayouts/slideLayout1426.xml><?xml version="1.0" encoding="utf-8"?>
<p:sldLayout xmlns:a="http://schemas.openxmlformats.org/drawingml/2006/main" xmlns:r="http://schemas.openxmlformats.org/officeDocument/2006/relationships" xmlns:p="http://schemas.openxmlformats.org/presentationml/2006/main" preserve="1" userDrawn="1">
  <p:cSld name="18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04670"/>
      </p:ext>
    </p:extLst>
  </p:cSld>
  <p:clrMapOvr>
    <a:masterClrMapping/>
  </p:clrMapOvr>
  <p:timing>
    <p:tnLst>
      <p:par>
        <p:cTn id="1" dur="indefinite" restart="never" nodeType="tmRoot"/>
      </p:par>
    </p:tnLst>
  </p:timing>
</p:sldLayout>
</file>

<file path=ppt/slideLayouts/slideLayout1427.xml><?xml version="1.0" encoding="utf-8"?>
<p:sldLayout xmlns:a="http://schemas.openxmlformats.org/drawingml/2006/main" xmlns:r="http://schemas.openxmlformats.org/officeDocument/2006/relationships" xmlns:p="http://schemas.openxmlformats.org/presentationml/2006/main" preserve="1" userDrawn="1">
  <p:cSld name="18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159658"/>
      </p:ext>
    </p:extLst>
  </p:cSld>
  <p:clrMapOvr>
    <a:masterClrMapping/>
  </p:clrMapOvr>
  <p:timing>
    <p:tnLst>
      <p:par>
        <p:cTn id="1" dur="indefinite" restart="never" nodeType="tmRoot"/>
      </p:par>
    </p:tnLst>
  </p:timing>
</p:sldLayout>
</file>

<file path=ppt/slideLayouts/slideLayout1428.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7125007"/>
      </p:ext>
    </p:extLst>
  </p:cSld>
  <p:clrMapOvr>
    <a:masterClrMapping/>
  </p:clrMapOvr>
  <p:timing>
    <p:tnLst>
      <p:par>
        <p:cTn id="1" dur="indefinite" restart="never" nodeType="tmRoot"/>
      </p:par>
    </p:tnLst>
  </p:timing>
</p:sldLayout>
</file>

<file path=ppt/slideLayouts/slideLayout1429.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0034219"/>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4150434804"/>
      </p:ext>
    </p:extLst>
  </p:cSld>
  <p:clrMapOvr>
    <a:masterClrMapping/>
  </p:clrMapOvr>
</p:sldLayout>
</file>

<file path=ppt/slideLayouts/slideLayout143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940040645"/>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83205"/>
      </p:ext>
    </p:extLst>
  </p:cSld>
  <p:clrMapOvr>
    <a:masterClrMapping/>
  </p:clrMapOvr>
  <p:timing>
    <p:tnLst>
      <p:par>
        <p:cTn id="1" dur="indefinite" restart="never" nodeType="tmRoot"/>
      </p:par>
    </p:tnLst>
  </p:timing>
</p:sldLayout>
</file>

<file path=ppt/slideLayouts/slideLayout1432.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56248512"/>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442729"/>
      </p:ext>
    </p:extLst>
  </p:cSld>
  <p:clrMapOvr>
    <a:masterClrMapping/>
  </p:clrMapOvr>
  <p:timing>
    <p:tnLst>
      <p:par>
        <p:cTn id="1" dur="indefinite" restart="never" nodeType="tmRoot"/>
      </p:par>
    </p:tnLst>
  </p:timing>
</p:sldLayout>
</file>

<file path=ppt/slideLayouts/slideLayout1434.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38934378"/>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193218"/>
      </p:ext>
    </p:extLst>
  </p:cSld>
  <p:clrMapOvr>
    <a:masterClrMapping/>
  </p:clrMapOvr>
  <p:timing>
    <p:tnLst>
      <p:par>
        <p:cTn id="1" dur="indefinite" restart="never" nodeType="tmRoot"/>
      </p:par>
    </p:tnLst>
  </p:timing>
</p:sldLayout>
</file>

<file path=ppt/slideLayouts/slideLayout143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62263890"/>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496756"/>
      </p:ext>
    </p:extLst>
  </p:cSld>
  <p:clrMapOvr>
    <a:masterClrMapping/>
  </p:clrMapOvr>
  <p:timing>
    <p:tnLst>
      <p:par>
        <p:cTn id="1" dur="indefinite" restart="never" nodeType="tmRoot"/>
      </p:par>
    </p:tnLst>
  </p:timing>
</p:sldLayout>
</file>

<file path=ppt/slideLayouts/slideLayout1438.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34141722"/>
      </p:ext>
    </p:extLst>
  </p:cSld>
  <p:clrMapOvr>
    <a:masterClrMapping/>
  </p:clrMapOvr>
</p:sldLayout>
</file>

<file path=ppt/slideLayouts/slideLayout1439.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968646"/>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08236024"/>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showMasterSp="0" preserve="1" userDrawn="1">
  <p:cSld name="19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16490"/>
      </p:ext>
    </p:extLst>
  </p:cSld>
  <p:clrMapOvr>
    <a:masterClrMapping/>
  </p:clrMapOvr>
  <p:timing>
    <p:tnLst>
      <p:par>
        <p:cTn id="1" dur="indefinite" restart="never" nodeType="tmRoot"/>
      </p:par>
    </p:tnLst>
  </p:timing>
</p:sldLayout>
</file>

<file path=ppt/slideLayouts/slideLayout144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9434005"/>
      </p:ext>
    </p:extLst>
  </p:cSld>
  <p:clrMapOvr>
    <a:masterClrMapping/>
  </p:clrMapOvr>
  <p:timing>
    <p:tnLst>
      <p:par>
        <p:cTn id="1" dur="indefinite" restart="never" nodeType="tmRoot"/>
      </p:par>
    </p:tnLst>
  </p:timing>
</p:sldLayout>
</file>

<file path=ppt/slideLayouts/slideLayout144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0630853"/>
      </p:ext>
    </p:extLst>
  </p:cSld>
  <p:clrMapOvr>
    <a:masterClrMapping/>
  </p:clrMapOvr>
  <p:timing>
    <p:tnLst>
      <p:par>
        <p:cTn id="1" dur="indefinite" restart="never" nodeType="tmRoot"/>
      </p:par>
    </p:tnLst>
  </p:timing>
</p:sldLayout>
</file>

<file path=ppt/slideLayouts/slideLayout144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6750332"/>
      </p:ext>
    </p:extLst>
  </p:cSld>
  <p:clrMapOvr>
    <a:masterClrMapping/>
  </p:clrMapOvr>
  <p:timing>
    <p:tnLst>
      <p:par>
        <p:cTn id="1" dur="indefinite" restart="never" nodeType="tmRoot"/>
      </p:par>
    </p:tnLst>
  </p:timing>
</p:sldLayout>
</file>

<file path=ppt/slideLayouts/slideLayout144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80081"/>
      </p:ext>
    </p:extLst>
  </p:cSld>
  <p:clrMapOvr>
    <a:masterClrMapping/>
  </p:clrMapOvr>
  <p:timing>
    <p:tnLst>
      <p:par>
        <p:cTn id="1" dur="indefinite" restart="never" nodeType="tmRoot"/>
      </p:par>
    </p:tnLst>
  </p:timing>
</p:sldLayout>
</file>

<file path=ppt/slideLayouts/slideLayout144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43199557"/>
      </p:ext>
    </p:extLst>
  </p:cSld>
  <p:clrMapOvr>
    <a:masterClrMapping/>
  </p:clrMapOvr>
  <p:timing>
    <p:tnLst>
      <p:par>
        <p:cTn id="1" dur="indefinite" restart="never" nodeType="tmRoot"/>
      </p:par>
    </p:tnLst>
  </p:timing>
</p:sldLayout>
</file>

<file path=ppt/slideLayouts/slideLayout1446.xml><?xml version="1.0" encoding="utf-8"?>
<p:sldLayout xmlns:a="http://schemas.openxmlformats.org/drawingml/2006/main" xmlns:r="http://schemas.openxmlformats.org/officeDocument/2006/relationships" xmlns:p="http://schemas.openxmlformats.org/presentationml/2006/main" preserve="1" userDrawn="1">
  <p:cSld name="20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64291129"/>
      </p:ext>
    </p:extLst>
  </p:cSld>
  <p:clrMapOvr>
    <a:masterClrMapping/>
  </p:clrMapOvr>
  <p:timing>
    <p:tnLst>
      <p:par>
        <p:cTn id="1" dur="indefinite" restart="never" nodeType="tmRoot"/>
      </p:par>
    </p:tnLst>
  </p:timing>
</p:sldLayout>
</file>

<file path=ppt/slideLayouts/slideLayout144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97020361"/>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46629"/>
      </p:ext>
    </p:extLst>
  </p:cSld>
  <p:clrMapOvr>
    <a:masterClrMapping/>
  </p:clrMapOvr>
  <p:timing>
    <p:tnLst>
      <p:par>
        <p:cTn id="1" dur="indefinite" restart="never" nodeType="tmRoot"/>
      </p:par>
    </p:tnLst>
  </p:timing>
</p:sldLayout>
</file>

<file path=ppt/slideLayouts/slideLayout144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898660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480054752"/>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372562"/>
      </p:ext>
    </p:extLst>
  </p:cSld>
  <p:clrMapOvr>
    <a:masterClrMapping/>
  </p:clrMapOvr>
  <p:timing>
    <p:tnLst>
      <p:par>
        <p:cTn id="1" dur="indefinite" restart="never" nodeType="tmRoot"/>
      </p:par>
    </p:tnLst>
  </p:timing>
</p:sldLayout>
</file>

<file path=ppt/slideLayouts/slideLayout145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44583463"/>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006805"/>
      </p:ext>
    </p:extLst>
  </p:cSld>
  <p:clrMapOvr>
    <a:masterClrMapping/>
  </p:clrMapOvr>
  <p:timing>
    <p:tnLst>
      <p:par>
        <p:cTn id="1" dur="indefinite" restart="never" nodeType="tmRoot"/>
      </p:par>
    </p:tnLst>
  </p:timing>
</p:sldLayout>
</file>

<file path=ppt/slideLayouts/slideLayout145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83747477"/>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364597"/>
      </p:ext>
    </p:extLst>
  </p:cSld>
  <p:clrMapOvr>
    <a:masterClrMapping/>
  </p:clrMapOvr>
  <p:timing>
    <p:tnLst>
      <p:par>
        <p:cTn id="1" dur="indefinite" restart="never" nodeType="tmRoot"/>
      </p:par>
    </p:tnLst>
  </p:timing>
</p:sldLayout>
</file>

<file path=ppt/slideLayouts/slideLayout1455.xml><?xml version="1.0" encoding="utf-8"?>
<p:sldLayout xmlns:a="http://schemas.openxmlformats.org/drawingml/2006/main" xmlns:r="http://schemas.openxmlformats.org/officeDocument/2006/relationships" xmlns:p="http://schemas.openxmlformats.org/presentationml/2006/main" userDrawn="1">
  <p:cSld name="2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661180903"/>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539672"/>
      </p:ext>
    </p:extLst>
  </p:cSld>
  <p:clrMapOvr>
    <a:masterClrMapping/>
  </p:clrMapOvr>
  <p:timing>
    <p:tnLst>
      <p:par>
        <p:cTn id="1" dur="indefinite" restart="never" nodeType="tmRoot"/>
      </p:par>
    </p:tnLst>
  </p:timing>
</p:sldLayout>
</file>

<file path=ppt/slideLayouts/slideLayout1457.xml><?xml version="1.0" encoding="utf-8"?>
<p:sldLayout xmlns:a="http://schemas.openxmlformats.org/drawingml/2006/main" xmlns:r="http://schemas.openxmlformats.org/officeDocument/2006/relationships" xmlns:p="http://schemas.openxmlformats.org/presentationml/2006/main" userDrawn="1">
  <p:cSld name="20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978450887"/>
      </p:ext>
    </p:extLst>
  </p:cSld>
  <p:clrMapOvr>
    <a:masterClrMapping/>
  </p:clrMapOvr>
  <p:timing>
    <p:tnLst>
      <p:par>
        <p:cTn id="1" dur="indefinite" restart="never" nodeType="tmRoot"/>
      </p:par>
    </p:tnLst>
  </p:timing>
</p:sldLayout>
</file>

<file path=ppt/slideLayouts/slideLayout1458.xml><?xml version="1.0" encoding="utf-8"?>
<p:sldLayout xmlns:a="http://schemas.openxmlformats.org/drawingml/2006/main" xmlns:r="http://schemas.openxmlformats.org/officeDocument/2006/relationships" xmlns:p="http://schemas.openxmlformats.org/presentationml/2006/main" userDrawn="1">
  <p:cSld name="2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451367235"/>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6932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287944463"/>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preserve="1" userDrawn="1">
  <p:cSld name="3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546847"/>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766584"/>
      </p:ext>
    </p:extLst>
  </p:cSld>
  <p:clrMapOvr>
    <a:masterClrMapping/>
  </p:clrMapOvr>
</p:sldLayout>
</file>

<file path=ppt/slideLayouts/slideLayout1462.xml><?xml version="1.0" encoding="utf-8"?>
<p:sldLayout xmlns:a="http://schemas.openxmlformats.org/drawingml/2006/main" xmlns:r="http://schemas.openxmlformats.org/officeDocument/2006/relationships" xmlns:p="http://schemas.openxmlformats.org/presentationml/2006/main" userDrawn="1">
  <p:cSld name="2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19296634"/>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userDrawn="1">
  <p:cSld name="2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288416356"/>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767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65.xml><?xml version="1.0" encoding="utf-8"?>
<p:sldLayout xmlns:a="http://schemas.openxmlformats.org/drawingml/2006/main" xmlns:r="http://schemas.openxmlformats.org/officeDocument/2006/relationships" xmlns:p="http://schemas.openxmlformats.org/presentationml/2006/main" userDrawn="1">
  <p:cSld name="2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3099079413"/>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showMasterSp="0" preserve="1" userDrawn="1">
  <p:cSld name="2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27443"/>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preserve="1" userDrawn="1">
  <p:cSld name="2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93765828"/>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preserve="1" userDrawn="1">
  <p:cSld name="2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06367500"/>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preserve="1" userDrawn="1">
  <p:cSld name="2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526612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2025/5/17</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929890562"/>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preserve="1" userDrawn="1">
  <p:cSld name="2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577356"/>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preserve="1" userDrawn="1">
  <p:cSld name="2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4367543"/>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preserve="1" userDrawn="1">
  <p:cSld name="2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27182091"/>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2761193"/>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186675"/>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13005897"/>
      </p:ext>
    </p:extLst>
  </p:cSld>
  <p:clrMapOvr>
    <a:masterClrMapping/>
  </p:clrMapOvr>
</p:sldLayout>
</file>

<file path=ppt/slideLayouts/slideLayout1476.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252147"/>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684631112"/>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771012"/>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9433320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360642295"/>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305677"/>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035275135"/>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782148"/>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showMasterSp="0" preserve="1" userDrawn="1">
  <p:cSld name="2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9772"/>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preserve="1" userDrawn="1">
  <p:cSld name="22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61476239"/>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preserve="1" userDrawn="1">
  <p:cSld name="22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49977037"/>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preserve="1" userDrawn="1">
  <p:cSld name="22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29520152"/>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preserve="1" userDrawn="1">
  <p:cSld name="2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57701885"/>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preserve="1" userDrawn="1">
  <p:cSld name="22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64372556"/>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preserve="1" userDrawn="1">
  <p:cSld name="22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43455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667564996"/>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173543357"/>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55358"/>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150834127"/>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12910"/>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889504944"/>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55098"/>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290456544"/>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47143"/>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17268993"/>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17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00354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142946402"/>
      </p:ext>
    </p:extLst>
  </p:cSld>
  <p:clrMapOvr>
    <a:masterClrMapping/>
  </p:clrMapOvr>
</p:sldLayout>
</file>

<file path=ppt/slideLayouts/slideLayout150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2025/5/17</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32874082"/>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20478659"/>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114200"/>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42840"/>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471390"/>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847133725"/>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075879501"/>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288572"/>
      </p:ext>
    </p:extLst>
  </p:cSld>
  <p:clrMapOvr>
    <a:masterClrMapping/>
  </p:clrMapOvr>
  <p:transition spd="slow" advClick="0" advTm="0">
    <p:random/>
  </p:transition>
</p:sldLayout>
</file>

<file path=ppt/slideLayouts/slideLayout1508.xml><?xml version="1.0" encoding="utf-8"?>
<p:sldLayout xmlns:a="http://schemas.openxmlformats.org/drawingml/2006/main" xmlns:r="http://schemas.openxmlformats.org/officeDocument/2006/relationships" xmlns:p="http://schemas.openxmlformats.org/presentationml/2006/main" userDrawn="1">
  <p:cSld name="2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1260969485"/>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34259"/>
      </p:ext>
    </p:extLst>
  </p:cSld>
  <p:clrMapOvr>
    <a:masterClrMapping/>
  </p:clrMapOvr>
  <p:transition spd="slow" advTm="3000"/>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542768"/>
      </p:ext>
    </p:extLst>
  </p:cSld>
  <p:clrMapOvr>
    <a:masterClrMapping/>
  </p:clrMapOvr>
  <p:transition spd="slow" advClick="0" advTm="0">
    <p:random/>
  </p:transition>
</p:sldLayout>
</file>

<file path=ppt/slideLayouts/slideLayout1510.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996267"/>
      </p:ext>
    </p:extLst>
  </p:cSld>
  <p:clrMapOvr>
    <a:masterClrMapping/>
  </p:clrMapOvr>
  <p:transition spd="slow" advTm="3000"/>
</p:sldLayout>
</file>

<file path=ppt/slideLayouts/slideLayout1511.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53564"/>
      </p:ext>
    </p:extLst>
  </p:cSld>
  <p:clrMapOvr>
    <a:masterClrMapping/>
  </p:clrMapOvr>
  <p:transition spd="slow" advTm="3000"/>
</p:sldLayout>
</file>

<file path=ppt/slideLayouts/slideLayout1512.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921999"/>
      </p:ext>
    </p:extLst>
  </p:cSld>
  <p:clrMapOvr>
    <a:masterClrMapping/>
  </p:clrMapOvr>
  <p:transition spd="slow" advTm="3000"/>
</p:sldLayout>
</file>

<file path=ppt/slideLayouts/slideLayout1513.xml><?xml version="1.0" encoding="utf-8"?>
<p:sldLayout xmlns:a="http://schemas.openxmlformats.org/drawingml/2006/main" xmlns:r="http://schemas.openxmlformats.org/officeDocument/2006/relationships" xmlns:p="http://schemas.openxmlformats.org/presentationml/2006/main" userDrawn="1">
  <p:cSld name="2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CDA8070-059C-4F3C-A068-86AFC34CA4B4}"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C9DE14A8-2A1F-4869-96E5-E9F882D10420}" type="slidenum">
              <a:rPr lang="zh-CN" altLang="en-US"/>
              <a:pPr defTabSz="457200">
                <a:defRPr/>
              </a:pPr>
              <a:t>‹#›</a:t>
            </a:fld>
            <a:endParaRPr lang="zh-CN" altLang="en-US"/>
          </a:p>
        </p:txBody>
      </p:sp>
    </p:spTree>
    <p:extLst>
      <p:ext uri="{BB962C8B-B14F-4D97-AF65-F5344CB8AC3E}">
        <p14:creationId xmlns:p14="http://schemas.microsoft.com/office/powerpoint/2010/main" val="395893898"/>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219784"/>
      </p:ext>
    </p:extLst>
  </p:cSld>
  <p:clrMapOvr>
    <a:masterClrMapping/>
  </p:clrMapOvr>
  <p:transition spd="slow" advTm="3000"/>
</p:sldLayout>
</file>

<file path=ppt/slideLayouts/slideLayout1515.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412936"/>
      </p:ext>
    </p:extLst>
  </p:cSld>
  <p:clrMapOvr>
    <a:masterClrMapping/>
  </p:clrMapOvr>
  <p:transition spd="slow" advTm="3000"/>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050821"/>
      </p:ext>
    </p:extLst>
  </p:cSld>
  <p:clrMapOvr>
    <a:masterClrMapping/>
  </p:clrMapOvr>
  <p:transition spd="slow" advTm="3000"/>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2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56E7164F-3667-412E-A5C0-643EAB470707}"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C1D2C381-12BF-42B5-89B7-5B6399C4A878}" type="slidenum">
              <a:rPr lang="zh-CN" altLang="en-US"/>
              <a:pPr defTabSz="457200">
                <a:defRPr/>
              </a:pPr>
              <a:t>‹#›</a:t>
            </a:fld>
            <a:endParaRPr lang="zh-CN" altLang="en-US"/>
          </a:p>
        </p:txBody>
      </p:sp>
    </p:spTree>
    <p:extLst>
      <p:ext uri="{BB962C8B-B14F-4D97-AF65-F5344CB8AC3E}">
        <p14:creationId xmlns:p14="http://schemas.microsoft.com/office/powerpoint/2010/main" val="3484531666"/>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1DA6BB8-AF5A-4B91-AFE1-D93F861760A2}" type="datetimeFigureOut">
              <a:rPr lang="zh-CN" altLang="en-US"/>
              <a:pPr defTabSz="457200">
                <a:defRPr/>
              </a:pPr>
              <a:t>2025/5/17</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CFEF501-16EE-4871-A301-9904672EADFD}" type="slidenum">
              <a:rPr lang="zh-CN" altLang="en-US"/>
              <a:pPr defTabSz="457200">
                <a:defRPr/>
              </a:pPr>
              <a:t>‹#›</a:t>
            </a:fld>
            <a:endParaRPr lang="zh-CN" altLang="en-US"/>
          </a:p>
        </p:txBody>
      </p:sp>
    </p:spTree>
    <p:extLst>
      <p:ext uri="{BB962C8B-B14F-4D97-AF65-F5344CB8AC3E}">
        <p14:creationId xmlns:p14="http://schemas.microsoft.com/office/powerpoint/2010/main" val="4266795955"/>
      </p:ext>
    </p:extLst>
  </p:cSld>
  <p:clrMapOvr>
    <a:masterClrMapping/>
  </p:clrMapOvr>
  <p:transition spd="slow" advTm="3000">
    <p:random/>
  </p:transition>
</p:sldLayout>
</file>

<file path=ppt/slideLayouts/slideLayout1519.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2784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252462532"/>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94769"/>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91691"/>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63121"/>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845228"/>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235516"/>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87395"/>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702419"/>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userDrawn="1">
  <p:cSld name="2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3324BB3B-6859-43AA-B08E-A63FA89D3510}"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6C9C6BF-AE5F-48AC-9B04-58943A873D4E}" type="slidenum">
              <a:rPr lang="zh-CN" altLang="en-US"/>
              <a:pPr defTabSz="457200">
                <a:defRPr/>
              </a:pPr>
              <a:t>‹#›</a:t>
            </a:fld>
            <a:endParaRPr lang="zh-CN" altLang="en-US"/>
          </a:p>
        </p:txBody>
      </p:sp>
    </p:spTree>
    <p:extLst>
      <p:ext uri="{BB962C8B-B14F-4D97-AF65-F5344CB8AC3E}">
        <p14:creationId xmlns:p14="http://schemas.microsoft.com/office/powerpoint/2010/main" val="2191072155"/>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showMasterSp="0" preserve="1" userDrawn="1">
  <p:cSld name="2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832195"/>
      </p:ext>
    </p:extLst>
  </p:cSld>
  <p:clrMapOvr>
    <a:masterClrMapping/>
  </p:clrMapOvr>
  <p:timing>
    <p:tnLst>
      <p:par>
        <p:cTn id="1" dur="indefinite" restart="never" nodeType="tmRoot"/>
      </p:par>
    </p:tnLst>
  </p:timing>
</p:sldLayout>
</file>

<file path=ppt/slideLayouts/slideLayout1529.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6458394"/>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41751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30.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636912"/>
      </p:ext>
    </p:extLst>
  </p:cSld>
  <p:clrMapOvr>
    <a:masterClrMapping/>
  </p:clrMapOvr>
  <p:timing>
    <p:tnLst>
      <p:par>
        <p:cTn id="1" dur="indefinite" restart="never" nodeType="tmRoot"/>
      </p:par>
    </p:tnLst>
  </p:timing>
</p:sldLayout>
</file>

<file path=ppt/slideLayouts/slideLayout1531.xml><?xml version="1.0" encoding="utf-8"?>
<p:sldLayout xmlns:a="http://schemas.openxmlformats.org/drawingml/2006/main" xmlns:r="http://schemas.openxmlformats.org/officeDocument/2006/relationships" xmlns:p="http://schemas.openxmlformats.org/presentationml/2006/main" preserve="1" userDrawn="1">
  <p:cSld name="2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389001"/>
      </p:ext>
    </p:extLst>
  </p:cSld>
  <p:clrMapOvr>
    <a:masterClrMapping/>
  </p:clrMapOvr>
  <p:timing>
    <p:tnLst>
      <p:par>
        <p:cTn id="1" dur="indefinite" restart="never" nodeType="tmRoot"/>
      </p:par>
    </p:tnLst>
  </p:timing>
</p:sldLayout>
</file>

<file path=ppt/slideLayouts/slideLayout1532.xml><?xml version="1.0" encoding="utf-8"?>
<p:sldLayout xmlns:a="http://schemas.openxmlformats.org/drawingml/2006/main" xmlns:r="http://schemas.openxmlformats.org/officeDocument/2006/relationships" xmlns:p="http://schemas.openxmlformats.org/presentationml/2006/main" preserve="1" userDrawn="1">
  <p:cSld name="2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9751350"/>
      </p:ext>
    </p:extLst>
  </p:cSld>
  <p:clrMapOvr>
    <a:masterClrMapping/>
  </p:clrMapOvr>
  <p:timing>
    <p:tnLst>
      <p:par>
        <p:cTn id="1" dur="indefinite" restart="never" nodeType="tmRoot"/>
      </p:par>
    </p:tnLst>
  </p:timing>
</p:sldLayout>
</file>

<file path=ppt/slideLayouts/slideLayout1533.xml><?xml version="1.0" encoding="utf-8"?>
<p:sldLayout xmlns:a="http://schemas.openxmlformats.org/drawingml/2006/main" xmlns:r="http://schemas.openxmlformats.org/officeDocument/2006/relationships" xmlns:p="http://schemas.openxmlformats.org/presentationml/2006/main" preserve="1" userDrawn="1">
  <p:cSld name="2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9903060"/>
      </p:ext>
    </p:extLst>
  </p:cSld>
  <p:clrMapOvr>
    <a:masterClrMapping/>
  </p:clrMapOvr>
  <p:timing>
    <p:tnLst>
      <p:par>
        <p:cTn id="1" dur="indefinite" restart="never" nodeType="tmRoot"/>
      </p:par>
    </p:tnLst>
  </p:timing>
</p:sldLayout>
</file>

<file path=ppt/slideLayouts/slideLayout1534.xml><?xml version="1.0" encoding="utf-8"?>
<p:sldLayout xmlns:a="http://schemas.openxmlformats.org/drawingml/2006/main" xmlns:r="http://schemas.openxmlformats.org/officeDocument/2006/relationships" xmlns:p="http://schemas.openxmlformats.org/presentationml/2006/main" preserve="1" userDrawn="1">
  <p:cSld name="2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105261"/>
      </p:ext>
    </p:extLst>
  </p:cSld>
  <p:clrMapOvr>
    <a:masterClrMapping/>
  </p:clrMapOvr>
  <p:timing>
    <p:tnLst>
      <p:par>
        <p:cTn id="1" dur="indefinite" restart="never" nodeType="tmRoot"/>
      </p:par>
    </p:tnLst>
  </p:timing>
</p:sldLayout>
</file>

<file path=ppt/slideLayouts/slideLayout1535.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395046376"/>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17328"/>
      </p:ext>
    </p:extLst>
  </p:cSld>
  <p:clrMapOvr>
    <a:masterClrMapping/>
  </p:clrMapOvr>
  <p:timing>
    <p:tnLst>
      <p:par>
        <p:cTn id="1" dur="indefinite" restart="never" nodeType="tmRoot"/>
      </p:par>
    </p:tnLst>
  </p:timing>
</p:sldLayout>
</file>

<file path=ppt/slideLayouts/slideLayout1537.xml><?xml version="1.0" encoding="utf-8"?>
<p:sldLayout xmlns:a="http://schemas.openxmlformats.org/drawingml/2006/main" xmlns:r="http://schemas.openxmlformats.org/officeDocument/2006/relationships" xmlns:p="http://schemas.openxmlformats.org/presentationml/2006/main" userDrawn="1">
  <p:cSld name="2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25619624"/>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606947"/>
      </p:ext>
    </p:extLst>
  </p:cSld>
  <p:clrMapOvr>
    <a:masterClrMapping/>
  </p:clrMapOvr>
  <p:timing>
    <p:tnLst>
      <p:par>
        <p:cTn id="1" dur="indefinite" restart="never" nodeType="tmRoot"/>
      </p:par>
    </p:tnLst>
  </p:timing>
</p:sldLayout>
</file>

<file path=ppt/slideLayouts/slideLayout1539.xml><?xml version="1.0" encoding="utf-8"?>
<p:sldLayout xmlns:a="http://schemas.openxmlformats.org/drawingml/2006/main" xmlns:r="http://schemas.openxmlformats.org/officeDocument/2006/relationships" xmlns:p="http://schemas.openxmlformats.org/presentationml/2006/main" userDrawn="1">
  <p:cSld name="2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32459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3289534826"/>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079760"/>
      </p:ext>
    </p:extLst>
  </p:cSld>
  <p:clrMapOvr>
    <a:masterClrMapping/>
  </p:clrMapOvr>
  <p:timing>
    <p:tnLst>
      <p:par>
        <p:cT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userDrawn="1">
  <p:cSld name="2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323875407"/>
      </p:ext>
    </p:extLst>
  </p:cSld>
  <p:clrMapOvr>
    <a:masterClrMapping/>
  </p:clrMapOvr>
</p:sldLayout>
</file>

<file path=ppt/slideLayouts/slideLayout1542.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368339"/>
      </p:ext>
    </p:extLst>
  </p:cSld>
  <p:clrMapOvr>
    <a:masterClrMapping/>
  </p:clrMapOvr>
  <p:timing>
    <p:tnLst>
      <p:par>
        <p:cTn id="1" dur="indefinite" restart="never" nodeType="tmRoot"/>
      </p:par>
    </p:tnLst>
  </p:timing>
</p:sldLayout>
</file>

<file path=ppt/slideLayouts/slideLayout1543.xml><?xml version="1.0" encoding="utf-8"?>
<p:sldLayout xmlns:a="http://schemas.openxmlformats.org/drawingml/2006/main" xmlns:r="http://schemas.openxmlformats.org/officeDocument/2006/relationships" xmlns:p="http://schemas.openxmlformats.org/presentationml/2006/main" userDrawn="1">
  <p:cSld name="2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182998630"/>
      </p:ext>
    </p:extLst>
  </p:cSld>
  <p:clrMapOvr>
    <a:masterClrMapping/>
  </p:clrMapOvr>
</p:sldLayout>
</file>

<file path=ppt/slideLayouts/slideLayout1544.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28200"/>
      </p:ext>
    </p:extLst>
  </p:cSld>
  <p:clrMapOvr>
    <a:masterClrMapping/>
  </p:clrMapOvr>
  <p:timing>
    <p:tnLst>
      <p:par>
        <p:cTn id="1" dur="indefinite" restart="never" nodeType="tmRoot"/>
      </p:par>
    </p:tnLst>
  </p:timing>
</p:sldLayout>
</file>

<file path=ppt/slideLayouts/slideLayout1545.xml><?xml version="1.0" encoding="utf-8"?>
<p:sldLayout xmlns:a="http://schemas.openxmlformats.org/drawingml/2006/main" xmlns:r="http://schemas.openxmlformats.org/officeDocument/2006/relationships" xmlns:p="http://schemas.openxmlformats.org/presentationml/2006/main" showMasterSp="0" preserve="1" userDrawn="1">
  <p:cSld name="25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517581"/>
      </p:ext>
    </p:extLst>
  </p:cSld>
  <p:clrMapOvr>
    <a:masterClrMapping/>
  </p:clrMapOvr>
  <p:timing>
    <p:tnLst>
      <p:par>
        <p:cTn id="1" dur="indefinite" restart="never" nodeType="tmRoot"/>
      </p:par>
    </p:tnLst>
  </p:timing>
</p:sldLayout>
</file>

<file path=ppt/slideLayouts/slideLayout1546.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0547471"/>
      </p:ext>
    </p:extLst>
  </p:cSld>
  <p:clrMapOvr>
    <a:masterClrMapping/>
  </p:clrMapOvr>
  <p:timing>
    <p:tnLst>
      <p:par>
        <p:cTn id="1" dur="indefinite" restart="never" nodeType="tmRoot"/>
      </p:par>
    </p:tnLst>
  </p:timing>
</p:sldLayout>
</file>

<file path=ppt/slideLayouts/slideLayout1547.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8460377"/>
      </p:ext>
    </p:extLst>
  </p:cSld>
  <p:clrMapOvr>
    <a:masterClrMapping/>
  </p:clrMapOvr>
  <p:timing>
    <p:tnLst>
      <p:par>
        <p:cTn id="1" dur="indefinite" restart="never" nodeType="tmRoot"/>
      </p:par>
    </p:tnLst>
  </p:timing>
</p:sldLayout>
</file>

<file path=ppt/slideLayouts/slideLayout1548.xml><?xml version="1.0" encoding="utf-8"?>
<p:sldLayout xmlns:a="http://schemas.openxmlformats.org/drawingml/2006/main" xmlns:r="http://schemas.openxmlformats.org/officeDocument/2006/relationships" xmlns:p="http://schemas.openxmlformats.org/presentationml/2006/main" preserve="1" userDrawn="1">
  <p:cSld name="25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81006122"/>
      </p:ext>
    </p:extLst>
  </p:cSld>
  <p:clrMapOvr>
    <a:masterClrMapping/>
  </p:clrMapOvr>
  <p:timing>
    <p:tnLst>
      <p:par>
        <p:cTn id="1" dur="indefinite" restart="never" nodeType="tmRoot"/>
      </p:par>
    </p:tnLst>
  </p:timing>
</p:sldLayout>
</file>

<file path=ppt/slideLayouts/slideLayout1549.xml><?xml version="1.0" encoding="utf-8"?>
<p:sldLayout xmlns:a="http://schemas.openxmlformats.org/drawingml/2006/main" xmlns:r="http://schemas.openxmlformats.org/officeDocument/2006/relationships" xmlns:p="http://schemas.openxmlformats.org/presentationml/2006/main" preserve="1" userDrawn="1">
  <p:cSld name="25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0646706"/>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598009"/>
      </p:ext>
    </p:extLst>
  </p:cSld>
  <p:clrMapOvr>
    <a:masterClrMapping/>
  </p:clrMapOvr>
  <p:transition spd="slow" advTm="3000"/>
</p:sldLayout>
</file>

<file path=ppt/slideLayouts/slideLayout1550.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8790666"/>
      </p:ext>
    </p:extLst>
  </p:cSld>
  <p:clrMapOvr>
    <a:masterClrMapping/>
  </p:clrMapOvr>
  <p:timing>
    <p:tnLst>
      <p:par>
        <p:cTn id="1" dur="indefinite" restart="never" nodeType="tmRoot"/>
      </p:par>
    </p:tnLst>
  </p:timing>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26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1802495"/>
      </p:ext>
    </p:extLst>
  </p:cSld>
  <p:clrMapOvr>
    <a:masterClrMapping/>
  </p:clrMapOvr>
  <p:timing>
    <p:tnLst>
      <p:par>
        <p:cT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044574575"/>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382724"/>
      </p:ext>
    </p:extLst>
  </p:cSld>
  <p:clrMapOvr>
    <a:masterClrMapping/>
  </p:clrMapOvr>
  <p:timing>
    <p:tnLst>
      <p:par>
        <p:cTn id="1" dur="indefinite" restart="never" nodeType="tmRoot"/>
      </p:par>
    </p:tnLst>
  </p:timing>
</p:sldLayout>
</file>

<file path=ppt/slideLayouts/slideLayout1554.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02459192"/>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889511"/>
      </p:ext>
    </p:extLst>
  </p:cSld>
  <p:clrMapOvr>
    <a:masterClrMapping/>
  </p:clrMapOvr>
  <p:timing>
    <p:tnLst>
      <p:par>
        <p:cTn id="1" dur="indefinite" restart="never" nodeType="tmRoot"/>
      </p:par>
    </p:tnLst>
  </p:timing>
</p:sldLayout>
</file>

<file path=ppt/slideLayouts/slideLayout1556.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18998016"/>
      </p:ext>
    </p:extLst>
  </p:cSld>
  <p:clrMapOvr>
    <a:masterClrMapping/>
  </p:clrMapOvr>
</p:sldLayout>
</file>

<file path=ppt/slideLayouts/slideLayout1557.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789101"/>
      </p:ext>
    </p:extLst>
  </p:cSld>
  <p:clrMapOvr>
    <a:masterClrMapping/>
  </p:clrMapOvr>
  <p:timing>
    <p:tnLst>
      <p:par>
        <p:cTn id="1" dur="indefinite" restart="never" nodeType="tmRoot"/>
      </p:par>
    </p:tnLst>
  </p:timing>
</p:sldLayout>
</file>

<file path=ppt/slideLayouts/slideLayout1558.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70306460"/>
      </p:ext>
    </p:extLst>
  </p:cSld>
  <p:clrMapOvr>
    <a:masterClrMapping/>
  </p:clrMapOvr>
</p:sldLayout>
</file>

<file path=ppt/slideLayouts/slideLayout1559.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507145"/>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303158901"/>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45821071"/>
      </p:ext>
    </p:extLst>
  </p:cSld>
  <p:clrMapOvr>
    <a:masterClrMapping/>
  </p:clrMapOvr>
</p:sldLayout>
</file>

<file path=ppt/slideLayouts/slideLayout1561.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908425"/>
      </p:ext>
    </p:extLst>
  </p:cSld>
  <p:clrMapOvr>
    <a:masterClrMapping/>
  </p:clrMapOvr>
  <p:timing>
    <p:tnLst>
      <p:par>
        <p:cTn id="1" dur="indefinite" restart="never" nodeType="tmRoot"/>
      </p:par>
    </p:tnLst>
  </p:timing>
</p:sldLayout>
</file>

<file path=ppt/slideLayouts/slideLayout1562.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pPr defTabSz="457200"/>
            <a:fld id="{32BF82D2-7A68-459D-A996-9BDDA2518FA4}" type="datetimeFigureOut">
              <a:rPr lang="zh-CN" altLang="en-US" smtClean="0">
                <a:solidFill>
                  <a:prstClr val="black">
                    <a:tint val="75000"/>
                  </a:prstClr>
                </a:solidFill>
              </a:rPr>
              <a:pPr defTabSz="457200"/>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457200"/>
            <a:fld id="{3E01EE5D-26FB-46D5-A381-ECFB35BF1D34}"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3457854476"/>
      </p:ext>
    </p:extLst>
  </p:cSld>
  <p:clrMapOvr>
    <a:masterClrMapping/>
  </p:clrMapOvr>
  <p:timing>
    <p:tnLst>
      <p:par>
        <p:cT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362372740"/>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038125"/>
      </p:ext>
    </p:extLst>
  </p:cSld>
  <p:clrMapOvr>
    <a:masterClrMapping/>
  </p:clrMapOvr>
</p:sldLayout>
</file>

<file path=ppt/slideLayouts/slideLayout1565.xml><?xml version="1.0" encoding="utf-8"?>
<p:sldLayout xmlns:a="http://schemas.openxmlformats.org/drawingml/2006/main" xmlns:r="http://schemas.openxmlformats.org/officeDocument/2006/relationships" xmlns:p="http://schemas.openxmlformats.org/presentationml/2006/main" preserve="1" userDrawn="1">
  <p:cSld name="4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975140"/>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749025"/>
      </p:ext>
    </p:extLst>
  </p:cSld>
  <p:clrMapOvr>
    <a:masterClrMapping/>
  </p:clrMapOvr>
</p:sldLayout>
</file>

<file path=ppt/slideLayouts/slideLayout1567.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721609399"/>
      </p:ext>
    </p:extLst>
  </p:cSld>
  <p:clrMapOvr>
    <a:masterClrMapping/>
  </p:clrMapOvr>
</p:sldLayout>
</file>

<file path=ppt/slideLayouts/slideLayout1568.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03470202"/>
      </p:ext>
    </p:extLst>
  </p:cSld>
  <p:clrMapOvr>
    <a:masterClrMapping/>
  </p:clrMapOvr>
</p:sldLayout>
</file>

<file path=ppt/slideLayouts/slideLayout1569.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255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531840488"/>
      </p:ext>
    </p:extLst>
  </p:cSld>
  <p:clrMapOvr>
    <a:masterClrMapping/>
  </p:clrMapOvr>
</p:sldLayout>
</file>

<file path=ppt/slideLayouts/slideLayout1570.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1136186678"/>
      </p:ext>
    </p:extLst>
  </p:cSld>
  <p:clrMapOvr>
    <a:masterClrMapping/>
  </p:clrMapOvr>
</p:sldLayout>
</file>

<file path=ppt/slideLayouts/slideLayout15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525923"/>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72164"/>
      </p:ext>
    </p:extLst>
  </p:cSld>
  <p:clrMapOvr>
    <a:masterClrMapping/>
  </p:clrMapOvr>
</p:sldLayout>
</file>

<file path=ppt/slideLayouts/slideLayout157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085503"/>
      </p:ext>
    </p:extLst>
  </p:cSld>
  <p:clrMapOvr>
    <a:masterClrMapping/>
  </p:clrMapOvr>
</p:sldLayout>
</file>

<file path=ppt/slideLayouts/slideLayout157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983652"/>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187903"/>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614300"/>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086428"/>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32765"/>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631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2025/5/17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443157573"/>
      </p:ext>
    </p:extLst>
  </p:cSld>
  <p:clrMapOvr>
    <a:masterClrMapping/>
  </p:clrMapOvr>
  <p:transition spd="slow" advTm="3000">
    <p:random/>
  </p:transition>
</p:sldLayout>
</file>

<file path=ppt/slideLayouts/slideLayout1580.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035326"/>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showMasterSp="0" preserve="1" userDrawn="1">
  <p:cSld name="27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612297"/>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4763459"/>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630648"/>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preserve="1" userDrawn="1">
  <p:cSld name="27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4947544"/>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preserve="1" userDrawn="1">
  <p:cSld name="27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872360"/>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preserve="1" userDrawn="1">
  <p:cSld name="2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6200356"/>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preserve="1" userDrawn="1">
  <p:cSld name="27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283981"/>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15785865"/>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54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738044094"/>
      </p:ext>
    </p:extLst>
  </p:cSld>
  <p:clrMapOvr>
    <a:masterClrMapping/>
  </p:clrMapOvr>
</p:sldLayout>
</file>

<file path=ppt/slideLayouts/slideLayout1590.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2025/5/17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32870186"/>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userDrawn="1">
  <p:cSld name="2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03065068"/>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71709"/>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preserve="1" userDrawn="1">
  <p:cSld name="4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147599"/>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092425"/>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userDrawn="1">
  <p:cSld name="2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34255517"/>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4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97.xml><?xml version="1.0" encoding="utf-8"?>
<p:sldLayout xmlns:a="http://schemas.openxmlformats.org/drawingml/2006/main" xmlns:r="http://schemas.openxmlformats.org/officeDocument/2006/relationships" xmlns:p="http://schemas.openxmlformats.org/presentationml/2006/main" userDrawn="1">
  <p:cSld name="2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26782181"/>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userDrawn="1">
  <p:cSld name="2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9510956"/>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userDrawn="1">
  <p:cSld name="2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84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13310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25958"/>
      </p:ext>
    </p:extLst>
  </p:cSld>
  <p:clrMapOvr>
    <a:masterClrMapping/>
  </p:clrMapOvr>
  <p:timing>
    <p:tnLst>
      <p:par>
        <p:cTn id="1" dur="indefinite" restart="never" nodeType="tmRoot"/>
      </p:par>
    </p:tnLst>
  </p:timing>
</p:sldLayout>
</file>

<file path=ppt/slideLayouts/slideLayout1600.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754917"/>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707218"/>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51999"/>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userDrawn="1">
  <p:cSld name="2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22753785"/>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7577319"/>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smtClean="0">
                <a:solidFill>
                  <a:prstClr val="black">
                    <a:tint val="75000"/>
                  </a:prstClr>
                </a:solidFill>
                <a:cs typeface="Arial" panose="020B0604020202020204" pitchFamily="34" charset="0"/>
              </a:rPr>
              <a:pPr defTabSz="457200"/>
              <a:t>2025/5/17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smtClean="0">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88256242"/>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355406677"/>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3315033831"/>
      </p:ext>
    </p:extLst>
  </p:cSld>
  <p:clrMapOvr>
    <a:masterClrMapping/>
  </p:clrMapOvr>
</p:sldLayout>
</file>

<file path=ppt/slideLayouts/slideLayout1608.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70659553"/>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508396"/>
      </p:ext>
    </p:extLst>
  </p:cSld>
  <p:clrMapOvr>
    <a:masterClrMapping/>
  </p:clrMapOvr>
  <p:transition spd="slow" advTm="3000">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02407"/>
      </p:ext>
    </p:extLst>
  </p:cSld>
  <p:clrMapOvr>
    <a:masterClrMapping/>
  </p:clrMapOvr>
  <p:timing>
    <p:tnLst>
      <p:par>
        <p:cTn id="1" dur="indefinite" restart="never" nodeType="tmRoot"/>
      </p:par>
    </p:tnLst>
  </p:timing>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858490"/>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541846"/>
      </p:ext>
    </p:extLst>
  </p:cSld>
  <p:clrMapOvr>
    <a:masterClrMapping/>
  </p:clrMapOvr>
  <p:transition spd="slow" advClick="0" advTm="4000">
    <p:comb/>
  </p:transition>
</p:sldLayout>
</file>

<file path=ppt/slideLayouts/slideLayout1612.xml><?xml version="1.0" encoding="utf-8"?>
<p:sldLayout xmlns:a="http://schemas.openxmlformats.org/drawingml/2006/main" xmlns:r="http://schemas.openxmlformats.org/officeDocument/2006/relationships" xmlns:p="http://schemas.openxmlformats.org/presentationml/2006/main" preserve="1" userDrawn="1">
  <p:cSld name="2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729083"/>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686551276"/>
      </p:ext>
    </p:extLst>
  </p:cSld>
  <p:clrMapOvr>
    <a:masterClrMapping/>
  </p:clrMapOvr>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714306"/>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2025/5/17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348266625"/>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51684765"/>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2677094344"/>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2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901135236"/>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userDrawn="1">
  <p:cSld name="2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197233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070514"/>
      </p:ext>
    </p:extLst>
  </p:cSld>
  <p:clrMapOvr>
    <a:masterClrMapping/>
  </p:clrMapOvr>
  <p:timing>
    <p:tnLst>
      <p:par>
        <p:cTn id="1" dur="indefinite" restart="never" nodeType="tmRoot"/>
      </p:par>
    </p:tnLst>
  </p:timing>
</p:sldLayout>
</file>

<file path=ppt/slideLayouts/slideLayout1620.xml><?xml version="1.0" encoding="utf-8"?>
<p:sldLayout xmlns:a="http://schemas.openxmlformats.org/drawingml/2006/main" xmlns:r="http://schemas.openxmlformats.org/officeDocument/2006/relationships" xmlns:p="http://schemas.openxmlformats.org/presentationml/2006/main" userDrawn="1">
  <p:cSld name="2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78846241"/>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smtClean="0">
                <a:solidFill>
                  <a:prstClr val="black">
                    <a:tint val="75000"/>
                  </a:prstClr>
                </a:solidFill>
              </a:rPr>
              <a:pPr defTabSz="457200"/>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31748939"/>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2302669133"/>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86649041"/>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3074403"/>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preserve="1" userDrawn="1">
  <p:cSld name="30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41627218"/>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preserve="1" userDrawn="1">
  <p:cSld name="30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505137"/>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preserve="1" userDrawn="1">
  <p:cSld name="3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9893324"/>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preserve="1" userDrawn="1">
  <p:cSld name="30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5681976"/>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7788353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791829"/>
      </p:ext>
    </p:extLst>
  </p:cSld>
  <p:clrMapOvr>
    <a:masterClrMapping/>
  </p:clrMapOvr>
  <p:timing>
    <p:tnLst>
      <p:par>
        <p:cTn id="1" dur="indefinite" restart="never" nodeType="tmRoot"/>
      </p:par>
    </p:tnLst>
  </p:timing>
</p:sldLayout>
</file>

<file path=ppt/slideLayouts/slideLayout1630.xml><?xml version="1.0" encoding="utf-8"?>
<p:sldLayout xmlns:a="http://schemas.openxmlformats.org/drawingml/2006/main" xmlns:r="http://schemas.openxmlformats.org/officeDocument/2006/relationships" xmlns:p="http://schemas.openxmlformats.org/presentationml/2006/main" userDrawn="1">
  <p:cSld name="3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763078745"/>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3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4272858827"/>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userDrawn="1">
  <p:cSld name="3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729687446"/>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userDrawn="1">
  <p:cSld name="3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224805218"/>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userDrawn="1">
  <p:cSld name="3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59649913"/>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userDrawn="1">
  <p:cSld name="3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978350759"/>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userDrawn="1">
  <p:cSld name="3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26173353"/>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977962049"/>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14680786"/>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2025/5/17</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1402956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456680"/>
      </p:ext>
    </p:extLst>
  </p:cSld>
  <p:clrMapOvr>
    <a:masterClrMapping/>
  </p:clrMapOvr>
  <p:timing>
    <p:tnLst>
      <p:par>
        <p:cTn id="1" dur="indefinite" restart="never" nodeType="tmRoot"/>
      </p:par>
    </p:tnLst>
  </p:timing>
</p:sldLayout>
</file>

<file path=ppt/slideLayouts/slideLayout1640.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233300335"/>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448603397"/>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770314533"/>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760339"/>
      </p:ext>
    </p:extLst>
  </p:cSld>
  <p:clrMapOvr>
    <a:masterClrMapping/>
  </p:clrMapOvr>
  <p:transition spd="slow" advClick="0" advTm="0">
    <p:random/>
  </p:transition>
</p:sldLayout>
</file>

<file path=ppt/slideLayouts/slideLayout1644.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907216374"/>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004932"/>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87490"/>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750575"/>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014906"/>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987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4805"/>
      </p:ext>
    </p:extLst>
  </p:cSld>
  <p:clrMapOvr>
    <a:masterClrMapping/>
  </p:clrMapOvr>
  <p:timing>
    <p:tnLst>
      <p:par>
        <p:cTn id="1" dur="indefinite" restart="never" nodeType="tmRoot"/>
      </p:par>
    </p:tnLst>
  </p:timing>
</p:sldLayout>
</file>

<file path=ppt/slideLayouts/slideLayout1650.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084447"/>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227604"/>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985877"/>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37489"/>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210489"/>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showMasterSp="0" preserve="1" userDrawn="1">
  <p:cSld name="3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456458"/>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preserve="1" userDrawn="1">
  <p:cSld name="32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314752"/>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preserve="1" userDrawn="1">
  <p:cSld name="32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9884338"/>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preserve="1" userDrawn="1">
  <p:cSld name="32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14680021"/>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preserve="1" userDrawn="1">
  <p:cSld name="3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91653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017101"/>
      </p:ext>
    </p:extLst>
  </p:cSld>
  <p:clrMapOvr>
    <a:masterClrMapping/>
  </p:clrMapOvr>
  <p:timing>
    <p:tnLst>
      <p:par>
        <p:cTn id="1" dur="indefinite" restart="never" nodeType="tmRoot"/>
      </p:par>
    </p:tnLst>
  </p:timing>
</p:sldLayout>
</file>

<file path=ppt/slideLayouts/slideLayout1660.xml><?xml version="1.0" encoding="utf-8"?>
<p:sldLayout xmlns:a="http://schemas.openxmlformats.org/drawingml/2006/main" xmlns:r="http://schemas.openxmlformats.org/officeDocument/2006/relationships" xmlns:p="http://schemas.openxmlformats.org/presentationml/2006/main" preserve="1" userDrawn="1">
  <p:cSld name="32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14608308"/>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preserve="1" userDrawn="1">
  <p:cSld name="32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9475574"/>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userDrawn="1">
  <p:cSld name="3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2025/5/17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2599886"/>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2025/5/17</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981856138"/>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27567012"/>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677462"/>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044669"/>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94873"/>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907266"/>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821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47316"/>
      </p:ext>
    </p:extLst>
  </p:cSld>
  <p:clrMapOvr>
    <a:masterClrMapping/>
  </p:clrMapOvr>
  <p:timing>
    <p:tnLst>
      <p:par>
        <p:cTn id="1" dur="indefinite" restart="never" nodeType="tmRoot"/>
      </p:par>
    </p:tnLst>
  </p:timing>
</p:sldLayout>
</file>

<file path=ppt/slideLayouts/slideLayout1670.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2025/5/17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2297106"/>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62040463"/>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userDrawn="1">
  <p:cSld name="3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83561935"/>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preserve="1" userDrawn="1">
  <p:cSld name="2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083152"/>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053291"/>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160733"/>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userDrawn="1">
  <p:cSld name="3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11836039"/>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preserve="1" userDrawn="1">
  <p:cSld name="33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34523993"/>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userDrawn="1">
  <p:cSld name="3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41579463"/>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userDrawn="1">
  <p:cSld name="34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2025/5/17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757176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006110"/>
      </p:ext>
    </p:extLst>
  </p:cSld>
  <p:clrMapOvr>
    <a:masterClrMapping/>
  </p:clrMapOvr>
  <p:timing>
    <p:tnLst>
      <p:par>
        <p:cTn id="1" dur="indefinite" restart="never" nodeType="tmRoot"/>
      </p:par>
    </p:tnLst>
  </p:timing>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3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073815804"/>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3710302361"/>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22222045"/>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104142"/>
      </p:ext>
    </p:extLst>
  </p:cSld>
  <p:clrMapOvr>
    <a:masterClrMapping/>
  </p:clrMapOvr>
  <p:transition spd="slow" advTm="3000">
    <p:random/>
  </p:transition>
</p:sldLayout>
</file>

<file path=ppt/slideLayouts/slideLayout1684.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512706"/>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userDrawn="1">
  <p:cSld name="2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221261"/>
      </p:ext>
    </p:extLst>
  </p:cSld>
  <p:clrMapOvr>
    <a:masterClrMapping/>
  </p:clrMapOvr>
  <p:transition spd="slow" advClick="0" advTm="4000">
    <p:comb/>
  </p:transition>
</p:sldLayout>
</file>

<file path=ppt/slideLayouts/slideLayout1686.xml><?xml version="1.0" encoding="utf-8"?>
<p:sldLayout xmlns:a="http://schemas.openxmlformats.org/drawingml/2006/main" xmlns:r="http://schemas.openxmlformats.org/officeDocument/2006/relationships" xmlns:p="http://schemas.openxmlformats.org/presentationml/2006/main" preserve="1" userDrawn="1">
  <p:cSld name="25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167998"/>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733868876"/>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142020"/>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616635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61428"/>
      </p:ext>
    </p:extLst>
  </p:cSld>
  <p:clrMapOvr>
    <a:masterClrMapping/>
  </p:clrMapOvr>
  <p:timing>
    <p:tnLst>
      <p:par>
        <p:cTn id="1" dur="indefinite" restart="never" nodeType="tmRoot"/>
      </p:par>
    </p:tnLst>
  </p:timing>
</p:sldLayout>
</file>

<file path=ppt/slideLayouts/slideLayout1690.xml><?xml version="1.0" encoding="utf-8"?>
<p:sldLayout xmlns:a="http://schemas.openxmlformats.org/drawingml/2006/main" xmlns:r="http://schemas.openxmlformats.org/officeDocument/2006/relationships" xmlns:p="http://schemas.openxmlformats.org/presentationml/2006/main" userDrawn="1">
  <p:cSld name="34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2025/5/17</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940685568"/>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userDrawn="1">
  <p:cSld name="3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4521587"/>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userDrawn="1">
  <p:cSld name="3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1467132487"/>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userDrawn="1">
  <p:cSld name="3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368851131"/>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userDrawn="1">
  <p:cSld name="3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2025/5/17</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456074703"/>
      </p:ext>
    </p:extLst>
  </p:cSld>
  <p:clrMapOvr>
    <a:masterClrMapping/>
  </p:clrMapOvr>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3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82949685"/>
      </p:ext>
    </p:extLst>
  </p:cSld>
  <p:clrMapOvr>
    <a:masterClrMapping/>
  </p:clrMapOvr>
</p:sldLayout>
</file>

<file path=ppt/slideLayouts/slideLayout1696.xml><?xml version="1.0" encoding="utf-8"?>
<p:sldLayout xmlns:a="http://schemas.openxmlformats.org/drawingml/2006/main" xmlns:r="http://schemas.openxmlformats.org/officeDocument/2006/relationships" xmlns:p="http://schemas.openxmlformats.org/presentationml/2006/main" userDrawn="1">
  <p:cSld name="3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3401866016"/>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577540339"/>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preserve="1" userDrawn="1">
  <p:cSld name="35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0663342"/>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preserve="1" userDrawn="1">
  <p:cSld name="35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0229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147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269536"/>
      </p:ext>
    </p:extLst>
  </p:cSld>
  <p:clrMapOvr>
    <a:masterClrMapping/>
  </p:clrMapOvr>
  <p:timing>
    <p:tnLst>
      <p:par>
        <p:cTn id="1" dur="indefinite" restart="never" nodeType="tmRoot"/>
      </p:par>
    </p:tnLst>
  </p:timing>
</p:sldLayout>
</file>

<file path=ppt/slideLayouts/slideLayout1700.xml><?xml version="1.0" encoding="utf-8"?>
<p:sldLayout xmlns:a="http://schemas.openxmlformats.org/drawingml/2006/main" xmlns:r="http://schemas.openxmlformats.org/officeDocument/2006/relationships" xmlns:p="http://schemas.openxmlformats.org/presentationml/2006/main" preserve="1" userDrawn="1">
  <p:cSld name="35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5228708"/>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preserve="1" userDrawn="1">
  <p:cSld name="35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24675136"/>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preserve="1" userDrawn="1">
  <p:cSld name="35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65858050"/>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preserve="1" userDrawn="1">
  <p:cSld name="35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37177157"/>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3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21464729"/>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userDrawn="1">
  <p:cSld name="3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66796952"/>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userDrawn="1">
  <p:cSld name="3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930478004"/>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userDrawn="1">
  <p:cSld name="3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87588027"/>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userDrawn="1">
  <p:cSld name="3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160827170"/>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userDrawn="1">
  <p:cSld name="3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1652942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634010"/>
      </p:ext>
    </p:extLst>
  </p:cSld>
  <p:clrMapOvr>
    <a:masterClrMapping/>
  </p:clrMapOvr>
  <p:timing>
    <p:tnLst>
      <p:par>
        <p:cTn id="1" dur="indefinite" restart="never" nodeType="tmRoot"/>
      </p:par>
    </p:tnLst>
  </p:timing>
</p:sldLayout>
</file>

<file path=ppt/slideLayouts/slideLayout1710.xml><?xml version="1.0" encoding="utf-8"?>
<p:sldLayout xmlns:a="http://schemas.openxmlformats.org/drawingml/2006/main" xmlns:r="http://schemas.openxmlformats.org/officeDocument/2006/relationships" xmlns:p="http://schemas.openxmlformats.org/presentationml/2006/main" userDrawn="1">
  <p:cSld name="3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456784503"/>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userDrawn="1">
  <p:cSld name="3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392482902"/>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216779576"/>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769254626"/>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2025/5/17</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067331165"/>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0973694"/>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36353227"/>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14202503"/>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053440"/>
      </p:ext>
    </p:extLst>
  </p:cSld>
  <p:clrMapOvr>
    <a:masterClrMapping/>
  </p:clrMapOvr>
  <p:transition spd="slow" advClick="0" advTm="0">
    <p:random/>
  </p:transition>
</p:sldLayout>
</file>

<file path=ppt/slideLayouts/slideLayout1719.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914365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743740"/>
      </p:ext>
    </p:extLst>
  </p:cSld>
  <p:clrMapOvr>
    <a:masterClrMapping/>
  </p:clrMapOvr>
  <p:timing>
    <p:tnLst>
      <p:par>
        <p:cTn id="1" dur="indefinite" restart="never" nodeType="tmRoot"/>
      </p:par>
    </p:tnLst>
  </p:timing>
</p:sldLayout>
</file>

<file path=ppt/slideLayouts/slideLayout172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84945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3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1750240228"/>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57960"/>
      </p:ext>
    </p:extLst>
  </p:cSld>
  <p:clrMapOvr>
    <a:masterClrMapping/>
  </p:clrMapOvr>
  <p:transition spd="slow" advTm="3000"/>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3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662586610"/>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3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452879109"/>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userDrawn="1">
  <p:cSld name="6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2025/5/17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267702633"/>
      </p:ext>
    </p:extLst>
  </p:cSld>
  <p:clrMapOvr>
    <a:masterClrMapping/>
  </p:clrMapOvr>
  <p:transition spd="slow" advTm="3000">
    <p:random/>
  </p:transition>
</p:sldLayout>
</file>

<file path=ppt/slideLayouts/slideLayout1726.xml><?xml version="1.0" encoding="utf-8"?>
<p:sldLayout xmlns:a="http://schemas.openxmlformats.org/drawingml/2006/main" xmlns:r="http://schemas.openxmlformats.org/officeDocument/2006/relationships" xmlns:p="http://schemas.openxmlformats.org/presentationml/2006/main" userDrawn="1">
  <p:cSld name="3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349155520"/>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278653"/>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834583"/>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7012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048559"/>
      </p:ext>
    </p:extLst>
  </p:cSld>
  <p:clrMapOvr>
    <a:masterClrMapping/>
  </p:clrMapOvr>
  <p:timing>
    <p:tnLst>
      <p:par>
        <p:cTn id="1" dur="indefinite" restart="never" nodeType="tmRoot"/>
      </p:par>
    </p:tnLst>
  </p:timing>
</p:sldLayout>
</file>

<file path=ppt/slideLayouts/slideLayout173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682991"/>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092782"/>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preserve="1"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05765"/>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15223"/>
      </p:ext>
    </p:extLst>
  </p:cSld>
  <p:clrMapOvr>
    <a:masterClrMapping/>
  </p:clrMapOvr>
</p:sldLayout>
</file>

<file path=ppt/slideLayouts/slideLayout1734.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333535"/>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166855"/>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00120"/>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showMasterSp="0" preserve="1" userDrawn="1">
  <p:cSld name="37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53182"/>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preserve="1" userDrawn="1">
  <p:cSld name="3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31444816"/>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preserve="1" userDrawn="1">
  <p:cSld name="38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84812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873204"/>
      </p:ext>
    </p:extLst>
  </p:cSld>
  <p:clrMapOvr>
    <a:masterClrMapping/>
  </p:clrMapOvr>
  <p:timing>
    <p:tnLst>
      <p:par>
        <p:cTn id="1" dur="indefinite" restart="never" nodeType="tmRoot"/>
      </p:par>
    </p:tnLst>
  </p:timing>
</p:sldLayout>
</file>

<file path=ppt/slideLayouts/slideLayout1740.xml><?xml version="1.0" encoding="utf-8"?>
<p:sldLayout xmlns:a="http://schemas.openxmlformats.org/drawingml/2006/main" xmlns:r="http://schemas.openxmlformats.org/officeDocument/2006/relationships" xmlns:p="http://schemas.openxmlformats.org/presentationml/2006/main" preserve="1" userDrawn="1">
  <p:cSld name="38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6363328"/>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preserve="1" userDrawn="1">
  <p:cSld name="38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2778330"/>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preserve="1" userDrawn="1">
  <p:cSld name="3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529401"/>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38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8592596"/>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2025/5/17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59231735"/>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userDrawn="1">
  <p:cSld name="38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2025/5/17</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33446046"/>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userDrawn="1">
  <p:cSld name="3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69589952"/>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408829"/>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preserve="1" userDrawn="1">
  <p:cSld name="6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168030"/>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5197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75865"/>
      </p:ext>
    </p:extLst>
  </p:cSld>
  <p:clrMapOvr>
    <a:masterClrMapping/>
  </p:clrMapOvr>
  <p:timing>
    <p:tnLst>
      <p:par>
        <p:cTn id="1" dur="indefinite" restart="never" nodeType="tmRoot"/>
      </p:par>
    </p:tnLst>
  </p:timing>
</p:sldLayout>
</file>

<file path=ppt/slideLayouts/slideLayout1750.xml><?xml version="1.0" encoding="utf-8"?>
<p:sldLayout xmlns:a="http://schemas.openxmlformats.org/drawingml/2006/main" xmlns:r="http://schemas.openxmlformats.org/officeDocument/2006/relationships" xmlns:p="http://schemas.openxmlformats.org/presentationml/2006/main" userDrawn="1">
  <p:cSld name="3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61906240"/>
      </p:ext>
    </p:extLst>
  </p:cSld>
  <p:clrMapOvr>
    <a:masterClrMapping/>
  </p:clrMapOvr>
</p:sldLayout>
</file>

<file path=ppt/slideLayouts/slideLayout1751.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97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52.xml><?xml version="1.0" encoding="utf-8"?>
<p:sldLayout xmlns:a="http://schemas.openxmlformats.org/drawingml/2006/main" xmlns:r="http://schemas.openxmlformats.org/officeDocument/2006/relationships" xmlns:p="http://schemas.openxmlformats.org/presentationml/2006/main" userDrawn="1">
  <p:cSld name="3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2025/5/17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26990090"/>
      </p:ext>
    </p:extLst>
  </p:cSld>
  <p:clrMapOvr>
    <a:masterClrMapping/>
  </p:clrMapOvr>
</p:sldLayout>
</file>

<file path=ppt/slideLayouts/slideLayout1753.xml><?xml version="1.0" encoding="utf-8"?>
<p:sldLayout xmlns:a="http://schemas.openxmlformats.org/drawingml/2006/main" xmlns:r="http://schemas.openxmlformats.org/officeDocument/2006/relationships" xmlns:p="http://schemas.openxmlformats.org/presentationml/2006/main" userDrawn="1">
  <p:cSld name="3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79362495"/>
      </p:ext>
    </p:extLst>
  </p:cSld>
  <p:clrMapOvr>
    <a:masterClrMapping/>
  </p:clrMapOvr>
</p:sldLayout>
</file>

<file path=ppt/slideLayouts/slideLayout1754.xml><?xml version="1.0" encoding="utf-8"?>
<p:sldLayout xmlns:a="http://schemas.openxmlformats.org/drawingml/2006/main" xmlns:r="http://schemas.openxmlformats.org/officeDocument/2006/relationships" xmlns:p="http://schemas.openxmlformats.org/presentationml/2006/main" userDrawn="1">
  <p:cSld name="3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74207485"/>
      </p:ext>
    </p:extLst>
  </p:cSld>
  <p:clrMapOvr>
    <a:masterClrMapping/>
  </p:clrMapOvr>
</p:sldLayout>
</file>

<file path=ppt/slideLayouts/slideLayout1755.xml><?xml version="1.0" encoding="utf-8"?>
<p:sldLayout xmlns:a="http://schemas.openxmlformats.org/drawingml/2006/main" xmlns:r="http://schemas.openxmlformats.org/officeDocument/2006/relationships" xmlns:p="http://schemas.openxmlformats.org/presentationml/2006/main" preserve="1" userDrawn="1">
  <p:cSld name="2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377754"/>
      </p:ext>
    </p:extLst>
  </p:cSld>
  <p:clrMapOvr>
    <a:masterClrMapping/>
  </p:clrMapOvr>
</p:sldLayout>
</file>

<file path=ppt/slideLayouts/slideLayout1756.xml><?xml version="1.0" encoding="utf-8"?>
<p:sldLayout xmlns:a="http://schemas.openxmlformats.org/drawingml/2006/main" xmlns:r="http://schemas.openxmlformats.org/officeDocument/2006/relationships" xmlns:p="http://schemas.openxmlformats.org/presentationml/2006/main" preserve="1" userDrawn="1">
  <p:cSld name="6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886066"/>
      </p:ext>
    </p:extLst>
  </p:cSld>
  <p:clrMapOvr>
    <a:masterClrMapping/>
  </p:clrMapOvr>
</p:sldLayout>
</file>

<file path=ppt/slideLayouts/slideLayout1757.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615358"/>
      </p:ext>
    </p:extLst>
  </p:cSld>
  <p:clrMapOvr>
    <a:masterClrMapping/>
  </p:clrMapOvr>
</p:sldLayout>
</file>

<file path=ppt/slideLayouts/slideLayout1758.xml><?xml version="1.0" encoding="utf-8"?>
<p:sldLayout xmlns:a="http://schemas.openxmlformats.org/drawingml/2006/main" xmlns:r="http://schemas.openxmlformats.org/officeDocument/2006/relationships" xmlns:p="http://schemas.openxmlformats.org/presentationml/2006/main" userDrawn="1">
  <p:cSld name="3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46491743"/>
      </p:ext>
    </p:extLst>
  </p:cSld>
  <p:clrMapOvr>
    <a:masterClrMapping/>
  </p:clrMapOvr>
</p:sldLayout>
</file>

<file path=ppt/slideLayouts/slideLayout1759.xml><?xml version="1.0" encoding="utf-8"?>
<p:sldLayout xmlns:a="http://schemas.openxmlformats.org/drawingml/2006/main" xmlns:r="http://schemas.openxmlformats.org/officeDocument/2006/relationships" xmlns:p="http://schemas.openxmlformats.org/presentationml/2006/main" preserve="1" userDrawn="1">
  <p:cSld name="39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22474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943891"/>
      </p:ext>
    </p:extLst>
  </p:cSld>
  <p:clrMapOvr>
    <a:masterClrMapping/>
  </p:clrMapOvr>
  <p:timing>
    <p:tnLst>
      <p:par>
        <p:cTn id="1" dur="indefinite" restart="never" nodeType="tmRoot"/>
      </p:par>
    </p:tnLst>
  </p:timing>
</p:sldLayout>
</file>

<file path=ppt/slideLayouts/slideLayout1760.xml><?xml version="1.0" encoding="utf-8"?>
<p:sldLayout xmlns:a="http://schemas.openxmlformats.org/drawingml/2006/main" xmlns:r="http://schemas.openxmlformats.org/officeDocument/2006/relationships" xmlns:p="http://schemas.openxmlformats.org/presentationml/2006/main" userDrawn="1">
  <p:cSld name="3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50223051"/>
      </p:ext>
    </p:extLst>
  </p:cSld>
  <p:clrMapOvr>
    <a:masterClrMapping/>
  </p:clrMapOvr>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39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2025/5/17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781178513"/>
      </p:ext>
    </p:extLst>
  </p:cSld>
  <p:clrMapOvr>
    <a:masterClrMapping/>
  </p:clrMapOvr>
</p:sldLayout>
</file>

<file path=ppt/slideLayouts/slideLayout1762.xml><?xml version="1.0" encoding="utf-8"?>
<p:sldLayout xmlns:a="http://schemas.openxmlformats.org/drawingml/2006/main" xmlns:r="http://schemas.openxmlformats.org/officeDocument/2006/relationships" xmlns:p="http://schemas.openxmlformats.org/presentationml/2006/main" userDrawn="1">
  <p:cSld name="3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666619510"/>
      </p:ext>
    </p:extLst>
  </p:cSld>
  <p:clrMapOvr>
    <a:masterClrMapping/>
  </p:clrMapOvr>
</p:sldLayout>
</file>

<file path=ppt/slideLayouts/slideLayout1763.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308817876"/>
      </p:ext>
    </p:extLst>
  </p:cSld>
  <p:clrMapOvr>
    <a:masterClrMapping/>
  </p:clrMapOvr>
</p:sldLayout>
</file>

<file path=ppt/slideLayouts/slideLayout1764.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66407245"/>
      </p:ext>
    </p:extLst>
  </p:cSld>
  <p:clrMapOvr>
    <a:masterClrMapping/>
  </p:clrMapOvr>
</p:sldLayout>
</file>

<file path=ppt/slideLayouts/slideLayout1765.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189899"/>
      </p:ext>
    </p:extLst>
  </p:cSld>
  <p:clrMapOvr>
    <a:masterClrMapping/>
  </p:clrMapOvr>
  <p:transition spd="slow" advTm="3000">
    <p:random/>
  </p:transition>
</p:sldLayout>
</file>

<file path=ppt/slideLayouts/slideLayout1766.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982373"/>
      </p:ext>
    </p:extLst>
  </p:cSld>
  <p:clrMapOvr>
    <a:masterClrMapping/>
  </p:clrMapOvr>
</p:sldLayout>
</file>

<file path=ppt/slideLayouts/slideLayout1767.xml><?xml version="1.0" encoding="utf-8"?>
<p:sldLayout xmlns:a="http://schemas.openxmlformats.org/drawingml/2006/main" xmlns:r="http://schemas.openxmlformats.org/officeDocument/2006/relationships" xmlns:p="http://schemas.openxmlformats.org/presentationml/2006/main" userDrawn="1">
  <p:cSld name="2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39824"/>
      </p:ext>
    </p:extLst>
  </p:cSld>
  <p:clrMapOvr>
    <a:masterClrMapping/>
  </p:clrMapOvr>
  <p:transition spd="slow" advClick="0" advTm="4000">
    <p:comb/>
  </p:transition>
</p:sldLayout>
</file>

<file path=ppt/slideLayouts/slideLayout1768.xml><?xml version="1.0" encoding="utf-8"?>
<p:sldLayout xmlns:a="http://schemas.openxmlformats.org/drawingml/2006/main" xmlns:r="http://schemas.openxmlformats.org/officeDocument/2006/relationships" xmlns:p="http://schemas.openxmlformats.org/presentationml/2006/main" preserve="1" userDrawn="1">
  <p:cSld name="2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407060"/>
      </p:ext>
    </p:extLst>
  </p:cSld>
  <p:clrMapOvr>
    <a:masterClrMapping/>
  </p:clrMapOvr>
</p:sldLayout>
</file>

<file path=ppt/slideLayouts/slideLayout1769.xml><?xml version="1.0" encoding="utf-8"?>
<p:sldLayout xmlns:a="http://schemas.openxmlformats.org/drawingml/2006/main" xmlns:r="http://schemas.openxmlformats.org/officeDocument/2006/relationships" xmlns:p="http://schemas.openxmlformats.org/presentationml/2006/main" preserve="1" userDrawn="1">
  <p:cSld name="65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2994617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010264"/>
      </p:ext>
    </p:extLst>
  </p:cSld>
  <p:clrMapOvr>
    <a:masterClrMapping/>
  </p:clrMapOvr>
  <p:timing>
    <p:tnLst>
      <p:par>
        <p:cTn id="1" dur="indefinite" restart="never" nodeType="tmRoot"/>
      </p:par>
    </p:tnLst>
  </p:timing>
</p:sldLayout>
</file>

<file path=ppt/slideLayouts/slideLayout1770.xml><?xml version="1.0" encoding="utf-8"?>
<p:sldLayout xmlns:a="http://schemas.openxmlformats.org/drawingml/2006/main" xmlns:r="http://schemas.openxmlformats.org/officeDocument/2006/relationships" xmlns:p="http://schemas.openxmlformats.org/presentationml/2006/main"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187713"/>
      </p:ext>
    </p:extLst>
  </p:cSld>
  <p:clrMapOvr>
    <a:masterClrMapping/>
  </p:clrMapOvr>
</p:sldLayout>
</file>

<file path=ppt/slideLayouts/slideLayout1771.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30497425"/>
      </p:ext>
    </p:extLst>
  </p:cSld>
  <p:clrMapOvr>
    <a:masterClrMapping/>
  </p:clrMapOvr>
</p:sldLayout>
</file>

<file path=ppt/slideLayouts/slideLayout1772.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2025/5/17</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470844003"/>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99991524"/>
      </p:ext>
    </p:extLst>
  </p:cSld>
  <p:clrMapOvr>
    <a:masterClrMapping/>
  </p:clrMapOvr>
</p:sldLayout>
</file>

<file path=ppt/slideLayouts/slideLayout1774.xml><?xml version="1.0" encoding="utf-8"?>
<p:sldLayout xmlns:a="http://schemas.openxmlformats.org/drawingml/2006/main" xmlns:r="http://schemas.openxmlformats.org/officeDocument/2006/relationships" xmlns:p="http://schemas.openxmlformats.org/presentationml/2006/main" userDrawn="1">
  <p:cSld name="4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456683566"/>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userDrawn="1">
  <p:cSld name="4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2874925716"/>
      </p:ext>
    </p:extLst>
  </p:cSld>
  <p:clrMapOvr>
    <a:masterClrMapping/>
  </p:clrMapOvr>
</p:sldLayout>
</file>

<file path=ppt/slideLayouts/slideLayout1776.xml><?xml version="1.0" encoding="utf-8"?>
<p:sldLayout xmlns:a="http://schemas.openxmlformats.org/drawingml/2006/main" xmlns:r="http://schemas.openxmlformats.org/officeDocument/2006/relationships" xmlns:p="http://schemas.openxmlformats.org/presentationml/2006/main" userDrawn="1">
  <p:cSld name="4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2025/5/17</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45195687"/>
      </p:ext>
    </p:extLst>
  </p:cSld>
  <p:clrMapOvr>
    <a:masterClrMapping/>
  </p:clrMapOvr>
</p:sldLayout>
</file>

<file path=ppt/slideLayouts/slideLayout1777.xml><?xml version="1.0" encoding="utf-8"?>
<p:sldLayout xmlns:a="http://schemas.openxmlformats.org/drawingml/2006/main" xmlns:r="http://schemas.openxmlformats.org/officeDocument/2006/relationships" xmlns:p="http://schemas.openxmlformats.org/presentationml/2006/main" userDrawn="1">
  <p:cSld name="4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45828420"/>
      </p:ext>
    </p:extLst>
  </p:cSld>
  <p:clrMapOvr>
    <a:masterClrMapping/>
  </p:clrMapOvr>
</p:sldLayout>
</file>

<file path=ppt/slideLayouts/slideLayout1778.xml><?xml version="1.0" encoding="utf-8"?>
<p:sldLayout xmlns:a="http://schemas.openxmlformats.org/drawingml/2006/main" xmlns:r="http://schemas.openxmlformats.org/officeDocument/2006/relationships" xmlns:p="http://schemas.openxmlformats.org/presentationml/2006/main" userDrawn="1">
  <p:cSld name="40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238482419"/>
      </p:ext>
    </p:extLst>
  </p:cSld>
  <p:clrMapOvr>
    <a:masterClrMapping/>
  </p:clrMapOvr>
</p:sldLayout>
</file>

<file path=ppt/slideLayouts/slideLayout1779.xml><?xml version="1.0" encoding="utf-8"?>
<p:sldLayout xmlns:a="http://schemas.openxmlformats.org/drawingml/2006/main" xmlns:r="http://schemas.openxmlformats.org/officeDocument/2006/relationships" xmlns:p="http://schemas.openxmlformats.org/presentationml/2006/main" userDrawn="1">
  <p:cSld name="4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32136511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854472"/>
      </p:ext>
    </p:extLst>
  </p:cSld>
  <p:clrMapOvr>
    <a:masterClrMapping/>
  </p:clrMapOvr>
  <p:timing>
    <p:tnLst>
      <p:par>
        <p:cTn id="1" dur="indefinite" restart="never" nodeType="tmRoot"/>
      </p:par>
    </p:tnLst>
  </p:timing>
</p:sldLayout>
</file>

<file path=ppt/slideLayouts/slideLayout1780.xml><?xml version="1.0" encoding="utf-8"?>
<p:sldLayout xmlns:a="http://schemas.openxmlformats.org/drawingml/2006/main" xmlns:r="http://schemas.openxmlformats.org/officeDocument/2006/relationships" xmlns:p="http://schemas.openxmlformats.org/presentationml/2006/main" preserve="1" userDrawn="1">
  <p:cSld name="4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73045690"/>
      </p:ext>
    </p:extLst>
  </p:cSld>
  <p:clrMapOvr>
    <a:masterClrMapping/>
  </p:clrMapOvr>
</p:sldLayout>
</file>

<file path=ppt/slideLayouts/slideLayout1781.xml><?xml version="1.0" encoding="utf-8"?>
<p:sldLayout xmlns:a="http://schemas.openxmlformats.org/drawingml/2006/main" xmlns:r="http://schemas.openxmlformats.org/officeDocument/2006/relationships" xmlns:p="http://schemas.openxmlformats.org/presentationml/2006/main" preserve="1" userDrawn="1">
  <p:cSld name="4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76813689"/>
      </p:ext>
    </p:extLst>
  </p:cSld>
  <p:clrMapOvr>
    <a:masterClrMapping/>
  </p:clrMapOvr>
</p:sldLayout>
</file>

<file path=ppt/slideLayouts/slideLayout1782.xml><?xml version="1.0" encoding="utf-8"?>
<p:sldLayout xmlns:a="http://schemas.openxmlformats.org/drawingml/2006/main" xmlns:r="http://schemas.openxmlformats.org/officeDocument/2006/relationships" xmlns:p="http://schemas.openxmlformats.org/presentationml/2006/main" preserve="1" userDrawn="1">
  <p:cSld name="4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16129888"/>
      </p:ext>
    </p:extLst>
  </p:cSld>
  <p:clrMapOvr>
    <a:masterClrMapping/>
  </p:clrMapOvr>
</p:sldLayout>
</file>

<file path=ppt/slideLayouts/slideLayout1783.xml><?xml version="1.0" encoding="utf-8"?>
<p:sldLayout xmlns:a="http://schemas.openxmlformats.org/drawingml/2006/main" xmlns:r="http://schemas.openxmlformats.org/officeDocument/2006/relationships" xmlns:p="http://schemas.openxmlformats.org/presentationml/2006/main" preserve="1" userDrawn="1">
  <p:cSld name="4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02697875"/>
      </p:ext>
    </p:extLst>
  </p:cSld>
  <p:clrMapOvr>
    <a:masterClrMapping/>
  </p:clrMapOvr>
</p:sldLayout>
</file>

<file path=ppt/slideLayouts/slideLayout1784.xml><?xml version="1.0" encoding="utf-8"?>
<p:sldLayout xmlns:a="http://schemas.openxmlformats.org/drawingml/2006/main" xmlns:r="http://schemas.openxmlformats.org/officeDocument/2006/relationships" xmlns:p="http://schemas.openxmlformats.org/presentationml/2006/main" preserve="1" userDrawn="1">
  <p:cSld name="4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0943595"/>
      </p:ext>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preserve="1" userDrawn="1">
  <p:cSld name="4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11293418"/>
      </p:ext>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userDrawn="1">
  <p:cSld name="4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566507194"/>
      </p:ext>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userDrawn="1">
  <p:cSld name="4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93177398"/>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userDrawn="1">
  <p:cSld name="4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912988820"/>
      </p:ext>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userDrawn="1">
  <p:cSld name="4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8044950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513752"/>
      </p:ext>
    </p:extLst>
  </p:cSld>
  <p:clrMapOvr>
    <a:masterClrMapping/>
  </p:clrMapOvr>
  <p:timing>
    <p:tnLst>
      <p:par>
        <p:cTn id="1" dur="indefinite" restart="never" nodeType="tmRoot"/>
      </p:par>
    </p:tnLst>
  </p:timing>
</p:sldLayout>
</file>

<file path=ppt/slideLayouts/slideLayout1790.xml><?xml version="1.0" encoding="utf-8"?>
<p:sldLayout xmlns:a="http://schemas.openxmlformats.org/drawingml/2006/main" xmlns:r="http://schemas.openxmlformats.org/officeDocument/2006/relationships" xmlns:p="http://schemas.openxmlformats.org/presentationml/2006/main" userDrawn="1">
  <p:cSld name="4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674723545"/>
      </p:ext>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userDrawn="1">
  <p:cSld name="4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257310067"/>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userDrawn="1">
  <p:cSld name="4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829215271"/>
      </p:ext>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userDrawn="1">
  <p:cSld name="4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608516729"/>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userDrawn="1">
  <p:cSld name="4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980518596"/>
      </p:ext>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userDrawn="1">
  <p:cSld name="4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564930634"/>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userDrawn="1">
  <p:cSld name="4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2025/5/17</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333366485"/>
      </p:ext>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4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282734204"/>
      </p:ext>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userDrawn="1">
  <p:cSld name="4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569156736"/>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userDrawn="1">
  <p:cSld name="4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699394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33610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867925"/>
      </p:ext>
    </p:extLst>
  </p:cSld>
  <p:clrMapOvr>
    <a:masterClrMapping/>
  </p:clrMapOvr>
  <p:timing>
    <p:tnLst>
      <p:par>
        <p:cTn id="1" dur="indefinite" restart="never" nodeType="tmRoot"/>
      </p:par>
    </p:tnLst>
  </p:timing>
</p:sldLayout>
</file>

<file path=ppt/slideLayouts/slideLayout1800.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40065"/>
      </p:ext>
    </p:extLst>
  </p:cSld>
  <p:clrMapOvr>
    <a:masterClrMapping/>
  </p:clrMapOvr>
  <p:transition spd="slow" advClick="0" advTm="0">
    <p:random/>
  </p:transition>
</p:sldLayout>
</file>

<file path=ppt/slideLayouts/slideLayout1801.xml><?xml version="1.0" encoding="utf-8"?>
<p:sldLayout xmlns:a="http://schemas.openxmlformats.org/drawingml/2006/main" xmlns:r="http://schemas.openxmlformats.org/officeDocument/2006/relationships" xmlns:p="http://schemas.openxmlformats.org/presentationml/2006/main" userDrawn="1">
  <p:cSld name="4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97142230"/>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545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03.xml><?xml version="1.0" encoding="utf-8"?>
<p:sldLayout xmlns:a="http://schemas.openxmlformats.org/drawingml/2006/main" xmlns:r="http://schemas.openxmlformats.org/officeDocument/2006/relationships" xmlns:p="http://schemas.openxmlformats.org/presentationml/2006/main" userDrawn="1">
  <p:cSld name="4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2079191696"/>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userDrawn="1">
  <p:cSld name="6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035060"/>
      </p:ext>
    </p:extLst>
  </p:cSld>
  <p:clrMapOvr>
    <a:masterClrMapping/>
  </p:clrMapOvr>
  <p:transition spd="slow" advTm="3000"/>
</p:sldLayout>
</file>

<file path=ppt/slideLayouts/slideLayout1805.xml><?xml version="1.0" encoding="utf-8"?>
<p:sldLayout xmlns:a="http://schemas.openxmlformats.org/drawingml/2006/main" xmlns:r="http://schemas.openxmlformats.org/officeDocument/2006/relationships" xmlns:p="http://schemas.openxmlformats.org/presentationml/2006/main" userDrawn="1">
  <p:cSld name="4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75326088"/>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userDrawn="1">
  <p:cSld name="4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254743457"/>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userDrawn="1">
  <p:cSld name="6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2025/5/17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509443605"/>
      </p:ext>
    </p:extLst>
  </p:cSld>
  <p:clrMapOvr>
    <a:masterClrMapping/>
  </p:clrMapOvr>
  <p:transition spd="slow" advTm="3000">
    <p:random/>
  </p:transition>
</p:sldLayout>
</file>

<file path=ppt/slideLayouts/slideLayout1808.xml><?xml version="1.0" encoding="utf-8"?>
<p:sldLayout xmlns:a="http://schemas.openxmlformats.org/drawingml/2006/main" xmlns:r="http://schemas.openxmlformats.org/officeDocument/2006/relationships" xmlns:p="http://schemas.openxmlformats.org/presentationml/2006/main" userDrawn="1">
  <p:cSld name="4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547188760"/>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1041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65768240"/>
      </p:ext>
    </p:extLst>
  </p:cSld>
  <p:clrMapOvr>
    <a:masterClrMapping/>
  </p:clrMapOvr>
  <p:timing>
    <p:tnLst>
      <p:par>
        <p:cTn id="1" dur="indefinite" restart="never" nodeType="tmRoot"/>
      </p:par>
    </p:tnLst>
  </p:timing>
</p:sldLayout>
</file>

<file path=ppt/slideLayouts/slideLayout18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2844"/>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895820"/>
      </p:ext>
    </p:extLst>
  </p:cSld>
  <p:clrMapOvr>
    <a:masterClrMapping/>
  </p:clrMapOvr>
</p:sldLayout>
</file>

<file path=ppt/slideLayouts/slideLayout18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625911"/>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050206"/>
      </p:ext>
    </p:extLst>
  </p:cSld>
  <p:clrMapOvr>
    <a:masterClrMapping/>
  </p:clrMapOvr>
</p:sldLayout>
</file>

<file path=ppt/slideLayouts/slideLayout18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377126"/>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411217"/>
      </p:ext>
    </p:extLst>
  </p:cSld>
  <p:clrMapOvr>
    <a:masterClrMapping/>
  </p:clrMapOvr>
</p:sldLayout>
</file>

<file path=ppt/slideLayouts/slideLayout18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691454"/>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500977"/>
      </p:ext>
    </p:extLst>
  </p:cSld>
  <p:clrMapOvr>
    <a:masterClrMapping/>
  </p:clrMapOvr>
</p:sldLayout>
</file>

<file path=ppt/slideLayouts/slideLayout18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68699"/>
      </p:ext>
    </p:extLst>
  </p:cSld>
  <p:clrMapOvr>
    <a:masterClrMapping/>
  </p:clrMapOvr>
</p:sldLayout>
</file>

<file path=ppt/slideLayouts/slideLayout18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641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5020572"/>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6879024"/>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5457230"/>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07431332"/>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00089747"/>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49798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54414"/>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45373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619879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710863"/>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06125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35389"/>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935432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927162"/>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23188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346129"/>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348187"/>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7495294"/>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00189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01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1014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4262939"/>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1557329"/>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21202443"/>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6928436"/>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075771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051616"/>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646437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157906"/>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429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70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2025/5/17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281726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79241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845570"/>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442275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750798"/>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2025/5/17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98464618"/>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448098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9757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3987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2460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15329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956311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50144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4588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42521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977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4377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0784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7726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9273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664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578338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4367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10351063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3063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8729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127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062892"/>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195703"/>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1545"/>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223046"/>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358794"/>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3277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2314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779310"/>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1847"/>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313354"/>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578696"/>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128142"/>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64113"/>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82827"/>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51920"/>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35105"/>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774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8303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194648"/>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51414"/>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80330"/>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049286"/>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5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76928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054171"/>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428476"/>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1391017"/>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7816110"/>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433037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19028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127553"/>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995650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12117"/>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343165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076393"/>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79895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887365"/>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769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406043"/>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51166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0489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019742"/>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81604"/>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637942"/>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5965886"/>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3467357"/>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98105915"/>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9373440"/>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8547060"/>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919441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846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97546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055162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053139"/>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24205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169355"/>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6112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362342"/>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387302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362511"/>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2025/5/17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989435772"/>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8409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258934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033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305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9228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60859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524913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6184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69659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1894158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719859"/>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149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074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820314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424477"/>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122111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46715"/>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7670188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001663"/>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42606975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885226"/>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264924"/>
      </p:ext>
    </p:extLst>
  </p:cSld>
  <p:clrMapOvr>
    <a:masterClrMapping/>
  </p:clrMapOvr>
  <p:transition spd="slow" advTm="3000"/>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646513"/>
      </p:ext>
    </p:extLst>
  </p:cSld>
  <p:clrMapOvr>
    <a:masterClrMapping/>
  </p:clrMapOvr>
  <p:transition spd="slow" advTm="3000"/>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24071"/>
      </p:ext>
    </p:extLst>
  </p:cSld>
  <p:clrMapOvr>
    <a:masterClrMapping/>
  </p:clrMapOvr>
  <p:transition spd="slow" advTm="300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1300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608696"/>
      </p:ext>
    </p:extLst>
  </p:cSld>
  <p:clrMapOvr>
    <a:masterClrMapping/>
  </p:clrMapOvr>
  <p:transition spd="slow" advTm="3000"/>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74669861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788112"/>
      </p:ext>
    </p:extLst>
  </p:cSld>
  <p:clrMapOvr>
    <a:masterClrMapping/>
  </p:clrMapOvr>
  <p:transition spd="slow" advTm="3000"/>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128081"/>
      </p:ext>
    </p:extLst>
  </p:cSld>
  <p:clrMapOvr>
    <a:masterClrMapping/>
  </p:clrMapOvr>
  <p:transition spd="slow" advTm="3000"/>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513337"/>
      </p:ext>
    </p:extLst>
  </p:cSld>
  <p:clrMapOvr>
    <a:masterClrMapping/>
  </p:clrMapOvr>
  <p:transition spd="slow" advTm="3000"/>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427005773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2025/5/17</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339734780"/>
      </p:ext>
    </p:extLst>
  </p:cSld>
  <p:clrMapOvr>
    <a:masterClrMapping/>
  </p:clrMapOvr>
  <p:transition spd="slow" advTm="3000">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355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300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999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28863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7956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7483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7141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7820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2873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10423998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634211"/>
      </p:ext>
    </p:extLst>
  </p:cSld>
  <p:clrMapOvr>
    <a:masterClrMapping/>
  </p:clrMapOvr>
  <p:transition spd="slow" advTm="3000"/>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114213"/>
      </p:ext>
    </p:extLst>
  </p:cSld>
  <p:clrMapOvr>
    <a:masterClrMapping/>
  </p:clrMapOvr>
  <p:transition spd="slow" advTm="3000"/>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891582"/>
      </p:ext>
    </p:extLst>
  </p:cSld>
  <p:clrMapOvr>
    <a:masterClrMapping/>
  </p:clrMapOvr>
  <p:transition spd="slow" advTm="3000"/>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72706"/>
      </p:ext>
    </p:extLst>
  </p:cSld>
  <p:clrMapOvr>
    <a:masterClrMapping/>
  </p:clrMapOvr>
  <p:transition spd="slow" advTm="300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82982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57882011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38354"/>
      </p:ext>
    </p:extLst>
  </p:cSld>
  <p:clrMapOvr>
    <a:masterClrMapping/>
  </p:clrMapOvr>
  <p:transition spd="slow" advTm="3000"/>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547855"/>
      </p:ext>
    </p:extLst>
  </p:cSld>
  <p:clrMapOvr>
    <a:masterClrMapping/>
  </p:clrMapOvr>
  <p:transition spd="slow" advTm="3000"/>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844021"/>
      </p:ext>
    </p:extLst>
  </p:cSld>
  <p:clrMapOvr>
    <a:masterClrMapping/>
  </p:clrMapOvr>
  <p:transition spd="slow" advTm="3000"/>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3860655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2025/5/17</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3693661121"/>
      </p:ext>
    </p:extLst>
  </p:cSld>
  <p:clrMapOvr>
    <a:masterClrMapping/>
  </p:clrMapOvr>
  <p:transition spd="slow" advTm="3000">
    <p:rand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728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29023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32149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08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370889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53193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411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972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4090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2570824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95319"/>
      </p:ext>
    </p:extLst>
  </p:cSld>
  <p:clrMapOvr>
    <a:masterClrMapping/>
  </p:clrMapOvr>
  <p:transition spd="slow" advTm="3000"/>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082172"/>
      </p:ext>
    </p:extLst>
  </p:cSld>
  <p:clrMapOvr>
    <a:masterClrMapping/>
  </p:clrMapOvr>
  <p:transition spd="slow" advTm="3000"/>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045740"/>
      </p:ext>
    </p:extLst>
  </p:cSld>
  <p:clrMapOvr>
    <a:masterClrMapping/>
  </p:clrMapOvr>
  <p:transition spd="slow" advTm="3000"/>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522526"/>
      </p:ext>
    </p:extLst>
  </p:cSld>
  <p:clrMapOvr>
    <a:masterClrMapping/>
  </p:clrMapOvr>
  <p:transition spd="slow" advTm="3000"/>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54567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39540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09956"/>
      </p:ext>
    </p:extLst>
  </p:cSld>
  <p:clrMapOvr>
    <a:masterClrMapping/>
  </p:clrMapOvr>
  <p:transition spd="slow" advTm="3000"/>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73005"/>
      </p:ext>
    </p:extLst>
  </p:cSld>
  <p:clrMapOvr>
    <a:masterClrMapping/>
  </p:clrMapOvr>
  <p:transition spd="slow" advTm="3000"/>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629162"/>
      </p:ext>
    </p:extLst>
  </p:cSld>
  <p:clrMapOvr>
    <a:masterClrMapping/>
  </p:clrMapOvr>
  <p:transition spd="slow" advTm="3000"/>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119264812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2025/5/17</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222898207"/>
      </p:ext>
    </p:extLst>
  </p:cSld>
  <p:clrMapOvr>
    <a:masterClrMapping/>
  </p:clrMapOvr>
  <p:transition spd="slow" advTm="3000">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7348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653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8162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9078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82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cs typeface="Arial" panose="020B0604020202020204" pitchFamily="34" charset="0"/>
              </a:rPr>
              <a:pPr/>
              <a:t>2025/5/17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2149445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4676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49097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040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8964966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a:defRPr/>
            </a:pPr>
            <a:fld id="{2BCC7A12-A6F8-4B29-B1F6-EFE54D85C9A3}" type="datetimeFigureOut">
              <a:rPr lang="zh-CN" altLang="en-US">
                <a:solidFill>
                  <a:prstClr val="black">
                    <a:tint val="75000"/>
                  </a:prstClr>
                </a:solidFill>
              </a:rPr>
              <a:pPr defTabSz="457200">
                <a:defRPr/>
              </a:pPr>
              <a:t>2025/5/17</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a:defRPr/>
            </a:pPr>
            <a:fld id="{18CB745E-AF92-4B82-9391-130056807CE7}" type="slidenum">
              <a:rPr lang="zh-CN" altLang="en-US">
                <a:solidFill>
                  <a:srgbClr val="5FCBEF"/>
                </a:solidFill>
              </a:rPr>
              <a:pPr defTabSz="457200">
                <a:defRPr/>
              </a:pPr>
              <a:t>‹#›</a:t>
            </a:fld>
            <a:endParaRPr lang="zh-CN" altLang="en-US">
              <a:solidFill>
                <a:srgbClr val="5FCBEF"/>
              </a:solidFill>
            </a:endParaRPr>
          </a:p>
        </p:txBody>
      </p:sp>
    </p:spTree>
    <p:extLst>
      <p:ext uri="{BB962C8B-B14F-4D97-AF65-F5344CB8AC3E}">
        <p14:creationId xmlns:p14="http://schemas.microsoft.com/office/powerpoint/2010/main" val="3496690667"/>
      </p:ext>
    </p:extLst>
  </p:cSld>
  <p:clrMapOvr>
    <a:masterClrMapping/>
  </p:clrMapOvr>
  <p:transition spd="slow" advTm="3000">
    <p:rand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1916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37800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5368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0160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55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5840421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08541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16997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0603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52682765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685580"/>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6714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630666"/>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551601"/>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353274"/>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7961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9384528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196548"/>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11116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32309"/>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993389"/>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85697"/>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7096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433336"/>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680114"/>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26765"/>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1601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187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116161"/>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49344"/>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68980"/>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876580"/>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1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918411"/>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5351531"/>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68288409"/>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2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46780891"/>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2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271910"/>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37318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483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52012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268282"/>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4431270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63332"/>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08330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3689"/>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3189961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619915"/>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3656141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067298"/>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06771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360078"/>
      </p:ext>
    </p:extLst>
  </p:cSld>
  <p:clrMapOvr>
    <a:masterClrMapping/>
  </p:clrMapOvr>
  <p:transition spd="slow" advTm="3000">
    <p:rand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33915"/>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852865"/>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0127973"/>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227245"/>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908567"/>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8871587"/>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9239888"/>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6373650"/>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6931374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79466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83177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203559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805583"/>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3204379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462746"/>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5540534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091911"/>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8471335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5328"/>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2025/5/17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8896292"/>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6553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270675"/>
      </p:ext>
    </p:extLst>
  </p:cSld>
  <p:clrMapOvr>
    <a:masterClrMapping/>
  </p:clrMapOvr>
  <p:transition spd="slow" advClick="0" advTm="4000">
    <p:comb/>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67965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39078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3143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3096571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4563955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423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9630210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13834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4500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539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56613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84124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63333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3724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39168615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2174503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09372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5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56426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630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644971"/>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65728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09374512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071732"/>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60026"/>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741550"/>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540353"/>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17914"/>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118999"/>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866533"/>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98920"/>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660868"/>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71441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892448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432205"/>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7976"/>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988843"/>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512238"/>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34363"/>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183394"/>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556406"/>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46181"/>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16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050620"/>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9906237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3470147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4256639"/>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33211578"/>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90968"/>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150003"/>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842439"/>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9366273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771570"/>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5028799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147669"/>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62001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2025/5/17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2542503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54023"/>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40592827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578037"/>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6012219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56996"/>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1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67853"/>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41016"/>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7812280"/>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60040860"/>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280546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6218240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49590273"/>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234609"/>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043121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72545"/>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4084004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40378"/>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8881768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451467"/>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9200991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2103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08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159325954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794626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911288"/>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2025/5/17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29978284"/>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5176525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9947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32476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40681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7539097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2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1887412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000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19761114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2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2025/5/17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1231164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8209159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73755"/>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901998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170627"/>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239754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59304"/>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525743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15646"/>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12908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52585330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119259"/>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24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10337"/>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2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5343059"/>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24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0524441"/>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25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7194614"/>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25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86644210"/>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6271625"/>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2483354"/>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0150154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53945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7738337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2930195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216458"/>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7940692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44155"/>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3338692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104788"/>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8785205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604704"/>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25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77678"/>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041026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754821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26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4521369"/>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26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0635356"/>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26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90861739"/>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26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6680740"/>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26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6274941"/>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1858411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88914"/>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5800411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501652"/>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659046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134295815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483786"/>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2885746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573547"/>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0006174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838471"/>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cs typeface="Arial" panose="020B0604020202020204" pitchFamily="34" charset="0"/>
              </a:rPr>
              <a:pPr defTabSz="457200"/>
              <a:t>2025/5/17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91177753"/>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2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87940314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42405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03757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645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760226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2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338749698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2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600619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363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2025/5/17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4272015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152411"/>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761565"/>
      </p:ext>
    </p:extLst>
  </p:cSld>
  <p:clrMapOvr>
    <a:masterClrMapping/>
  </p:clrMapOvr>
  <p:transition spd="slow" advTm="3000">
    <p:random/>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29616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50380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88806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496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4369100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7769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1111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21812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7088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682923"/>
      </p:ext>
    </p:extLst>
  </p:cSld>
  <p:clrMapOvr>
    <a:masterClrMapping/>
  </p:clrMapOvr>
  <p:transition spd="slow" advTm="3000">
    <p:random/>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6070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9886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55061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32921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845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1234159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06798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28205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7848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08907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365268"/>
      </p:ext>
    </p:extLst>
  </p:cSld>
  <p:clrMapOvr>
    <a:masterClrMapping/>
  </p:clrMapOvr>
  <p:transition spd="slow" advClick="0" advTm="4000">
    <p:comb/>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9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34077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08879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15481"/>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915544"/>
      </p:ext>
    </p:extLst>
  </p:cSld>
  <p:clrMapOvr>
    <a:masterClrMapping/>
  </p:clrMapOvr>
  <p:transition spd="slow" advTm="300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68621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09548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662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98061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9844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95882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07971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56982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81702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192340"/>
      </p:ext>
    </p:extLst>
  </p:cSld>
  <p:clrMapOvr>
    <a:masterClrMapping/>
  </p:clrMapOvr>
  <p:transition spd="slow" advTm="3000">
    <p:random/>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58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060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948821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93432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29491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23768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59627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28211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6369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32285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07677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143268"/>
      </p:ext>
    </p:extLst>
  </p:cSld>
  <p:clrMapOvr>
    <a:masterClrMapping/>
  </p:clrMapOvr>
  <p:transition spd="slow" advClick="0" advTm="4000">
    <p:comb/>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02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711056"/>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2894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928905"/>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895667"/>
      </p:ext>
    </p:extLst>
  </p:cSld>
  <p:clrMapOvr>
    <a:masterClrMapping/>
  </p:clrMapOvr>
  <p:transition spd="slow" advTm="3000">
    <p:random/>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77197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25748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96956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78754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25679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63041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991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19954533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86672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128654"/>
      </p:ext>
    </p:extLst>
  </p:cSld>
  <p:clrMapOvr>
    <a:masterClrMapping/>
  </p:clrMapOvr>
  <p:transition spd="slow" advTm="3000">
    <p:random/>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33962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26726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904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91641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6478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01643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96636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3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3363296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57815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860081"/>
      </p:ext>
    </p:extLst>
  </p:cSld>
  <p:clrMapOvr>
    <a:masterClrMapping/>
  </p:clrMapOvr>
  <p:transition spd="slow" advClick="0" advTm="4000">
    <p:comb/>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74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6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97117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49212"/>
      </p:ext>
    </p:extLst>
  </p:cSld>
  <p:clrMapOvr>
    <a:masterClrMapping/>
  </p:clrMapOvr>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0836813"/>
      </p:ext>
    </p:extLst>
  </p:cSld>
  <p:clrMapOvr>
    <a:masterClrMapping/>
  </p:clrMapOvr>
  <p:transition spd="slow" advTm="3000">
    <p:random/>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88488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40849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888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550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40848347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8193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70901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2936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41568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796329"/>
      </p:ext>
    </p:extLst>
  </p:cSld>
  <p:clrMapOvr>
    <a:masterClrMapping/>
  </p:clrMapOvr>
  <p:transition spd="slow" advTm="300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24231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22026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7617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67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694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037806383"/>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9537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49606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91292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03484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50749"/>
      </p:ext>
    </p:extLst>
  </p:cSld>
  <p:clrMapOvr>
    <a:masterClrMapping/>
  </p:clrMapOvr>
  <p:transition spd="slow" advClick="0" advTm="4000">
    <p:comb/>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2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73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6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45287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2025/5/17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13188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8111"/>
      </p:ext>
    </p:extLst>
  </p:cSld>
  <p:clrMapOvr>
    <a:masterClrMapping/>
  </p:clrMapOvr>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75147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5427606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6493"/>
      </p:ext>
    </p:extLst>
  </p:cSld>
  <p:clrMapOvr>
    <a:masterClrMapping/>
  </p:clrMapOvr>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272382"/>
      </p:ext>
    </p:extLst>
  </p:cSld>
  <p:clrMapOvr>
    <a:masterClrMapping/>
  </p:clrMapOvr>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946187"/>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670293"/>
      </p:ext>
    </p:extLst>
  </p:cSld>
  <p:clrMapOvr>
    <a:masterClrMapping/>
  </p:clrMapOvr>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30355"/>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063916"/>
      </p:ext>
    </p:extLst>
  </p:cSld>
  <p:clrMapOvr>
    <a:masterClrMapping/>
  </p:clrMapOvr>
  <p:timing>
    <p:tnLst>
      <p:par>
        <p:cT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359220"/>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953261"/>
      </p:ext>
    </p:extLst>
  </p:cSld>
  <p:clrMapOvr>
    <a:masterClrMapping/>
  </p:clrMapOvr>
  <p:timing>
    <p:tnLst>
      <p:par>
        <p:cT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76220"/>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38381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69787150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818366"/>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900324"/>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144141"/>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530663"/>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142655"/>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23483"/>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280126"/>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335481"/>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preserve="1" userDrawn="1">
  <p:cSld name="28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19331"/>
      </p:ext>
    </p:extLst>
  </p:cSld>
  <p:clrMapOvr>
    <a:masterClrMapping/>
  </p:clrMapOvr>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991172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84614991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9238944"/>
      </p:ext>
    </p:extLst>
  </p:cSld>
  <p:clrMapOvr>
    <a:masterClrMapping/>
  </p:clrMapOvr>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787250"/>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0451174"/>
      </p:ext>
    </p:extLst>
  </p:cSld>
  <p:clrMapOvr>
    <a:masterClrMapping/>
  </p:clrMapOvr>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79185348"/>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28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1927355"/>
      </p:ext>
    </p:extLst>
  </p:cSld>
  <p:clrMapOvr>
    <a:masterClrMapping/>
  </p:clrMapOvr>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996866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830236"/>
      </p:ext>
    </p:extLst>
  </p:cSld>
  <p:clrMapOvr>
    <a:masterClrMapping/>
  </p:clrMapOvr>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6778056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27568"/>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27936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628433955"/>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29889"/>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1111393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43327"/>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8836296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324397"/>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preserve="1" userDrawn="1">
  <p:cSld name="2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110726"/>
      </p:ext>
    </p:extLst>
  </p:cSld>
  <p:clrMapOvr>
    <a:masterClrMapping/>
  </p:clrMapOvr>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2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7652497"/>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2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8134611"/>
      </p:ext>
    </p:extLst>
  </p:cSld>
  <p:clrMapOvr>
    <a:masterClrMapping/>
  </p:clrMapOvr>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2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907370"/>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2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245298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27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719073163"/>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3569739"/>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412569"/>
      </p:ext>
    </p:extLst>
  </p:cSld>
  <p:clrMapOvr>
    <a:masterClrMapping/>
  </p:clrMapOvr>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3513281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58885"/>
      </p:ext>
    </p:extLst>
  </p:cSld>
  <p:clrMapOvr>
    <a:masterClrMapping/>
  </p:clrMapOvr>
  <p:timing>
    <p:tnLst>
      <p:par>
        <p:cT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044045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828313"/>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3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902943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455536"/>
      </p:ext>
    </p:extLst>
  </p:cSld>
  <p:clrMapOvr>
    <a:masterClrMapping/>
  </p:clrMapOvr>
  <p:timing>
    <p:tnLst>
      <p:par>
        <p:cT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3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4754744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24993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443444324"/>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134483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539307"/>
      </p:ext>
    </p:extLst>
  </p:cSld>
  <p:clrMapOvr>
    <a:masterClrMapping/>
  </p:clrMapOvr>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2025/5/17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584413943"/>
      </p:ext>
    </p:extLst>
  </p:cSld>
  <p:clrMapOvr>
    <a:masterClrMapping/>
  </p:clrMapOvr>
  <p:timing>
    <p:tnLst>
      <p:par>
        <p:cT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1833986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81810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77122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48502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4778986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215717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6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798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2025/5/17</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4551350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3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3608845"/>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78633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6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11852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88720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3708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7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268582"/>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356293"/>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3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1727481685"/>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3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246206571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7761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8759827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7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73868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15656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96830"/>
      </p:ext>
    </p:extLst>
  </p:cSld>
  <p:clrMapOvr>
    <a:masterClrMapping/>
  </p:clrMapOvr>
  <p:timing>
    <p:tnLst>
      <p:par>
        <p:cTn id="1" dur="indefinite" restart="never" nodeType="tmRoot"/>
      </p:par>
    </p:tnLst>
  </p:timing>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818196"/>
      </p:ext>
    </p:extLst>
  </p:cSld>
  <p:clrMapOvr>
    <a:masterClrMapping/>
  </p:clrMapOvr>
  <p:timing>
    <p:tnLst>
      <p:par>
        <p:cTn id="1" dur="indefinite" restart="never" nodeType="tmRoot"/>
      </p:par>
    </p:tnLst>
  </p:timing>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52202"/>
      </p:ext>
    </p:extLst>
  </p:cSld>
  <p:clrMapOvr>
    <a:masterClrMapping/>
  </p:clrMapOvr>
  <p:timing>
    <p:tnLst>
      <p:par>
        <p:cTn id="1" dur="indefinite" restart="never" nodeType="tmRoot"/>
      </p:par>
    </p:tnLst>
  </p:timing>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87457"/>
      </p:ext>
    </p:extLst>
  </p:cSld>
  <p:clrMapOvr>
    <a:masterClrMapping/>
  </p:clrMapOvr>
  <p:timing>
    <p:tnLst>
      <p:par>
        <p:cTn id="1" dur="indefinite" restart="never" nodeType="tmRoot"/>
      </p:par>
    </p:tnLst>
  </p:timing>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334826"/>
      </p:ext>
    </p:extLst>
  </p:cSld>
  <p:clrMapOvr>
    <a:masterClrMapping/>
  </p:clrMapOvr>
  <p:timing>
    <p:tnLst>
      <p:par>
        <p:cTn id="1" dur="indefinite" restart="never" nodeType="tmRoot"/>
      </p:par>
    </p:tnLst>
  </p:timing>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23048"/>
      </p:ext>
    </p:extLst>
  </p:cSld>
  <p:clrMapOvr>
    <a:masterClrMapping/>
  </p:clrMapOvr>
  <p:timing>
    <p:tnLst>
      <p:par>
        <p:cTn id="1" dur="indefinite" restart="never" nodeType="tmRoot"/>
      </p:par>
    </p:tnLst>
  </p:timing>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998675"/>
      </p:ext>
    </p:extLst>
  </p:cSld>
  <p:clrMapOvr>
    <a:masterClrMapping/>
  </p:clrMapOvr>
  <p:timing>
    <p:tnLst>
      <p:par>
        <p:cTn id="1" dur="indefinite" restart="never" nodeType="tmRoot"/>
      </p:par>
    </p:tnLst>
  </p:timing>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28942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408645640"/>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516876"/>
      </p:ext>
    </p:extLst>
  </p:cSld>
  <p:clrMapOvr>
    <a:masterClrMapping/>
  </p:clrMapOvr>
  <p:timing>
    <p:tnLst>
      <p:par>
        <p:cTn id="1" dur="indefinite" restart="never" nodeType="tmRoot"/>
      </p:par>
    </p:tnLst>
  </p:timing>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87635"/>
      </p:ext>
    </p:extLst>
  </p:cSld>
  <p:clrMapOvr>
    <a:masterClrMapping/>
  </p:clrMapOvr>
  <p:timing>
    <p:tnLst>
      <p:par>
        <p:cTn id="1" dur="indefinite" restart="never" nodeType="tmRoot"/>
      </p:par>
    </p:tnLst>
  </p:timing>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287581"/>
      </p:ext>
    </p:extLst>
  </p:cSld>
  <p:clrMapOvr>
    <a:masterClrMapping/>
  </p:clrMapOvr>
  <p:timing>
    <p:tnLst>
      <p:par>
        <p:cTn id="1" dur="indefinite" restart="never" nodeType="tmRoot"/>
      </p:par>
    </p:tnLst>
  </p:timing>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362547"/>
      </p:ext>
    </p:extLst>
  </p:cSld>
  <p:clrMapOvr>
    <a:masterClrMapping/>
  </p:clrMapOvr>
  <p:timing>
    <p:tnLst>
      <p:par>
        <p:cTn id="1" dur="indefinite" restart="never" nodeType="tmRoot"/>
      </p:par>
    </p:tnLst>
  </p:timing>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070120"/>
      </p:ext>
    </p:extLst>
  </p:cSld>
  <p:clrMapOvr>
    <a:masterClrMapping/>
  </p:clrMapOvr>
  <p:timing>
    <p:tnLst>
      <p:par>
        <p:cTn id="1" dur="indefinite" restart="never" nodeType="tmRoot"/>
      </p:par>
    </p:tnLst>
  </p:timing>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979162"/>
      </p:ext>
    </p:extLst>
  </p:cSld>
  <p:clrMapOvr>
    <a:masterClrMapping/>
  </p:clrMapOvr>
  <p:timing>
    <p:tnLst>
      <p:par>
        <p:cT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25847"/>
      </p:ext>
    </p:extLst>
  </p:cSld>
  <p:clrMapOvr>
    <a:masterClrMapping/>
  </p:clrMapOvr>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73933"/>
      </p:ext>
    </p:extLst>
  </p:cSld>
  <p:clrMapOvr>
    <a:masterClrMapping/>
  </p:clrMapOvr>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16574"/>
      </p:ext>
    </p:extLst>
  </p:cSld>
  <p:clrMapOvr>
    <a:masterClrMapping/>
  </p:clrMapOvr>
  <p:timing>
    <p:tnLst>
      <p:par>
        <p:cT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59507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57538172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921412"/>
      </p:ext>
    </p:extLst>
  </p:cSld>
  <p:clrMapOvr>
    <a:masterClrMapping/>
  </p:clrMapOvr>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38171"/>
      </p:ext>
    </p:extLst>
  </p:cSld>
  <p:clrMapOvr>
    <a:masterClrMapping/>
  </p:clrMapOvr>
  <p:timing>
    <p:tnLst>
      <p:par>
        <p:cTn id="1" dur="indefinite" restart="never" nodeType="tmRoot"/>
      </p:par>
    </p:tnLst>
  </p:timing>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preserve="1" userDrawn="1">
  <p:cSld name="3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80219"/>
      </p:ext>
    </p:extLst>
  </p:cSld>
  <p:clrMapOvr>
    <a:masterClrMapping/>
  </p:clrMapOvr>
  <p:timing>
    <p:tnLst>
      <p:par>
        <p:cT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8180105"/>
      </p:ext>
    </p:extLst>
  </p:cSld>
  <p:clrMapOvr>
    <a:masterClrMapping/>
  </p:clrMapOvr>
  <p:timing>
    <p:tnLst>
      <p:par>
        <p:cTn id="1" dur="indefinite" restart="never" nodeType="tmRoot"/>
      </p:par>
    </p:tnLst>
  </p:timing>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5516894"/>
      </p:ext>
    </p:extLst>
  </p:cSld>
  <p:clrMapOvr>
    <a:masterClrMapping/>
  </p:clrMapOvr>
  <p:timing>
    <p:tnLst>
      <p:par>
        <p:cTn id="1" dur="indefinite" restart="never" nodeType="tmRoot"/>
      </p:par>
    </p:tnLst>
  </p:timing>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1326442"/>
      </p:ext>
    </p:extLst>
  </p:cSld>
  <p:clrMapOvr>
    <a:masterClrMapping/>
  </p:clrMapOvr>
  <p:timing>
    <p:tnLst>
      <p:par>
        <p:cTn id="1" dur="indefinite" restart="never" nodeType="tmRoot"/>
      </p:par>
    </p:tnLst>
  </p:timing>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3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55548963"/>
      </p:ext>
    </p:extLst>
  </p:cSld>
  <p:clrMapOvr>
    <a:masterClrMapping/>
  </p:clrMapOvr>
  <p:timing>
    <p:tnLst>
      <p:par>
        <p:cT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3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76141015"/>
      </p:ext>
    </p:extLst>
  </p:cSld>
  <p:clrMapOvr>
    <a:masterClrMapping/>
  </p:clrMapOvr>
  <p:timing>
    <p:tnLst>
      <p:par>
        <p:cT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3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4013551"/>
      </p:ext>
    </p:extLst>
  </p:cSld>
  <p:clrMapOvr>
    <a:masterClrMapping/>
  </p:clrMapOvr>
  <p:timing>
    <p:tnLst>
      <p:par>
        <p:cT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33249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86071"/>
      </p:ext>
    </p:extLst>
  </p:cSld>
  <p:clrMapOvr>
    <a:masterClrMapping/>
  </p:clrMapOvr>
  <p:transition spd="slow" advClick="0" advTm="0">
    <p:random/>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19450"/>
      </p:ext>
    </p:extLst>
  </p:cSld>
  <p:clrMapOvr>
    <a:masterClrMapping/>
  </p:clrMapOvr>
  <p:timing>
    <p:tnLst>
      <p:par>
        <p:cT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4517008"/>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047371"/>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3203213"/>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104266"/>
      </p:ext>
    </p:extLst>
  </p:cSld>
  <p:clrMapOvr>
    <a:masterClrMapping/>
  </p:clrMapOvr>
  <p:timing>
    <p:tnLst>
      <p:par>
        <p:cT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7253678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813339"/>
      </p:ext>
    </p:extLst>
  </p:cSld>
  <p:clrMapOvr>
    <a:masterClrMapping/>
  </p:clrMapOvr>
  <p:timing>
    <p:tnLst>
      <p:par>
        <p:cTn id="1" dur="indefinite" restart="never" nodeType="tmRoot"/>
      </p:par>
    </p:tnLst>
  </p:timing>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8475550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590162"/>
      </p:ext>
    </p:extLst>
  </p:cSld>
  <p:clrMapOvr>
    <a:masterClrMapping/>
  </p:clrMapOvr>
  <p:timing>
    <p:tnLst>
      <p:par>
        <p:cT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preserve="1" userDrawn="1">
  <p:cSld name="32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83028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5085313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32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3548650"/>
      </p:ext>
    </p:extLst>
  </p:cSld>
  <p:clrMapOvr>
    <a:masterClrMapping/>
  </p:clrMapOvr>
  <p:timing>
    <p:tnLst>
      <p:par>
        <p:cTn id="1" dur="indefinite" restart="never" nodeType="tmRoot"/>
      </p:par>
    </p:tnLst>
  </p:timing>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32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7880396"/>
      </p:ext>
    </p:extLst>
  </p:cSld>
  <p:clrMapOvr>
    <a:masterClrMapping/>
  </p:clrMapOvr>
  <p:timing>
    <p:tnLst>
      <p:par>
        <p:cT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32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9428570"/>
      </p:ext>
    </p:extLst>
  </p:cSld>
  <p:clrMapOvr>
    <a:masterClrMapping/>
  </p:clrMapOvr>
  <p:timing>
    <p:tnLst>
      <p:par>
        <p:cTn id="1" dur="indefinite" restart="never" nodeType="tmRoot"/>
      </p:par>
    </p:tnLst>
  </p:timing>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32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3855474"/>
      </p:ext>
    </p:extLst>
  </p:cSld>
  <p:clrMapOvr>
    <a:masterClrMapping/>
  </p:clrMapOvr>
  <p:timing>
    <p:tnLst>
      <p:par>
        <p:cT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32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2769504"/>
      </p:ext>
    </p:extLst>
  </p:cSld>
  <p:clrMapOvr>
    <a:masterClrMapping/>
  </p:clrMapOvr>
  <p:timing>
    <p:tnLst>
      <p:par>
        <p:cTn id="1" dur="indefinite" restart="never" nodeType="tmRoot"/>
      </p:par>
    </p:tnLst>
  </p:timing>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33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63342520"/>
      </p:ext>
    </p:extLst>
  </p:cSld>
  <p:clrMapOvr>
    <a:masterClrMapping/>
  </p:clrMapOvr>
  <p:timing>
    <p:tnLst>
      <p:par>
        <p:cT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1808159"/>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21700"/>
      </p:ext>
    </p:extLst>
  </p:cSld>
  <p:clrMapOvr>
    <a:masterClrMapping/>
  </p:clrMapOvr>
  <p:timing>
    <p:tnLst>
      <p:par>
        <p:cTn id="1" dur="indefinite" restart="never" nodeType="tmRoot"/>
      </p:par>
    </p:tnLst>
  </p:timing>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6318465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82318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06594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24301688"/>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60978"/>
      </p:ext>
    </p:extLst>
  </p:cSld>
  <p:clrMapOvr>
    <a:masterClrMapping/>
  </p:clrMapOvr>
  <p:timing>
    <p:tnLst>
      <p:par>
        <p:cT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5675974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856206"/>
      </p:ext>
    </p:extLst>
  </p:cSld>
  <p:clrMapOvr>
    <a:masterClrMapping/>
  </p:clrMapOvr>
  <p:timing>
    <p:tnLst>
      <p:par>
        <p:cT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5880476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423012"/>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33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2025/5/17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45777340"/>
      </p:ext>
    </p:extLst>
  </p:cSld>
  <p:clrMapOvr>
    <a:masterClrMapping/>
  </p:clrMapOvr>
  <p:timing>
    <p:tnLst>
      <p:par>
        <p:cTn id="1" dur="indefinite" restart="never" nodeType="tmRoot"/>
      </p:par>
    </p:tnLst>
  </p:timing>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62296357"/>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2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44114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userDrawn="1">
  <p:cSld name="7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555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13273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71166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3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3332742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3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0005471"/>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7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040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3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9384089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3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6502322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889224"/>
      </p:ext>
    </p:extLst>
  </p:cSld>
  <p:clrMapOvr>
    <a:masterClrMapping/>
  </p:clrMapOvr>
  <p:timing>
    <p:tnLst>
      <p:par>
        <p:cTn id="1" dur="indefinite" restart="never" nodeType="tmRoot"/>
      </p:par>
    </p:tnLst>
  </p:timing>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614059846"/>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575819"/>
      </p:ext>
    </p:extLst>
  </p:cSld>
  <p:clrMapOvr>
    <a:masterClrMapping/>
  </p:clrMapOvr>
  <p:timing>
    <p:tnLst>
      <p:par>
        <p:cTn id="1" dur="indefinite" restart="never" nodeType="tmRoot"/>
      </p:par>
    </p:tnLst>
  </p:timing>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4227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552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68682"/>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954494"/>
      </p:ext>
    </p:extLst>
  </p:cSld>
  <p:clrMapOvr>
    <a:masterClrMapping/>
  </p:clrMapOvr>
  <p:timing>
    <p:tnLst>
      <p:par>
        <p:cT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51460042"/>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670230"/>
      </p:ext>
    </p:extLst>
  </p:cSld>
  <p:clrMapOvr>
    <a:masterClrMapping/>
  </p:clrMapOvr>
  <p:timing>
    <p:tnLst>
      <p:par>
        <p:cTn id="1" dur="indefinite" restart="never" nodeType="tmRoot"/>
      </p:par>
    </p:tnLst>
  </p:timing>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21115197"/>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08868"/>
      </p:ext>
    </p:extLst>
  </p:cSld>
  <p:clrMapOvr>
    <a:masterClrMapping/>
  </p:clrMapOvr>
  <p:timing>
    <p:tnLst>
      <p:par>
        <p:cT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showMasterSp="0" preserve="1" userDrawn="1">
  <p:cSld name="34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328950"/>
      </p:ext>
    </p:extLst>
  </p:cSld>
  <p:clrMapOvr>
    <a:masterClrMapping/>
  </p:clrMapOvr>
  <p:timing>
    <p:tnLst>
      <p:par>
        <p:cT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9838827"/>
      </p:ext>
    </p:extLst>
  </p:cSld>
  <p:clrMapOvr>
    <a:masterClrMapping/>
  </p:clrMapOvr>
  <p:timing>
    <p:tnLst>
      <p:par>
        <p:cTn id="1" dur="indefinite" restart="never" nodeType="tmRoot"/>
      </p:par>
    </p:tnLst>
  </p:timing>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4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23663105"/>
      </p:ext>
    </p:extLst>
  </p:cSld>
  <p:clrMapOvr>
    <a:masterClrMapping/>
  </p:clrMapOvr>
  <p:timing>
    <p:tnLst>
      <p:par>
        <p:cTn id="1" dur="indefinite" restart="never" nodeType="tmRoot"/>
      </p:par>
    </p:tnLst>
  </p:timing>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4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5397022"/>
      </p:ext>
    </p:extLst>
  </p:cSld>
  <p:clrMapOvr>
    <a:masterClrMapping/>
  </p:clrMapOvr>
  <p:timing>
    <p:tnLst>
      <p:par>
        <p:cTn id="1" dur="indefinite" restart="never" nodeType="tmRoot"/>
      </p:par>
    </p:tnLst>
  </p:timing>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35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545812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37868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35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864783"/>
      </p:ext>
    </p:extLst>
  </p:cSld>
  <p:clrMapOvr>
    <a:masterClrMapping/>
  </p:clrMapOvr>
  <p:timing>
    <p:tnLst>
      <p:par>
        <p:cTn id="1" dur="indefinite" restart="never" nodeType="tmRoot"/>
      </p:par>
    </p:tnLst>
  </p:timing>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35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39431382"/>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048427901"/>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27049"/>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3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7810264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617782"/>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3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96197169"/>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40972"/>
      </p:ext>
    </p:extLst>
  </p:cSld>
  <p:clrMapOvr>
    <a:masterClrMapping/>
  </p:clrMapOvr>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3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7865945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4572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00914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3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8017845"/>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165294"/>
      </p:ext>
    </p:extLst>
  </p:cSld>
  <p:clrMapOvr>
    <a:masterClrMapping/>
  </p:clrMapOvr>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preserve="1" userDrawn="1">
  <p:cSld name="35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656137"/>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35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1656147"/>
      </p:ext>
    </p:extLst>
  </p:cSld>
  <p:clrMapOvr>
    <a:masterClrMapping/>
  </p:clrMapOvr>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36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0885838"/>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36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8998693"/>
      </p:ext>
    </p:extLst>
  </p:cSld>
  <p:clrMapOvr>
    <a:masterClrMapping/>
  </p:clrMapOvr>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36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7547682"/>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36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4842381"/>
      </p:ext>
    </p:extLst>
  </p:cSld>
  <p:clrMapOvr>
    <a:masterClrMapping/>
  </p:clrMapOvr>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36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4771890"/>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3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296556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85237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839602"/>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3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42483038"/>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831684"/>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3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913482504"/>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578771"/>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502584774"/>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26091"/>
      </p:ext>
    </p:extLst>
  </p:cSld>
  <p:clrMapOvr>
    <a:masterClrMapping/>
  </p:clrMapOvr>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46635872"/>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442854"/>
      </p:ext>
    </p:extLst>
  </p:cSld>
  <p:clrMapOvr>
    <a:masterClrMapping/>
  </p:clrMapOvr>
  <p:timing>
    <p:tnLst>
      <p:par>
        <p:cTn id="1" dur="indefinite" restart="never" nodeType="tmRoot"/>
      </p:par>
    </p:tnLst>
  </p:timing>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16942206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64158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60889295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980845"/>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7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02390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724970"/>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2637061988"/>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9137067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7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2347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3338235831"/>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preserve="1" userDrawn="1">
  <p:cSld name="3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01222"/>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3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647807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917573"/>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62377044"/>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3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88692763"/>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3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4526471"/>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3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6713648"/>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79359459"/>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3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328889755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601502"/>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3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59141491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84646"/>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3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535582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15377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06860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3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768139916"/>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21642"/>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526904903"/>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637"/>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showMasterSp="0" preserve="1" userDrawn="1">
  <p:cSld name="3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6769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3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65788311"/>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3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38453335"/>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3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082738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08747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487200"/>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3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37225733"/>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3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8014872"/>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3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89492660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742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3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00792329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6427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3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51392825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623792"/>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3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54309369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828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560043"/>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202290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75419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2025/5/17</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03631288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77928667"/>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2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2895"/>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7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712886"/>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835787"/>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7710245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609990592"/>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386269"/>
      </p:ext>
    </p:extLst>
  </p:cSld>
  <p:clrMapOvr>
    <a:masterClrMapping/>
  </p:clrMapOvr>
  <p:transition spd="slow" advClick="0" advTm="0">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4861787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312787247"/>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40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864082"/>
      </p:ext>
    </p:extLst>
  </p:cSld>
  <p:clrMapOvr>
    <a:masterClrMapping/>
  </p:clrMapOvr>
  <p:timing>
    <p:tnLst>
      <p:par>
        <p:cT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40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9801466"/>
      </p:ext>
    </p:extLst>
  </p:cSld>
  <p:clrMapOvr>
    <a:masterClrMapping/>
  </p:clrMapOvr>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40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2495784"/>
      </p:ext>
    </p:extLst>
  </p:cSld>
  <p:clrMapOvr>
    <a:masterClrMapping/>
  </p:clrMapOvr>
  <p:timing>
    <p:tnLst>
      <p:par>
        <p:cT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40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35573748"/>
      </p:ext>
    </p:extLst>
  </p:cSld>
  <p:clrMapOvr>
    <a:masterClrMapping/>
  </p:clrMapOvr>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40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1576601"/>
      </p:ext>
    </p:extLst>
  </p:cSld>
  <p:clrMapOvr>
    <a:masterClrMapping/>
  </p:clrMapOvr>
  <p:timing>
    <p:tnLst>
      <p:par>
        <p:cT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40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8506914"/>
      </p:ext>
    </p:extLst>
  </p:cSld>
  <p:clrMapOvr>
    <a:masterClrMapping/>
  </p:clrMapOvr>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41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1908132"/>
      </p:ext>
    </p:extLst>
  </p:cSld>
  <p:clrMapOvr>
    <a:masterClrMapping/>
  </p:clrMapOvr>
  <p:timing>
    <p:tnLst>
      <p:par>
        <p:cTn id="1" dur="indefinite" restart="never" nodeType="tmRoot"/>
      </p:par>
    </p:tnLst>
  </p:timing>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4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10994751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232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5144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5011331"/>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4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53626937"/>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06308"/>
      </p:ext>
    </p:extLst>
  </p:cSld>
  <p:clrMapOvr>
    <a:masterClrMapping/>
  </p:clrMapOvr>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4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4672526"/>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783322"/>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4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4584973"/>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974135"/>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4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30265366"/>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292225"/>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4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500778"/>
      </p:ext>
    </p:extLst>
  </p:cSld>
  <p:clrMapOvr>
    <a:masterClrMapping/>
  </p:clrMapOvr>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4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28615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01539"/>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41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8780182"/>
      </p:ext>
    </p:extLst>
  </p:cSld>
  <p:clrMapOvr>
    <a:masterClrMapping/>
  </p:clrMapOvr>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41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9291664"/>
      </p:ext>
    </p:extLst>
  </p:cSld>
  <p:clrMapOvr>
    <a:masterClrMapping/>
  </p:clrMapOvr>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42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3248063"/>
      </p:ext>
    </p:extLst>
  </p:cSld>
  <p:clrMapOvr>
    <a:masterClrMapping/>
  </p:clrMapOvr>
  <p:timing>
    <p:tnLst>
      <p:par>
        <p:cTn id="1" dur="indefinite" restart="never" nodeType="tmRoot"/>
      </p:par>
    </p:tnLst>
  </p:timing>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4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4529317"/>
      </p:ext>
    </p:extLst>
  </p:cSld>
  <p:clrMapOvr>
    <a:masterClrMapping/>
  </p:clrMapOvr>
  <p:timing>
    <p:tnLst>
      <p:par>
        <p:cTn id="1" dur="indefinite" restart="never" nodeType="tmRoot"/>
      </p:par>
    </p:tnLst>
  </p:timing>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42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0228228"/>
      </p:ext>
    </p:extLst>
  </p:cSld>
  <p:clrMapOvr>
    <a:masterClrMapping/>
  </p:clrMapOvr>
  <p:timing>
    <p:tnLst>
      <p:par>
        <p:cTn id="1" dur="indefinite" restart="never" nodeType="tmRoot"/>
      </p:par>
    </p:tnLst>
  </p:timing>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4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89588869"/>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635691"/>
      </p:ext>
    </p:extLst>
  </p:cSld>
  <p:clrMapOvr>
    <a:masterClrMapping/>
  </p:clrMapOvr>
  <p:timing>
    <p:tnLst>
      <p:par>
        <p:cTn id="1" dur="indefinite" restart="never" nodeType="tmRoot"/>
      </p:par>
    </p:tnLst>
  </p:timing>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4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72364357"/>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666035"/>
      </p:ext>
    </p:extLst>
  </p:cSld>
  <p:clrMapOvr>
    <a:masterClrMapping/>
  </p:clrMapOvr>
  <p:timing>
    <p:tnLst>
      <p:par>
        <p:cTn id="1" dur="indefinite" restart="never" nodeType="tmRoot"/>
      </p:par>
    </p:tnLst>
  </p:timing>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4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881161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408517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383267"/>
      </p:ext>
    </p:extLst>
  </p:cSld>
  <p:clrMapOvr>
    <a:masterClrMapping/>
  </p:clrMapOvr>
  <p:timing>
    <p:tnLst>
      <p:par>
        <p:cTn id="1" dur="indefinite" restart="never" nodeType="tmRoot"/>
      </p:par>
    </p:tnLst>
  </p:timing>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4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62297395"/>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785224"/>
      </p:ext>
    </p:extLst>
  </p:cSld>
  <p:clrMapOvr>
    <a:masterClrMapping/>
  </p:clrMapOvr>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4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69162666"/>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55461"/>
      </p:ext>
    </p:extLst>
  </p:cSld>
  <p:clrMapOvr>
    <a:masterClrMapping/>
  </p:clrMapOvr>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42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2025/5/17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1862638565"/>
      </p:ext>
    </p:extLst>
  </p:cSld>
  <p:clrMapOvr>
    <a:masterClrMapping/>
  </p:clrMapOvr>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4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2067591832"/>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2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27306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7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382855"/>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649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7570303"/>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4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293407486"/>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4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49706679"/>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4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97034256"/>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7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486719"/>
      </p:ext>
    </p:extLst>
  </p:cSld>
  <p:clrMapOvr>
    <a:masterClrMapping/>
  </p:clrMapOvr>
  <p:transition spd="slow" advTm="3000"/>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8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670240"/>
      </p:ext>
    </p:extLst>
  </p:cSld>
  <p:clrMapOvr>
    <a:masterClrMapping/>
  </p:clrMapOvr>
  <p:transition spd="slow" advTm="3000"/>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8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511839"/>
      </p:ext>
    </p:extLst>
  </p:cSld>
  <p:clrMapOvr>
    <a:masterClrMapping/>
  </p:clrMapOvr>
  <p:transition spd="slow" advTm="3000"/>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8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864963"/>
      </p:ext>
    </p:extLst>
  </p:cSld>
  <p:clrMapOvr>
    <a:masterClrMapping/>
  </p:clrMapOvr>
  <p:transition spd="slow" advTm="3000"/>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4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08EB9B5A-5051-4E37-B512-8C5641D293C2}"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4A0F47D3-C6E3-45C8-B6DD-A7188A84FC05}" type="slidenum">
              <a:rPr lang="zh-CN" altLang="en-US"/>
              <a:pPr defTabSz="457200">
                <a:defRPr/>
              </a:pPr>
              <a:t>‹#›</a:t>
            </a:fld>
            <a:endParaRPr lang="zh-CN" altLang="en-US"/>
          </a:p>
        </p:txBody>
      </p:sp>
    </p:spTree>
    <p:extLst>
      <p:ext uri="{BB962C8B-B14F-4D97-AF65-F5344CB8AC3E}">
        <p14:creationId xmlns:p14="http://schemas.microsoft.com/office/powerpoint/2010/main" val="512809871"/>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8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10412"/>
      </p:ext>
    </p:extLst>
  </p:cSld>
  <p:clrMapOvr>
    <a:masterClrMapping/>
  </p:clrMapOvr>
  <p:transition spd="slow" advTm="3000"/>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8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634533"/>
      </p:ext>
    </p:extLst>
  </p:cSld>
  <p:clrMapOvr>
    <a:masterClrMapping/>
  </p:clrMapOvr>
  <p:transition spd="slow" advTm="300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843244"/>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8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686742"/>
      </p:ext>
    </p:extLst>
  </p:cSld>
  <p:clrMapOvr>
    <a:masterClrMapping/>
  </p:clrMapOvr>
  <p:transition spd="slow" advTm="3000"/>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4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B1B446FD-8641-4A98-8F17-3B87CA1DB007}"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CA78EE19-1D2B-4D44-8139-8533A06C2327}" type="slidenum">
              <a:rPr lang="zh-CN" altLang="en-US"/>
              <a:pPr defTabSz="457200">
                <a:defRPr/>
              </a:pPr>
              <a:t>‹#›</a:t>
            </a:fld>
            <a:endParaRPr lang="zh-CN" altLang="en-US"/>
          </a:p>
        </p:txBody>
      </p:sp>
    </p:spTree>
    <p:extLst>
      <p:ext uri="{BB962C8B-B14F-4D97-AF65-F5344CB8AC3E}">
        <p14:creationId xmlns:p14="http://schemas.microsoft.com/office/powerpoint/2010/main" val="289060403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8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081C2F08-E087-48C8-825A-B1C939D5A8C8}" type="datetimeFigureOut">
              <a:rPr lang="zh-CN" altLang="en-US"/>
              <a:pPr defTabSz="457200">
                <a:defRPr/>
              </a:pPr>
              <a:t>2025/5/17</a:t>
            </a:fld>
            <a:endParaRPr lang="zh-CN" altLang="en-US"/>
          </a:p>
        </p:txBody>
      </p:sp>
      <p:sp>
        <p:nvSpPr>
          <p:cNvPr id="3" name="页脚占位符 4">
            <a:extLst/>
          </p:cNvPr>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p:cNvPr>
          <p:cNvSpPr>
            <a:spLocks noGrp="1"/>
          </p:cNvSpPr>
          <p:nvPr>
            <p:ph type="sldNum" sz="quarter" idx="12"/>
          </p:nvPr>
        </p:nvSpPr>
        <p:spPr>
          <a:xfrm>
            <a:off x="9900458" y="6459785"/>
            <a:ext cx="1312025" cy="365125"/>
          </a:xfrm>
          <a:prstGeom prst="rect">
            <a:avLst/>
          </a:prstGeom>
        </p:spPr>
        <p:txBody>
          <a:bodyPr/>
          <a:lstStyle>
            <a:lvl1pPr>
              <a:defRPr>
                <a:solidFill>
                  <a:srgbClr val="5FCBEF"/>
                </a:solidFill>
              </a:defRPr>
            </a:lvl1pPr>
          </a:lstStyle>
          <a:p>
            <a:pPr defTabSz="457200">
              <a:defRPr/>
            </a:pPr>
            <a:fld id="{7A83847F-1AE1-46DC-8F0A-22482F973220}" type="slidenum">
              <a:rPr lang="zh-CN" altLang="en-US"/>
              <a:pPr defTabSz="457200">
                <a:defRPr/>
              </a:pPr>
              <a:t>‹#›</a:t>
            </a:fld>
            <a:endParaRPr lang="zh-CN" altLang="en-US"/>
          </a:p>
        </p:txBody>
      </p:sp>
    </p:spTree>
    <p:extLst>
      <p:ext uri="{BB962C8B-B14F-4D97-AF65-F5344CB8AC3E}">
        <p14:creationId xmlns:p14="http://schemas.microsoft.com/office/powerpoint/2010/main" val="1501820212"/>
      </p:ext>
    </p:extLst>
  </p:cSld>
  <p:clrMapOvr>
    <a:masterClrMapping/>
  </p:clrMapOvr>
  <p:transition spd="slow" advTm="3000">
    <p:random/>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45530"/>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527880"/>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92150"/>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368572"/>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167028"/>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36045"/>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318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2025/5/17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00449227"/>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159110"/>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4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33258753-6C71-4CDB-BDBF-74BE9259CF58}"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DFB5A100-2899-438B-A6CC-2A22F741A94C}" type="slidenum">
              <a:rPr lang="zh-CN" altLang="en-US"/>
              <a:pPr defTabSz="457200">
                <a:defRPr/>
              </a:pPr>
              <a:t>‹#›</a:t>
            </a:fld>
            <a:endParaRPr lang="zh-CN" altLang="en-US"/>
          </a:p>
        </p:txBody>
      </p:sp>
    </p:spTree>
    <p:extLst>
      <p:ext uri="{BB962C8B-B14F-4D97-AF65-F5344CB8AC3E}">
        <p14:creationId xmlns:p14="http://schemas.microsoft.com/office/powerpoint/2010/main" val="2188064376"/>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1912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724923"/>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89511"/>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102604"/>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341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136813"/>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949221"/>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826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2025/5/17</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78256706"/>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011682"/>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013225"/>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840132"/>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585077"/>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05360625"/>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78444271"/>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143831"/>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37874508"/>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371242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59259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2025/5/17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77168009"/>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44503485"/>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04903"/>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2025/5/17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91827431"/>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99955254"/>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482474"/>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465202"/>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049900"/>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29304958"/>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1603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2025/5/17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708029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875419"/>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solidFill>
                  <a:srgbClr val="5F5F5F"/>
                </a:solidFill>
              </a:rPr>
              <a:pPr>
                <a:defRPr/>
              </a:pPr>
              <a:t>‹#›</a:t>
            </a:fld>
            <a:endParaRPr lang="en-US" altLang="en-US">
              <a:solidFill>
                <a:srgbClr val="5F5F5F"/>
              </a:solidFill>
            </a:endParaRPr>
          </a:p>
        </p:txBody>
      </p:sp>
    </p:spTree>
    <p:extLst>
      <p:ext uri="{BB962C8B-B14F-4D97-AF65-F5344CB8AC3E}">
        <p14:creationId xmlns:p14="http://schemas.microsoft.com/office/powerpoint/2010/main" val="6957962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1109037322"/>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2025/5/17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242491803"/>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448981"/>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880052"/>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356945"/>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0720235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653836"/>
      </p:ext>
    </p:extLst>
  </p:cSld>
  <p:clrMapOvr>
    <a:masterClrMapping/>
  </p:clrMapOvr>
  <p:transition spd="slow" advTm="3000"/>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192229317"/>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899427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83902"/>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2025/5/17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136712297"/>
      </p:ext>
    </p:extLst>
  </p:cSld>
  <p:clrMapOvr>
    <a:masterClrMapping/>
  </p:clrMapOvr>
  <p:transition spd="slow" advTm="3000">
    <p:random/>
  </p:transition>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2025/5/17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538030152"/>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585038"/>
      </p:ext>
    </p:extLst>
  </p:cSld>
  <p:clrMapOvr>
    <a:masterClrMapping/>
  </p:clrMapOvr>
  <p:timing>
    <p:tnLst>
      <p:par>
        <p:cTn id="1" dur="indefinite" restart="never" nodeType="tmRoot"/>
      </p:par>
    </p:tnLst>
  </p:timing>
</p:sldLayout>
</file>

<file path=ppt/slideLayouts/slideLayout99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02254"/>
      </p:ext>
    </p:extLst>
  </p:cSld>
  <p:clrMapOvr>
    <a:masterClrMapping/>
  </p:clrMapOvr>
  <p:timing>
    <p:tnLst>
      <p:par>
        <p:cTn id="1" dur="indefinite" restart="never" nodeType="tmRoot"/>
      </p:par>
    </p:tnLst>
  </p:timing>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000274"/>
      </p:ext>
    </p:extLst>
  </p:cSld>
  <p:clrMapOvr>
    <a:masterClrMapping/>
  </p:clrMapOvr>
  <p:timing>
    <p:tnLst>
      <p:par>
        <p:cTn id="1" dur="indefinite" restart="never" nodeType="tmRoot"/>
      </p:par>
    </p:tnLst>
  </p:timing>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873246"/>
      </p:ext>
    </p:extLst>
  </p:cSld>
  <p:clrMapOvr>
    <a:masterClrMapping/>
  </p:clrMapOvr>
  <p:timing>
    <p:tnLst>
      <p:par>
        <p:cTn id="1" dur="indefinite" restart="never" nodeType="tmRoot"/>
      </p:par>
    </p:tnLst>
  </p:timing>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563813"/>
      </p:ext>
    </p:extLst>
  </p:cSld>
  <p:clrMapOvr>
    <a:masterClrMapping/>
  </p:clrMapOvr>
  <p:timing>
    <p:tnLst>
      <p:par>
        <p:cTn id="1" dur="indefinite" restart="never" nodeType="tmRoot"/>
      </p:par>
    </p:tnLst>
  </p:timing>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377156"/>
      </p:ext>
    </p:extLst>
  </p:cSld>
  <p:clrMapOvr>
    <a:masterClrMapping/>
  </p:clrMapOvr>
  <p:timing>
    <p:tnLst>
      <p:par>
        <p:cTn id="1" dur="indefinite" restart="never" nodeType="tmRoot"/>
      </p:par>
    </p:tnLst>
  </p:timing>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59804"/>
      </p:ext>
    </p:extLst>
  </p:cSld>
  <p:clrMapOvr>
    <a:masterClrMapping/>
  </p:clrMapOvr>
  <p:timing>
    <p:tnLst>
      <p:par>
        <p:cT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0544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671" Type="http://schemas.openxmlformats.org/officeDocument/2006/relationships/slideLayout" Target="../slideLayouts/slideLayout671.xml"/><Relationship Id="rId769" Type="http://schemas.openxmlformats.org/officeDocument/2006/relationships/slideLayout" Target="../slideLayouts/slideLayout769.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531" Type="http://schemas.openxmlformats.org/officeDocument/2006/relationships/slideLayout" Target="../slideLayouts/slideLayout531.xml"/><Relationship Id="rId629" Type="http://schemas.openxmlformats.org/officeDocument/2006/relationships/slideLayout" Target="../slideLayouts/slideLayout629.xml"/><Relationship Id="rId170" Type="http://schemas.openxmlformats.org/officeDocument/2006/relationships/slideLayout" Target="../slideLayouts/slideLayout170.xml"/><Relationship Id="rId836" Type="http://schemas.openxmlformats.org/officeDocument/2006/relationships/slideLayout" Target="../slideLayouts/slideLayout836.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682" Type="http://schemas.openxmlformats.org/officeDocument/2006/relationships/slideLayout" Target="../slideLayouts/slideLayout682.xml"/><Relationship Id="rId903" Type="http://schemas.openxmlformats.org/officeDocument/2006/relationships/slideLayout" Target="../slideLayouts/slideLayout903.xml"/><Relationship Id="rId32" Type="http://schemas.openxmlformats.org/officeDocument/2006/relationships/slideLayout" Target="../slideLayouts/slideLayout32.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42" Type="http://schemas.openxmlformats.org/officeDocument/2006/relationships/slideLayout" Target="../slideLayouts/slideLayout542.xml"/><Relationship Id="rId181" Type="http://schemas.openxmlformats.org/officeDocument/2006/relationships/slideLayout" Target="../slideLayouts/slideLayout181.xml"/><Relationship Id="rId402" Type="http://schemas.openxmlformats.org/officeDocument/2006/relationships/slideLayout" Target="../slideLayouts/slideLayout402.xml"/><Relationship Id="rId847" Type="http://schemas.openxmlformats.org/officeDocument/2006/relationships/slideLayout" Target="../slideLayouts/slideLayout847.xml"/><Relationship Id="rId279" Type="http://schemas.openxmlformats.org/officeDocument/2006/relationships/slideLayout" Target="../slideLayouts/slideLayout279.xml"/><Relationship Id="rId486" Type="http://schemas.openxmlformats.org/officeDocument/2006/relationships/slideLayout" Target="../slideLayouts/slideLayout486.xml"/><Relationship Id="rId693" Type="http://schemas.openxmlformats.org/officeDocument/2006/relationships/slideLayout" Target="../slideLayouts/slideLayout693.xml"/><Relationship Id="rId707" Type="http://schemas.openxmlformats.org/officeDocument/2006/relationships/slideLayout" Target="../slideLayouts/slideLayout707.xml"/><Relationship Id="rId914" Type="http://schemas.openxmlformats.org/officeDocument/2006/relationships/slideLayout" Target="../slideLayouts/slideLayout914.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346" Type="http://schemas.openxmlformats.org/officeDocument/2006/relationships/slideLayout" Target="../slideLayouts/slideLayout346.xml"/><Relationship Id="rId553" Type="http://schemas.openxmlformats.org/officeDocument/2006/relationships/slideLayout" Target="../slideLayouts/slideLayout553.xml"/><Relationship Id="rId760" Type="http://schemas.openxmlformats.org/officeDocument/2006/relationships/slideLayout" Target="../slideLayouts/slideLayout76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858" Type="http://schemas.openxmlformats.org/officeDocument/2006/relationships/slideLayout" Target="../slideLayouts/slideLayout858.xml"/><Relationship Id="rId497" Type="http://schemas.openxmlformats.org/officeDocument/2006/relationships/slideLayout" Target="../slideLayouts/slideLayout497.xml"/><Relationship Id="rId620" Type="http://schemas.openxmlformats.org/officeDocument/2006/relationships/slideLayout" Target="../slideLayouts/slideLayout620.xml"/><Relationship Id="rId718" Type="http://schemas.openxmlformats.org/officeDocument/2006/relationships/slideLayout" Target="../slideLayouts/slideLayout718.xml"/><Relationship Id="rId925" Type="http://schemas.openxmlformats.org/officeDocument/2006/relationships/slideLayout" Target="../slideLayouts/slideLayout925.xml"/><Relationship Id="rId357" Type="http://schemas.openxmlformats.org/officeDocument/2006/relationships/slideLayout" Target="../slideLayouts/slideLayout357.xml"/><Relationship Id="rId54" Type="http://schemas.openxmlformats.org/officeDocument/2006/relationships/slideLayout" Target="../slideLayouts/slideLayout54.xml"/><Relationship Id="rId217" Type="http://schemas.openxmlformats.org/officeDocument/2006/relationships/slideLayout" Target="../slideLayouts/slideLayout217.xml"/><Relationship Id="rId564" Type="http://schemas.openxmlformats.org/officeDocument/2006/relationships/slideLayout" Target="../slideLayouts/slideLayout564.xml"/><Relationship Id="rId771" Type="http://schemas.openxmlformats.org/officeDocument/2006/relationships/slideLayout" Target="../slideLayouts/slideLayout771.xml"/><Relationship Id="rId869" Type="http://schemas.openxmlformats.org/officeDocument/2006/relationships/slideLayout" Target="../slideLayouts/slideLayout869.xml"/><Relationship Id="rId424" Type="http://schemas.openxmlformats.org/officeDocument/2006/relationships/slideLayout" Target="../slideLayouts/slideLayout424.xml"/><Relationship Id="rId631" Type="http://schemas.openxmlformats.org/officeDocument/2006/relationships/slideLayout" Target="../slideLayouts/slideLayout631.xml"/><Relationship Id="rId729" Type="http://schemas.openxmlformats.org/officeDocument/2006/relationships/slideLayout" Target="../slideLayouts/slideLayout729.xml"/><Relationship Id="rId270" Type="http://schemas.openxmlformats.org/officeDocument/2006/relationships/slideLayout" Target="../slideLayouts/slideLayout270.xml"/><Relationship Id="rId936" Type="http://schemas.openxmlformats.org/officeDocument/2006/relationships/slideLayout" Target="../slideLayouts/slideLayout93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575" Type="http://schemas.openxmlformats.org/officeDocument/2006/relationships/slideLayout" Target="../slideLayouts/slideLayout575.xml"/><Relationship Id="rId782" Type="http://schemas.openxmlformats.org/officeDocument/2006/relationships/slideLayout" Target="../slideLayouts/slideLayout78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642" Type="http://schemas.openxmlformats.org/officeDocument/2006/relationships/slideLayout" Target="../slideLayouts/slideLayout642.xml"/><Relationship Id="rId281" Type="http://schemas.openxmlformats.org/officeDocument/2006/relationships/slideLayout" Target="../slideLayouts/slideLayout281.xml"/><Relationship Id="rId502" Type="http://schemas.openxmlformats.org/officeDocument/2006/relationships/slideLayout" Target="../slideLayouts/slideLayout502.xml"/><Relationship Id="rId947" Type="http://schemas.openxmlformats.org/officeDocument/2006/relationships/slideLayout" Target="../slideLayouts/slideLayout947.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586" Type="http://schemas.openxmlformats.org/officeDocument/2006/relationships/slideLayout" Target="../slideLayouts/slideLayout586.xml"/><Relationship Id="rId793" Type="http://schemas.openxmlformats.org/officeDocument/2006/relationships/slideLayout" Target="../slideLayouts/slideLayout793.xml"/><Relationship Id="rId807" Type="http://schemas.openxmlformats.org/officeDocument/2006/relationships/slideLayout" Target="../slideLayouts/slideLayout807.xml"/><Relationship Id="rId7" Type="http://schemas.openxmlformats.org/officeDocument/2006/relationships/slideLayout" Target="../slideLayouts/slideLayout7.xml"/><Relationship Id="rId239" Type="http://schemas.openxmlformats.org/officeDocument/2006/relationships/slideLayout" Target="../slideLayouts/slideLayout239.xml"/><Relationship Id="rId446" Type="http://schemas.openxmlformats.org/officeDocument/2006/relationships/slideLayout" Target="../slideLayouts/slideLayout446.xml"/><Relationship Id="rId653" Type="http://schemas.openxmlformats.org/officeDocument/2006/relationships/slideLayout" Target="../slideLayouts/slideLayout653.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860" Type="http://schemas.openxmlformats.org/officeDocument/2006/relationships/slideLayout" Target="../slideLayouts/slideLayout860.xml"/><Relationship Id="rId958" Type="http://schemas.openxmlformats.org/officeDocument/2006/relationships/image" Target="../media/image4.emf"/><Relationship Id="rId87" Type="http://schemas.openxmlformats.org/officeDocument/2006/relationships/slideLayout" Target="../slideLayouts/slideLayout87.xml"/><Relationship Id="rId513" Type="http://schemas.openxmlformats.org/officeDocument/2006/relationships/slideLayout" Target="../slideLayouts/slideLayout513.xml"/><Relationship Id="rId597" Type="http://schemas.openxmlformats.org/officeDocument/2006/relationships/slideLayout" Target="../slideLayouts/slideLayout597.xml"/><Relationship Id="rId720" Type="http://schemas.openxmlformats.org/officeDocument/2006/relationships/slideLayout" Target="../slideLayouts/slideLayout720.xml"/><Relationship Id="rId818" Type="http://schemas.openxmlformats.org/officeDocument/2006/relationships/slideLayout" Target="../slideLayouts/slideLayout818.xml"/><Relationship Id="rId152" Type="http://schemas.openxmlformats.org/officeDocument/2006/relationships/slideLayout" Target="../slideLayouts/slideLayout152.xml"/><Relationship Id="rId457" Type="http://schemas.openxmlformats.org/officeDocument/2006/relationships/slideLayout" Target="../slideLayouts/slideLayout457.xml"/><Relationship Id="rId664" Type="http://schemas.openxmlformats.org/officeDocument/2006/relationships/slideLayout" Target="../slideLayouts/slideLayout664.xml"/><Relationship Id="rId871" Type="http://schemas.openxmlformats.org/officeDocument/2006/relationships/slideLayout" Target="../slideLayouts/slideLayout871.xml"/><Relationship Id="rId14" Type="http://schemas.openxmlformats.org/officeDocument/2006/relationships/slideLayout" Target="../slideLayouts/slideLayout14.xml"/><Relationship Id="rId317" Type="http://schemas.openxmlformats.org/officeDocument/2006/relationships/slideLayout" Target="../slideLayouts/slideLayout317.xml"/><Relationship Id="rId524" Type="http://schemas.openxmlformats.org/officeDocument/2006/relationships/slideLayout" Target="../slideLayouts/slideLayout524.xml"/><Relationship Id="rId731" Type="http://schemas.openxmlformats.org/officeDocument/2006/relationships/slideLayout" Target="../slideLayouts/slideLayout731.xml"/><Relationship Id="rId98" Type="http://schemas.openxmlformats.org/officeDocument/2006/relationships/slideLayout" Target="../slideLayouts/slideLayout98.xml"/><Relationship Id="rId163" Type="http://schemas.openxmlformats.org/officeDocument/2006/relationships/slideLayout" Target="../slideLayouts/slideLayout163.xml"/><Relationship Id="rId370" Type="http://schemas.openxmlformats.org/officeDocument/2006/relationships/slideLayout" Target="../slideLayouts/slideLayout370.xml"/><Relationship Id="rId829" Type="http://schemas.openxmlformats.org/officeDocument/2006/relationships/slideLayout" Target="../slideLayouts/slideLayout829.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675" Type="http://schemas.openxmlformats.org/officeDocument/2006/relationships/slideLayout" Target="../slideLayouts/slideLayout675.xml"/><Relationship Id="rId882" Type="http://schemas.openxmlformats.org/officeDocument/2006/relationships/slideLayout" Target="../slideLayouts/slideLayout882.xml"/><Relationship Id="rId25" Type="http://schemas.openxmlformats.org/officeDocument/2006/relationships/slideLayout" Target="../slideLayouts/slideLayout25.xml"/><Relationship Id="rId328" Type="http://schemas.openxmlformats.org/officeDocument/2006/relationships/slideLayout" Target="../slideLayouts/slideLayout328.xml"/><Relationship Id="rId535" Type="http://schemas.openxmlformats.org/officeDocument/2006/relationships/slideLayout" Target="../slideLayouts/slideLayout535.xml"/><Relationship Id="rId742" Type="http://schemas.openxmlformats.org/officeDocument/2006/relationships/slideLayout" Target="../slideLayouts/slideLayout74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602" Type="http://schemas.openxmlformats.org/officeDocument/2006/relationships/slideLayout" Target="../slideLayouts/slideLayout602.xml"/><Relationship Id="rId241" Type="http://schemas.openxmlformats.org/officeDocument/2006/relationships/slideLayout" Target="../slideLayouts/slideLayout241.xml"/><Relationship Id="rId479" Type="http://schemas.openxmlformats.org/officeDocument/2006/relationships/slideLayout" Target="../slideLayouts/slideLayout479.xml"/><Relationship Id="rId686" Type="http://schemas.openxmlformats.org/officeDocument/2006/relationships/slideLayout" Target="../slideLayouts/slideLayout686.xml"/><Relationship Id="rId893" Type="http://schemas.openxmlformats.org/officeDocument/2006/relationships/slideLayout" Target="../slideLayouts/slideLayout893.xml"/><Relationship Id="rId907" Type="http://schemas.openxmlformats.org/officeDocument/2006/relationships/slideLayout" Target="../slideLayouts/slideLayout907.xml"/><Relationship Id="rId36" Type="http://schemas.openxmlformats.org/officeDocument/2006/relationships/slideLayout" Target="../slideLayouts/slideLayout36.xml"/><Relationship Id="rId339" Type="http://schemas.openxmlformats.org/officeDocument/2006/relationships/slideLayout" Target="../slideLayouts/slideLayout339.xml"/><Relationship Id="rId546" Type="http://schemas.openxmlformats.org/officeDocument/2006/relationships/slideLayout" Target="../slideLayouts/slideLayout546.xml"/><Relationship Id="rId753" Type="http://schemas.openxmlformats.org/officeDocument/2006/relationships/slideLayout" Target="../slideLayouts/slideLayout753.xml"/><Relationship Id="rId101" Type="http://schemas.openxmlformats.org/officeDocument/2006/relationships/slideLayout" Target="../slideLayouts/slideLayout101.xml"/><Relationship Id="rId185" Type="http://schemas.openxmlformats.org/officeDocument/2006/relationships/slideLayout" Target="../slideLayouts/slideLayout185.xml"/><Relationship Id="rId406" Type="http://schemas.openxmlformats.org/officeDocument/2006/relationships/slideLayout" Target="../slideLayouts/slideLayout406.xml"/><Relationship Id="rId960" Type="http://schemas.openxmlformats.org/officeDocument/2006/relationships/image" Target="../media/image6.emf"/><Relationship Id="rId392" Type="http://schemas.openxmlformats.org/officeDocument/2006/relationships/slideLayout" Target="../slideLayouts/slideLayout392.xml"/><Relationship Id="rId613" Type="http://schemas.openxmlformats.org/officeDocument/2006/relationships/slideLayout" Target="../slideLayouts/slideLayout613.xml"/><Relationship Id="rId697" Type="http://schemas.openxmlformats.org/officeDocument/2006/relationships/slideLayout" Target="../slideLayouts/slideLayout697.xml"/><Relationship Id="rId820" Type="http://schemas.openxmlformats.org/officeDocument/2006/relationships/slideLayout" Target="../slideLayouts/slideLayout820.xml"/><Relationship Id="rId918" Type="http://schemas.openxmlformats.org/officeDocument/2006/relationships/slideLayout" Target="../slideLayouts/slideLayout918.xml"/><Relationship Id="rId252" Type="http://schemas.openxmlformats.org/officeDocument/2006/relationships/slideLayout" Target="../slideLayouts/slideLayout252.xml"/><Relationship Id="rId47" Type="http://schemas.openxmlformats.org/officeDocument/2006/relationships/slideLayout" Target="../slideLayouts/slideLayout47.xml"/><Relationship Id="rId112" Type="http://schemas.openxmlformats.org/officeDocument/2006/relationships/slideLayout" Target="../slideLayouts/slideLayout112.xml"/><Relationship Id="rId557" Type="http://schemas.openxmlformats.org/officeDocument/2006/relationships/slideLayout" Target="../slideLayouts/slideLayout557.xml"/><Relationship Id="rId764" Type="http://schemas.openxmlformats.org/officeDocument/2006/relationships/slideLayout" Target="../slideLayouts/slideLayout764.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624" Type="http://schemas.openxmlformats.org/officeDocument/2006/relationships/slideLayout" Target="../slideLayouts/slideLayout624.xml"/><Relationship Id="rId831" Type="http://schemas.openxmlformats.org/officeDocument/2006/relationships/slideLayout" Target="../slideLayouts/slideLayout831.xml"/><Relationship Id="rId263" Type="http://schemas.openxmlformats.org/officeDocument/2006/relationships/slideLayout" Target="../slideLayouts/slideLayout263.xml"/><Relationship Id="rId470" Type="http://schemas.openxmlformats.org/officeDocument/2006/relationships/slideLayout" Target="../slideLayouts/slideLayout470.xml"/><Relationship Id="rId929" Type="http://schemas.openxmlformats.org/officeDocument/2006/relationships/slideLayout" Target="../slideLayouts/slideLayout929.xml"/><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568" Type="http://schemas.openxmlformats.org/officeDocument/2006/relationships/slideLayout" Target="../slideLayouts/slideLayout568.xml"/><Relationship Id="rId775" Type="http://schemas.openxmlformats.org/officeDocument/2006/relationships/slideLayout" Target="../slideLayouts/slideLayout775.xml"/><Relationship Id="rId428" Type="http://schemas.openxmlformats.org/officeDocument/2006/relationships/slideLayout" Target="../slideLayouts/slideLayout428.xml"/><Relationship Id="rId635" Type="http://schemas.openxmlformats.org/officeDocument/2006/relationships/slideLayout" Target="../slideLayouts/slideLayout635.xml"/><Relationship Id="rId842" Type="http://schemas.openxmlformats.org/officeDocument/2006/relationships/slideLayout" Target="../slideLayouts/slideLayout84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702" Type="http://schemas.openxmlformats.org/officeDocument/2006/relationships/slideLayout" Target="../slideLayouts/slideLayout702.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579" Type="http://schemas.openxmlformats.org/officeDocument/2006/relationships/slideLayout" Target="../slideLayouts/slideLayout579.xml"/><Relationship Id="rId786" Type="http://schemas.openxmlformats.org/officeDocument/2006/relationships/slideLayout" Target="../slideLayouts/slideLayout786.xml"/><Relationship Id="rId341" Type="http://schemas.openxmlformats.org/officeDocument/2006/relationships/slideLayout" Target="../slideLayouts/slideLayout341.xml"/><Relationship Id="rId439" Type="http://schemas.openxmlformats.org/officeDocument/2006/relationships/slideLayout" Target="../slideLayouts/slideLayout439.xml"/><Relationship Id="rId646" Type="http://schemas.openxmlformats.org/officeDocument/2006/relationships/slideLayout" Target="../slideLayouts/slideLayout646.xml"/><Relationship Id="rId201" Type="http://schemas.openxmlformats.org/officeDocument/2006/relationships/slideLayout" Target="../slideLayouts/slideLayout201.xml"/><Relationship Id="rId285" Type="http://schemas.openxmlformats.org/officeDocument/2006/relationships/slideLayout" Target="../slideLayouts/slideLayout285.xml"/><Relationship Id="rId506" Type="http://schemas.openxmlformats.org/officeDocument/2006/relationships/slideLayout" Target="../slideLayouts/slideLayout506.xml"/><Relationship Id="rId853" Type="http://schemas.openxmlformats.org/officeDocument/2006/relationships/slideLayout" Target="../slideLayouts/slideLayout853.xml"/><Relationship Id="rId492" Type="http://schemas.openxmlformats.org/officeDocument/2006/relationships/slideLayout" Target="../slideLayouts/slideLayout492.xml"/><Relationship Id="rId713" Type="http://schemas.openxmlformats.org/officeDocument/2006/relationships/slideLayout" Target="../slideLayouts/slideLayout713.xml"/><Relationship Id="rId797" Type="http://schemas.openxmlformats.org/officeDocument/2006/relationships/slideLayout" Target="../slideLayouts/slideLayout797.xml"/><Relationship Id="rId920" Type="http://schemas.openxmlformats.org/officeDocument/2006/relationships/slideLayout" Target="../slideLayouts/slideLayout920.xml"/><Relationship Id="rId145" Type="http://schemas.openxmlformats.org/officeDocument/2006/relationships/slideLayout" Target="../slideLayouts/slideLayout145.xml"/><Relationship Id="rId352" Type="http://schemas.openxmlformats.org/officeDocument/2006/relationships/slideLayout" Target="../slideLayouts/slideLayout352.xml"/><Relationship Id="rId212" Type="http://schemas.openxmlformats.org/officeDocument/2006/relationships/slideLayout" Target="../slideLayouts/slideLayout212.xml"/><Relationship Id="rId657" Type="http://schemas.openxmlformats.org/officeDocument/2006/relationships/slideLayout" Target="../slideLayouts/slideLayout657.xml"/><Relationship Id="rId864" Type="http://schemas.openxmlformats.org/officeDocument/2006/relationships/slideLayout" Target="../slideLayouts/slideLayout864.xml"/><Relationship Id="rId296" Type="http://schemas.openxmlformats.org/officeDocument/2006/relationships/slideLayout" Target="../slideLayouts/slideLayout296.xml"/><Relationship Id="rId517" Type="http://schemas.openxmlformats.org/officeDocument/2006/relationships/slideLayout" Target="../slideLayouts/slideLayout517.xml"/><Relationship Id="rId724" Type="http://schemas.openxmlformats.org/officeDocument/2006/relationships/slideLayout" Target="../slideLayouts/slideLayout724.xml"/><Relationship Id="rId931" Type="http://schemas.openxmlformats.org/officeDocument/2006/relationships/slideLayout" Target="../slideLayouts/slideLayout931.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363" Type="http://schemas.openxmlformats.org/officeDocument/2006/relationships/slideLayout" Target="../slideLayouts/slideLayout363.xml"/><Relationship Id="rId570" Type="http://schemas.openxmlformats.org/officeDocument/2006/relationships/slideLayout" Target="../slideLayouts/slideLayout570.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668" Type="http://schemas.openxmlformats.org/officeDocument/2006/relationships/slideLayout" Target="../slideLayouts/slideLayout668.xml"/><Relationship Id="rId875" Type="http://schemas.openxmlformats.org/officeDocument/2006/relationships/slideLayout" Target="../slideLayouts/slideLayout875.xml"/><Relationship Id="rId18" Type="http://schemas.openxmlformats.org/officeDocument/2006/relationships/slideLayout" Target="../slideLayouts/slideLayout18.xml"/><Relationship Id="rId528" Type="http://schemas.openxmlformats.org/officeDocument/2006/relationships/slideLayout" Target="../slideLayouts/slideLayout528.xml"/><Relationship Id="rId735" Type="http://schemas.openxmlformats.org/officeDocument/2006/relationships/slideLayout" Target="../slideLayouts/slideLayout735.xml"/><Relationship Id="rId942" Type="http://schemas.openxmlformats.org/officeDocument/2006/relationships/slideLayout" Target="../slideLayouts/slideLayout942.xml"/><Relationship Id="rId167" Type="http://schemas.openxmlformats.org/officeDocument/2006/relationships/slideLayout" Target="../slideLayouts/slideLayout167.xml"/><Relationship Id="rId374" Type="http://schemas.openxmlformats.org/officeDocument/2006/relationships/slideLayout" Target="../slideLayouts/slideLayout374.xml"/><Relationship Id="rId581" Type="http://schemas.openxmlformats.org/officeDocument/2006/relationships/slideLayout" Target="../slideLayouts/slideLayout581.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679" Type="http://schemas.openxmlformats.org/officeDocument/2006/relationships/slideLayout" Target="../slideLayouts/slideLayout679.xml"/><Relationship Id="rId802" Type="http://schemas.openxmlformats.org/officeDocument/2006/relationships/slideLayout" Target="../slideLayouts/slideLayout802.xml"/><Relationship Id="rId886" Type="http://schemas.openxmlformats.org/officeDocument/2006/relationships/slideLayout" Target="../slideLayouts/slideLayout886.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41" Type="http://schemas.openxmlformats.org/officeDocument/2006/relationships/slideLayout" Target="../slideLayouts/slideLayout441.xml"/><Relationship Id="rId539" Type="http://schemas.openxmlformats.org/officeDocument/2006/relationships/slideLayout" Target="../slideLayouts/slideLayout539.xml"/><Relationship Id="rId746" Type="http://schemas.openxmlformats.org/officeDocument/2006/relationships/slideLayout" Target="../slideLayouts/slideLayout74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953" Type="http://schemas.microsoft.com/office/2007/relationships/media" Target="../media/media1.mp3"/><Relationship Id="rId82" Type="http://schemas.openxmlformats.org/officeDocument/2006/relationships/slideLayout" Target="../slideLayouts/slideLayout82.xml"/><Relationship Id="rId385" Type="http://schemas.openxmlformats.org/officeDocument/2006/relationships/slideLayout" Target="../slideLayouts/slideLayout385.xml"/><Relationship Id="rId592" Type="http://schemas.openxmlformats.org/officeDocument/2006/relationships/slideLayout" Target="../slideLayouts/slideLayout592.xml"/><Relationship Id="rId606" Type="http://schemas.openxmlformats.org/officeDocument/2006/relationships/slideLayout" Target="../slideLayouts/slideLayout606.xml"/><Relationship Id="rId813" Type="http://schemas.openxmlformats.org/officeDocument/2006/relationships/slideLayout" Target="../slideLayouts/slideLayout813.xml"/><Relationship Id="rId245" Type="http://schemas.openxmlformats.org/officeDocument/2006/relationships/slideLayout" Target="../slideLayouts/slideLayout245.xml"/><Relationship Id="rId452" Type="http://schemas.openxmlformats.org/officeDocument/2006/relationships/slideLayout" Target="../slideLayouts/slideLayout452.xml"/><Relationship Id="rId897" Type="http://schemas.openxmlformats.org/officeDocument/2006/relationships/slideLayout" Target="../slideLayouts/slideLayout897.xml"/><Relationship Id="rId105" Type="http://schemas.openxmlformats.org/officeDocument/2006/relationships/slideLayout" Target="../slideLayouts/slideLayout105.xml"/><Relationship Id="rId312" Type="http://schemas.openxmlformats.org/officeDocument/2006/relationships/slideLayout" Target="../slideLayouts/slideLayout312.xml"/><Relationship Id="rId757" Type="http://schemas.openxmlformats.org/officeDocument/2006/relationships/slideLayout" Target="../slideLayouts/slideLayout757.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617" Type="http://schemas.openxmlformats.org/officeDocument/2006/relationships/slideLayout" Target="../slideLayouts/slideLayout617.xml"/><Relationship Id="rId824" Type="http://schemas.openxmlformats.org/officeDocument/2006/relationships/slideLayout" Target="../slideLayouts/slideLayout824.xml"/><Relationship Id="rId256" Type="http://schemas.openxmlformats.org/officeDocument/2006/relationships/slideLayout" Target="../slideLayouts/slideLayout256.xml"/><Relationship Id="rId463" Type="http://schemas.openxmlformats.org/officeDocument/2006/relationships/slideLayout" Target="../slideLayouts/slideLayout463.xml"/><Relationship Id="rId670" Type="http://schemas.openxmlformats.org/officeDocument/2006/relationships/slideLayout" Target="../slideLayouts/slideLayout670.xml"/><Relationship Id="rId116" Type="http://schemas.openxmlformats.org/officeDocument/2006/relationships/slideLayout" Target="../slideLayouts/slideLayout116.xml"/><Relationship Id="rId323" Type="http://schemas.openxmlformats.org/officeDocument/2006/relationships/slideLayout" Target="../slideLayouts/slideLayout323.xml"/><Relationship Id="rId530" Type="http://schemas.openxmlformats.org/officeDocument/2006/relationships/slideLayout" Target="../slideLayouts/slideLayout530.xml"/><Relationship Id="rId768" Type="http://schemas.openxmlformats.org/officeDocument/2006/relationships/slideLayout" Target="../slideLayouts/slideLayout768.xml"/><Relationship Id="rId20" Type="http://schemas.openxmlformats.org/officeDocument/2006/relationships/slideLayout" Target="../slideLayouts/slideLayout20.xml"/><Relationship Id="rId628" Type="http://schemas.openxmlformats.org/officeDocument/2006/relationships/slideLayout" Target="../slideLayouts/slideLayout628.xml"/><Relationship Id="rId835" Type="http://schemas.openxmlformats.org/officeDocument/2006/relationships/slideLayout" Target="../slideLayouts/slideLayout835.xml"/><Relationship Id="rId267" Type="http://schemas.openxmlformats.org/officeDocument/2006/relationships/slideLayout" Target="../slideLayouts/slideLayout267.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681" Type="http://schemas.openxmlformats.org/officeDocument/2006/relationships/slideLayout" Target="../slideLayouts/slideLayout681.xml"/><Relationship Id="rId779" Type="http://schemas.openxmlformats.org/officeDocument/2006/relationships/slideLayout" Target="../slideLayouts/slideLayout779.xml"/><Relationship Id="rId902" Type="http://schemas.openxmlformats.org/officeDocument/2006/relationships/slideLayout" Target="../slideLayouts/slideLayout902.xml"/><Relationship Id="rId31" Type="http://schemas.openxmlformats.org/officeDocument/2006/relationships/slideLayout" Target="../slideLayouts/slideLayout31.xml"/><Relationship Id="rId334" Type="http://schemas.openxmlformats.org/officeDocument/2006/relationships/slideLayout" Target="../slideLayouts/slideLayout334.xml"/><Relationship Id="rId541" Type="http://schemas.openxmlformats.org/officeDocument/2006/relationships/slideLayout" Target="../slideLayouts/slideLayout541.xml"/><Relationship Id="rId639" Type="http://schemas.openxmlformats.org/officeDocument/2006/relationships/slideLayout" Target="../slideLayouts/slideLayout639.xml"/><Relationship Id="rId180" Type="http://schemas.openxmlformats.org/officeDocument/2006/relationships/slideLayout" Target="../slideLayouts/slideLayout180.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846" Type="http://schemas.openxmlformats.org/officeDocument/2006/relationships/slideLayout" Target="../slideLayouts/slideLayout846.xml"/><Relationship Id="rId485" Type="http://schemas.openxmlformats.org/officeDocument/2006/relationships/slideLayout" Target="../slideLayouts/slideLayout485.xml"/><Relationship Id="rId692" Type="http://schemas.openxmlformats.org/officeDocument/2006/relationships/slideLayout" Target="../slideLayouts/slideLayout692.xml"/><Relationship Id="rId706" Type="http://schemas.openxmlformats.org/officeDocument/2006/relationships/slideLayout" Target="../slideLayouts/slideLayout706.xml"/><Relationship Id="rId913" Type="http://schemas.openxmlformats.org/officeDocument/2006/relationships/slideLayout" Target="../slideLayouts/slideLayout913.xml"/><Relationship Id="rId42" Type="http://schemas.openxmlformats.org/officeDocument/2006/relationships/slideLayout" Target="../slideLayouts/slideLayout42.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552" Type="http://schemas.openxmlformats.org/officeDocument/2006/relationships/slideLayout" Target="../slideLayouts/slideLayout552.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412" Type="http://schemas.openxmlformats.org/officeDocument/2006/relationships/slideLayout" Target="../slideLayouts/slideLayout412.xml"/><Relationship Id="rId857" Type="http://schemas.openxmlformats.org/officeDocument/2006/relationships/slideLayout" Target="../slideLayouts/slideLayout857.xml"/><Relationship Id="rId289" Type="http://schemas.openxmlformats.org/officeDocument/2006/relationships/slideLayout" Target="../slideLayouts/slideLayout289.xml"/><Relationship Id="rId496" Type="http://schemas.openxmlformats.org/officeDocument/2006/relationships/slideLayout" Target="../slideLayouts/slideLayout496.xml"/><Relationship Id="rId717" Type="http://schemas.openxmlformats.org/officeDocument/2006/relationships/slideLayout" Target="../slideLayouts/slideLayout717.xml"/><Relationship Id="rId924" Type="http://schemas.openxmlformats.org/officeDocument/2006/relationships/slideLayout" Target="../slideLayouts/slideLayout924.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56" Type="http://schemas.openxmlformats.org/officeDocument/2006/relationships/slideLayout" Target="../slideLayouts/slideLayout356.xml"/><Relationship Id="rId563" Type="http://schemas.openxmlformats.org/officeDocument/2006/relationships/slideLayout" Target="../slideLayouts/slideLayout563.xml"/><Relationship Id="rId770" Type="http://schemas.openxmlformats.org/officeDocument/2006/relationships/slideLayout" Target="../slideLayouts/slideLayout77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868" Type="http://schemas.openxmlformats.org/officeDocument/2006/relationships/slideLayout" Target="../slideLayouts/slideLayout868.xml"/><Relationship Id="rId630" Type="http://schemas.openxmlformats.org/officeDocument/2006/relationships/slideLayout" Target="../slideLayouts/slideLayout630.xml"/><Relationship Id="rId728" Type="http://schemas.openxmlformats.org/officeDocument/2006/relationships/slideLayout" Target="../slideLayouts/slideLayout728.xml"/><Relationship Id="rId935" Type="http://schemas.openxmlformats.org/officeDocument/2006/relationships/slideLayout" Target="../slideLayouts/slideLayout935.xml"/><Relationship Id="rId64" Type="http://schemas.openxmlformats.org/officeDocument/2006/relationships/slideLayout" Target="../slideLayouts/slideLayout64.xml"/><Relationship Id="rId367" Type="http://schemas.openxmlformats.org/officeDocument/2006/relationships/slideLayout" Target="../slideLayouts/slideLayout367.xml"/><Relationship Id="rId574" Type="http://schemas.openxmlformats.org/officeDocument/2006/relationships/slideLayout" Target="../slideLayouts/slideLayout574.xml"/><Relationship Id="rId227" Type="http://schemas.openxmlformats.org/officeDocument/2006/relationships/slideLayout" Target="../slideLayouts/slideLayout227.xml"/><Relationship Id="rId781" Type="http://schemas.openxmlformats.org/officeDocument/2006/relationships/slideLayout" Target="../slideLayouts/slideLayout781.xml"/><Relationship Id="rId879" Type="http://schemas.openxmlformats.org/officeDocument/2006/relationships/slideLayout" Target="../slideLayouts/slideLayout879.xml"/><Relationship Id="rId434" Type="http://schemas.openxmlformats.org/officeDocument/2006/relationships/slideLayout" Target="../slideLayouts/slideLayout434.xml"/><Relationship Id="rId641" Type="http://schemas.openxmlformats.org/officeDocument/2006/relationships/slideLayout" Target="../slideLayouts/slideLayout641.xml"/><Relationship Id="rId739" Type="http://schemas.openxmlformats.org/officeDocument/2006/relationships/slideLayout" Target="../slideLayouts/slideLayout739.xml"/><Relationship Id="rId280" Type="http://schemas.openxmlformats.org/officeDocument/2006/relationships/slideLayout" Target="../slideLayouts/slideLayout280.xml"/><Relationship Id="rId501" Type="http://schemas.openxmlformats.org/officeDocument/2006/relationships/slideLayout" Target="../slideLayouts/slideLayout501.xml"/><Relationship Id="rId946" Type="http://schemas.openxmlformats.org/officeDocument/2006/relationships/slideLayout" Target="../slideLayouts/slideLayout946.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378" Type="http://schemas.openxmlformats.org/officeDocument/2006/relationships/slideLayout" Target="../slideLayouts/slideLayout378.xml"/><Relationship Id="rId585" Type="http://schemas.openxmlformats.org/officeDocument/2006/relationships/slideLayout" Target="../slideLayouts/slideLayout585.xml"/><Relationship Id="rId792" Type="http://schemas.openxmlformats.org/officeDocument/2006/relationships/slideLayout" Target="../slideLayouts/slideLayout792.xml"/><Relationship Id="rId806" Type="http://schemas.openxmlformats.org/officeDocument/2006/relationships/slideLayout" Target="../slideLayouts/slideLayout806.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652" Type="http://schemas.openxmlformats.org/officeDocument/2006/relationships/slideLayout" Target="../slideLayouts/slideLayout652.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512" Type="http://schemas.openxmlformats.org/officeDocument/2006/relationships/slideLayout" Target="../slideLayouts/slideLayout512.xml"/><Relationship Id="rId957" Type="http://schemas.openxmlformats.org/officeDocument/2006/relationships/image" Target="../media/image3.png"/><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596" Type="http://schemas.openxmlformats.org/officeDocument/2006/relationships/slideLayout" Target="../slideLayouts/slideLayout596.xml"/><Relationship Id="rId817" Type="http://schemas.openxmlformats.org/officeDocument/2006/relationships/slideLayout" Target="../slideLayouts/slideLayout817.xml"/><Relationship Id="rId249" Type="http://schemas.openxmlformats.org/officeDocument/2006/relationships/slideLayout" Target="../slideLayouts/slideLayout249.xml"/><Relationship Id="rId456" Type="http://schemas.openxmlformats.org/officeDocument/2006/relationships/slideLayout" Target="../slideLayouts/slideLayout456.xml"/><Relationship Id="rId663" Type="http://schemas.openxmlformats.org/officeDocument/2006/relationships/slideLayout" Target="../slideLayouts/slideLayout663.xml"/><Relationship Id="rId870" Type="http://schemas.openxmlformats.org/officeDocument/2006/relationships/slideLayout" Target="../slideLayouts/slideLayout870.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97" Type="http://schemas.openxmlformats.org/officeDocument/2006/relationships/slideLayout" Target="../slideLayouts/slideLayout97.xml"/><Relationship Id="rId730" Type="http://schemas.openxmlformats.org/officeDocument/2006/relationships/slideLayout" Target="../slideLayouts/slideLayout730.xml"/><Relationship Id="rId828" Type="http://schemas.openxmlformats.org/officeDocument/2006/relationships/slideLayout" Target="../slideLayouts/slideLayout828.xml"/><Relationship Id="rId162" Type="http://schemas.openxmlformats.org/officeDocument/2006/relationships/slideLayout" Target="../slideLayouts/slideLayout162.xml"/><Relationship Id="rId467" Type="http://schemas.openxmlformats.org/officeDocument/2006/relationships/slideLayout" Target="../slideLayouts/slideLayout467.xml"/><Relationship Id="rId674" Type="http://schemas.openxmlformats.org/officeDocument/2006/relationships/slideLayout" Target="../slideLayouts/slideLayout674.xml"/><Relationship Id="rId881" Type="http://schemas.openxmlformats.org/officeDocument/2006/relationships/slideLayout" Target="../slideLayouts/slideLayout881.xml"/><Relationship Id="rId24" Type="http://schemas.openxmlformats.org/officeDocument/2006/relationships/slideLayout" Target="../slideLayouts/slideLayout24.xml"/><Relationship Id="rId327" Type="http://schemas.openxmlformats.org/officeDocument/2006/relationships/slideLayout" Target="../slideLayouts/slideLayout327.xml"/><Relationship Id="rId534" Type="http://schemas.openxmlformats.org/officeDocument/2006/relationships/slideLayout" Target="../slideLayouts/slideLayout534.xml"/><Relationship Id="rId741" Type="http://schemas.openxmlformats.org/officeDocument/2006/relationships/slideLayout" Target="../slideLayouts/slideLayout741.xml"/><Relationship Id="rId839" Type="http://schemas.openxmlformats.org/officeDocument/2006/relationships/slideLayout" Target="../slideLayouts/slideLayout839.xml"/><Relationship Id="rId173" Type="http://schemas.openxmlformats.org/officeDocument/2006/relationships/slideLayout" Target="../slideLayouts/slideLayout173.xml"/><Relationship Id="rId380" Type="http://schemas.openxmlformats.org/officeDocument/2006/relationships/slideLayout" Target="../slideLayouts/slideLayout380.xml"/><Relationship Id="rId601" Type="http://schemas.openxmlformats.org/officeDocument/2006/relationships/slideLayout" Target="../slideLayouts/slideLayout601.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685" Type="http://schemas.openxmlformats.org/officeDocument/2006/relationships/slideLayout" Target="../slideLayouts/slideLayout685.xml"/><Relationship Id="rId892" Type="http://schemas.openxmlformats.org/officeDocument/2006/relationships/slideLayout" Target="../slideLayouts/slideLayout892.xml"/><Relationship Id="rId906" Type="http://schemas.openxmlformats.org/officeDocument/2006/relationships/slideLayout" Target="../slideLayouts/slideLayout906.xml"/><Relationship Id="rId35" Type="http://schemas.openxmlformats.org/officeDocument/2006/relationships/slideLayout" Target="../slideLayouts/slideLayout35.xml"/><Relationship Id="rId100" Type="http://schemas.openxmlformats.org/officeDocument/2006/relationships/slideLayout" Target="../slideLayouts/slideLayout100.xml"/><Relationship Id="rId338" Type="http://schemas.openxmlformats.org/officeDocument/2006/relationships/slideLayout" Target="../slideLayouts/slideLayout338.xml"/><Relationship Id="rId545" Type="http://schemas.openxmlformats.org/officeDocument/2006/relationships/slideLayout" Target="../slideLayouts/slideLayout545.xml"/><Relationship Id="rId752" Type="http://schemas.openxmlformats.org/officeDocument/2006/relationships/slideLayout" Target="../slideLayouts/slideLayout75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612" Type="http://schemas.openxmlformats.org/officeDocument/2006/relationships/slideLayout" Target="../slideLayouts/slideLayout612.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696" Type="http://schemas.openxmlformats.org/officeDocument/2006/relationships/slideLayout" Target="../slideLayouts/slideLayout696.xml"/><Relationship Id="rId917" Type="http://schemas.openxmlformats.org/officeDocument/2006/relationships/slideLayout" Target="../slideLayouts/slideLayout917.xml"/><Relationship Id="rId46" Type="http://schemas.openxmlformats.org/officeDocument/2006/relationships/slideLayout" Target="../slideLayouts/slideLayout46.xml"/><Relationship Id="rId349" Type="http://schemas.openxmlformats.org/officeDocument/2006/relationships/slideLayout" Target="../slideLayouts/slideLayout349.xml"/><Relationship Id="rId556" Type="http://schemas.openxmlformats.org/officeDocument/2006/relationships/slideLayout" Target="../slideLayouts/slideLayout556.xml"/><Relationship Id="rId763" Type="http://schemas.openxmlformats.org/officeDocument/2006/relationships/slideLayout" Target="../slideLayouts/slideLayout763.xml"/><Relationship Id="rId111" Type="http://schemas.openxmlformats.org/officeDocument/2006/relationships/slideLayout" Target="../slideLayouts/slideLayout111.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416" Type="http://schemas.openxmlformats.org/officeDocument/2006/relationships/slideLayout" Target="../slideLayouts/slideLayout416.xml"/><Relationship Id="rId623" Type="http://schemas.openxmlformats.org/officeDocument/2006/relationships/slideLayout" Target="../slideLayouts/slideLayout623.xml"/><Relationship Id="rId830" Type="http://schemas.openxmlformats.org/officeDocument/2006/relationships/slideLayout" Target="../slideLayouts/slideLayout830.xml"/><Relationship Id="rId928" Type="http://schemas.openxmlformats.org/officeDocument/2006/relationships/slideLayout" Target="../slideLayouts/slideLayout928.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567" Type="http://schemas.openxmlformats.org/officeDocument/2006/relationships/slideLayout" Target="../slideLayouts/slideLayout567.xml"/><Relationship Id="rId122" Type="http://schemas.openxmlformats.org/officeDocument/2006/relationships/slideLayout" Target="../slideLayouts/slideLayout122.xml"/><Relationship Id="rId774" Type="http://schemas.openxmlformats.org/officeDocument/2006/relationships/slideLayout" Target="../slideLayouts/slideLayout774.xml"/><Relationship Id="rId427" Type="http://schemas.openxmlformats.org/officeDocument/2006/relationships/slideLayout" Target="../slideLayouts/slideLayout427.xml"/><Relationship Id="rId634" Type="http://schemas.openxmlformats.org/officeDocument/2006/relationships/slideLayout" Target="../slideLayouts/slideLayout634.xml"/><Relationship Id="rId841" Type="http://schemas.openxmlformats.org/officeDocument/2006/relationships/slideLayout" Target="../slideLayouts/slideLayout841.xml"/><Relationship Id="rId273" Type="http://schemas.openxmlformats.org/officeDocument/2006/relationships/slideLayout" Target="../slideLayouts/slideLayout273.xml"/><Relationship Id="rId480" Type="http://schemas.openxmlformats.org/officeDocument/2006/relationships/slideLayout" Target="../slideLayouts/slideLayout480.xml"/><Relationship Id="rId701" Type="http://schemas.openxmlformats.org/officeDocument/2006/relationships/slideLayout" Target="../slideLayouts/slideLayout701.xml"/><Relationship Id="rId939" Type="http://schemas.openxmlformats.org/officeDocument/2006/relationships/slideLayout" Target="../slideLayouts/slideLayout939.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340" Type="http://schemas.openxmlformats.org/officeDocument/2006/relationships/slideLayout" Target="../slideLayouts/slideLayout340.xml"/><Relationship Id="rId578" Type="http://schemas.openxmlformats.org/officeDocument/2006/relationships/slideLayout" Target="../slideLayouts/slideLayout578.xml"/><Relationship Id="rId785" Type="http://schemas.openxmlformats.org/officeDocument/2006/relationships/slideLayout" Target="../slideLayouts/slideLayout785.xml"/><Relationship Id="rId200" Type="http://schemas.openxmlformats.org/officeDocument/2006/relationships/slideLayout" Target="../slideLayouts/slideLayout200.xml"/><Relationship Id="rId438" Type="http://schemas.openxmlformats.org/officeDocument/2006/relationships/slideLayout" Target="../slideLayouts/slideLayout438.xml"/><Relationship Id="rId645" Type="http://schemas.openxmlformats.org/officeDocument/2006/relationships/slideLayout" Target="../slideLayouts/slideLayout645.xml"/><Relationship Id="rId852" Type="http://schemas.openxmlformats.org/officeDocument/2006/relationships/slideLayout" Target="../slideLayouts/slideLayout85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712" Type="http://schemas.openxmlformats.org/officeDocument/2006/relationships/slideLayout" Target="../slideLayouts/slideLayout712.xml"/><Relationship Id="rId79" Type="http://schemas.openxmlformats.org/officeDocument/2006/relationships/slideLayout" Target="../slideLayouts/slideLayout79.xml"/><Relationship Id="rId144" Type="http://schemas.openxmlformats.org/officeDocument/2006/relationships/slideLayout" Target="../slideLayouts/slideLayout144.xml"/><Relationship Id="rId589" Type="http://schemas.openxmlformats.org/officeDocument/2006/relationships/slideLayout" Target="../slideLayouts/slideLayout589.xml"/><Relationship Id="rId796" Type="http://schemas.openxmlformats.org/officeDocument/2006/relationships/slideLayout" Target="../slideLayouts/slideLayout796.xml"/><Relationship Id="rId351" Type="http://schemas.openxmlformats.org/officeDocument/2006/relationships/slideLayout" Target="../slideLayouts/slideLayout351.xml"/><Relationship Id="rId449" Type="http://schemas.openxmlformats.org/officeDocument/2006/relationships/slideLayout" Target="../slideLayouts/slideLayout449.xml"/><Relationship Id="rId656" Type="http://schemas.openxmlformats.org/officeDocument/2006/relationships/slideLayout" Target="../slideLayouts/slideLayout656.xml"/><Relationship Id="rId863" Type="http://schemas.openxmlformats.org/officeDocument/2006/relationships/slideLayout" Target="../slideLayouts/slideLayout863.xml"/><Relationship Id="rId211" Type="http://schemas.openxmlformats.org/officeDocument/2006/relationships/slideLayout" Target="../slideLayouts/slideLayout211.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516" Type="http://schemas.openxmlformats.org/officeDocument/2006/relationships/slideLayout" Target="../slideLayouts/slideLayout516.xml"/><Relationship Id="rId723" Type="http://schemas.openxmlformats.org/officeDocument/2006/relationships/slideLayout" Target="../slideLayouts/slideLayout723.xml"/><Relationship Id="rId930" Type="http://schemas.openxmlformats.org/officeDocument/2006/relationships/slideLayout" Target="../slideLayouts/slideLayout930.xml"/><Relationship Id="rId155" Type="http://schemas.openxmlformats.org/officeDocument/2006/relationships/slideLayout" Target="../slideLayouts/slideLayout155.xml"/><Relationship Id="rId362" Type="http://schemas.openxmlformats.org/officeDocument/2006/relationships/slideLayout" Target="../slideLayouts/slideLayout362.xml"/><Relationship Id="rId222" Type="http://schemas.openxmlformats.org/officeDocument/2006/relationships/slideLayout" Target="../slideLayouts/slideLayout222.xml"/><Relationship Id="rId667" Type="http://schemas.openxmlformats.org/officeDocument/2006/relationships/slideLayout" Target="../slideLayouts/slideLayout667.xml"/><Relationship Id="rId874" Type="http://schemas.openxmlformats.org/officeDocument/2006/relationships/slideLayout" Target="../slideLayouts/slideLayout874.xml"/><Relationship Id="rId17" Type="http://schemas.openxmlformats.org/officeDocument/2006/relationships/slideLayout" Target="../slideLayouts/slideLayout17.xml"/><Relationship Id="rId527" Type="http://schemas.openxmlformats.org/officeDocument/2006/relationships/slideLayout" Target="../slideLayouts/slideLayout527.xml"/><Relationship Id="rId734" Type="http://schemas.openxmlformats.org/officeDocument/2006/relationships/slideLayout" Target="../slideLayouts/slideLayout734.xml"/><Relationship Id="rId941" Type="http://schemas.openxmlformats.org/officeDocument/2006/relationships/slideLayout" Target="../slideLayouts/slideLayout941.xml"/><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73" Type="http://schemas.openxmlformats.org/officeDocument/2006/relationships/slideLayout" Target="../slideLayouts/slideLayout373.xml"/><Relationship Id="rId580" Type="http://schemas.openxmlformats.org/officeDocument/2006/relationships/slideLayout" Target="../slideLayouts/slideLayout580.xml"/><Relationship Id="rId801" Type="http://schemas.openxmlformats.org/officeDocument/2006/relationships/slideLayout" Target="../slideLayouts/slideLayout801.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678" Type="http://schemas.openxmlformats.org/officeDocument/2006/relationships/slideLayout" Target="../slideLayouts/slideLayout678.xml"/><Relationship Id="rId885" Type="http://schemas.openxmlformats.org/officeDocument/2006/relationships/slideLayout" Target="../slideLayouts/slideLayout885.xml"/><Relationship Id="rId28" Type="http://schemas.openxmlformats.org/officeDocument/2006/relationships/slideLayout" Target="../slideLayouts/slideLayout28.xml"/><Relationship Id="rId300" Type="http://schemas.openxmlformats.org/officeDocument/2006/relationships/slideLayout" Target="../slideLayouts/slideLayout300.xml"/><Relationship Id="rId538" Type="http://schemas.openxmlformats.org/officeDocument/2006/relationships/slideLayout" Target="../slideLayouts/slideLayout538.xml"/><Relationship Id="rId745" Type="http://schemas.openxmlformats.org/officeDocument/2006/relationships/slideLayout" Target="../slideLayouts/slideLayout745.xml"/><Relationship Id="rId952" Type="http://schemas.openxmlformats.org/officeDocument/2006/relationships/theme" Target="../theme/theme1.xml"/><Relationship Id="rId81" Type="http://schemas.openxmlformats.org/officeDocument/2006/relationships/slideLayout" Target="../slideLayouts/slideLayout81.xml"/><Relationship Id="rId177" Type="http://schemas.openxmlformats.org/officeDocument/2006/relationships/slideLayout" Target="../slideLayouts/slideLayout177.xml"/><Relationship Id="rId384" Type="http://schemas.openxmlformats.org/officeDocument/2006/relationships/slideLayout" Target="../slideLayouts/slideLayout384.xml"/><Relationship Id="rId591" Type="http://schemas.openxmlformats.org/officeDocument/2006/relationships/slideLayout" Target="../slideLayouts/slideLayout591.xml"/><Relationship Id="rId605" Type="http://schemas.openxmlformats.org/officeDocument/2006/relationships/slideLayout" Target="../slideLayouts/slideLayout605.xml"/><Relationship Id="rId812" Type="http://schemas.openxmlformats.org/officeDocument/2006/relationships/slideLayout" Target="../slideLayouts/slideLayout812.xml"/><Relationship Id="rId244" Type="http://schemas.openxmlformats.org/officeDocument/2006/relationships/slideLayout" Target="../slideLayouts/slideLayout244.xml"/><Relationship Id="rId689" Type="http://schemas.openxmlformats.org/officeDocument/2006/relationships/slideLayout" Target="../slideLayouts/slideLayout689.xml"/><Relationship Id="rId896" Type="http://schemas.openxmlformats.org/officeDocument/2006/relationships/slideLayout" Target="../slideLayouts/slideLayout896.xml"/><Relationship Id="rId39" Type="http://schemas.openxmlformats.org/officeDocument/2006/relationships/slideLayout" Target="../slideLayouts/slideLayout39.xml"/><Relationship Id="rId451" Type="http://schemas.openxmlformats.org/officeDocument/2006/relationships/slideLayout" Target="../slideLayouts/slideLayout451.xml"/><Relationship Id="rId549" Type="http://schemas.openxmlformats.org/officeDocument/2006/relationships/slideLayout" Target="../slideLayouts/slideLayout549.xml"/><Relationship Id="rId756" Type="http://schemas.openxmlformats.org/officeDocument/2006/relationships/slideLayout" Target="../slideLayouts/slideLayout75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560" Type="http://schemas.openxmlformats.org/officeDocument/2006/relationships/slideLayout" Target="../slideLayouts/slideLayout560.xml"/><Relationship Id="rId798" Type="http://schemas.openxmlformats.org/officeDocument/2006/relationships/slideLayout" Target="../slideLayouts/slideLayout798.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616" Type="http://schemas.openxmlformats.org/officeDocument/2006/relationships/slideLayout" Target="../slideLayouts/slideLayout616.xml"/><Relationship Id="rId658" Type="http://schemas.openxmlformats.org/officeDocument/2006/relationships/slideLayout" Target="../slideLayouts/slideLayout658.xml"/><Relationship Id="rId823" Type="http://schemas.openxmlformats.org/officeDocument/2006/relationships/slideLayout" Target="../slideLayouts/slideLayout823.xml"/><Relationship Id="rId865" Type="http://schemas.openxmlformats.org/officeDocument/2006/relationships/slideLayout" Target="../slideLayouts/slideLayout865.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725" Type="http://schemas.openxmlformats.org/officeDocument/2006/relationships/slideLayout" Target="../slideLayouts/slideLayout725.xml"/><Relationship Id="rId932" Type="http://schemas.openxmlformats.org/officeDocument/2006/relationships/slideLayout" Target="../slideLayouts/slideLayout932.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767" Type="http://schemas.openxmlformats.org/officeDocument/2006/relationships/slideLayout" Target="../slideLayouts/slideLayout767.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571" Type="http://schemas.openxmlformats.org/officeDocument/2006/relationships/slideLayout" Target="../slideLayouts/slideLayout571.xml"/><Relationship Id="rId627" Type="http://schemas.openxmlformats.org/officeDocument/2006/relationships/slideLayout" Target="../slideLayouts/slideLayout627.xml"/><Relationship Id="rId669" Type="http://schemas.openxmlformats.org/officeDocument/2006/relationships/slideLayout" Target="../slideLayouts/slideLayout669.xml"/><Relationship Id="rId834" Type="http://schemas.openxmlformats.org/officeDocument/2006/relationships/slideLayout" Target="../slideLayouts/slideLayout834.xml"/><Relationship Id="rId876" Type="http://schemas.openxmlformats.org/officeDocument/2006/relationships/slideLayout" Target="../slideLayouts/slideLayout876.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529" Type="http://schemas.openxmlformats.org/officeDocument/2006/relationships/slideLayout" Target="../slideLayouts/slideLayout529.xml"/><Relationship Id="rId680" Type="http://schemas.openxmlformats.org/officeDocument/2006/relationships/slideLayout" Target="../slideLayouts/slideLayout680.xml"/><Relationship Id="rId736" Type="http://schemas.openxmlformats.org/officeDocument/2006/relationships/slideLayout" Target="../slideLayouts/slideLayout736.xml"/><Relationship Id="rId901" Type="http://schemas.openxmlformats.org/officeDocument/2006/relationships/slideLayout" Target="../slideLayouts/slideLayout901.xml"/><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540" Type="http://schemas.openxmlformats.org/officeDocument/2006/relationships/slideLayout" Target="../slideLayouts/slideLayout540.xml"/><Relationship Id="rId778" Type="http://schemas.openxmlformats.org/officeDocument/2006/relationships/slideLayout" Target="../slideLayouts/slideLayout778.xml"/><Relationship Id="rId943" Type="http://schemas.openxmlformats.org/officeDocument/2006/relationships/slideLayout" Target="../slideLayouts/slideLayout943.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582" Type="http://schemas.openxmlformats.org/officeDocument/2006/relationships/slideLayout" Target="../slideLayouts/slideLayout582.xml"/><Relationship Id="rId638" Type="http://schemas.openxmlformats.org/officeDocument/2006/relationships/slideLayout" Target="../slideLayouts/slideLayout638.xml"/><Relationship Id="rId803" Type="http://schemas.openxmlformats.org/officeDocument/2006/relationships/slideLayout" Target="../slideLayouts/slideLayout803.xml"/><Relationship Id="rId845" Type="http://schemas.openxmlformats.org/officeDocument/2006/relationships/slideLayout" Target="../slideLayouts/slideLayout845.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705" Type="http://schemas.openxmlformats.org/officeDocument/2006/relationships/slideLayout" Target="../slideLayouts/slideLayout705.xml"/><Relationship Id="rId887" Type="http://schemas.openxmlformats.org/officeDocument/2006/relationships/slideLayout" Target="../slideLayouts/slideLayout887.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691" Type="http://schemas.openxmlformats.org/officeDocument/2006/relationships/slideLayout" Target="../slideLayouts/slideLayout691.xml"/><Relationship Id="rId747" Type="http://schemas.openxmlformats.org/officeDocument/2006/relationships/slideLayout" Target="../slideLayouts/slideLayout747.xml"/><Relationship Id="rId789" Type="http://schemas.openxmlformats.org/officeDocument/2006/relationships/slideLayout" Target="../slideLayouts/slideLayout789.xml"/><Relationship Id="rId912" Type="http://schemas.openxmlformats.org/officeDocument/2006/relationships/slideLayout" Target="../slideLayouts/slideLayout912.xml"/><Relationship Id="rId954" Type="http://schemas.openxmlformats.org/officeDocument/2006/relationships/audio" Target="../media/media1.mp3"/><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551" Type="http://schemas.openxmlformats.org/officeDocument/2006/relationships/slideLayout" Target="../slideLayouts/slideLayout551.xml"/><Relationship Id="rId593" Type="http://schemas.openxmlformats.org/officeDocument/2006/relationships/slideLayout" Target="../slideLayouts/slideLayout593.xml"/><Relationship Id="rId607" Type="http://schemas.openxmlformats.org/officeDocument/2006/relationships/slideLayout" Target="../slideLayouts/slideLayout607.xml"/><Relationship Id="rId649" Type="http://schemas.openxmlformats.org/officeDocument/2006/relationships/slideLayout" Target="../slideLayouts/slideLayout649.xml"/><Relationship Id="rId814" Type="http://schemas.openxmlformats.org/officeDocument/2006/relationships/slideLayout" Target="../slideLayouts/slideLayout814.xml"/><Relationship Id="rId856" Type="http://schemas.openxmlformats.org/officeDocument/2006/relationships/slideLayout" Target="../slideLayouts/slideLayout85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660" Type="http://schemas.openxmlformats.org/officeDocument/2006/relationships/slideLayout" Target="../slideLayouts/slideLayout660.xml"/><Relationship Id="rId898" Type="http://schemas.openxmlformats.org/officeDocument/2006/relationships/slideLayout" Target="../slideLayouts/slideLayout898.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716" Type="http://schemas.openxmlformats.org/officeDocument/2006/relationships/slideLayout" Target="../slideLayouts/slideLayout716.xml"/><Relationship Id="rId758" Type="http://schemas.openxmlformats.org/officeDocument/2006/relationships/slideLayout" Target="../slideLayouts/slideLayout758.xml"/><Relationship Id="rId923" Type="http://schemas.openxmlformats.org/officeDocument/2006/relationships/slideLayout" Target="../slideLayouts/slideLayout923.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562" Type="http://schemas.openxmlformats.org/officeDocument/2006/relationships/slideLayout" Target="../slideLayouts/slideLayout562.xml"/><Relationship Id="rId618" Type="http://schemas.openxmlformats.org/officeDocument/2006/relationships/slideLayout" Target="../slideLayouts/slideLayout618.xml"/><Relationship Id="rId825" Type="http://schemas.openxmlformats.org/officeDocument/2006/relationships/slideLayout" Target="../slideLayouts/slideLayout825.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867" Type="http://schemas.openxmlformats.org/officeDocument/2006/relationships/slideLayout" Target="../slideLayouts/slideLayout867.xml"/><Relationship Id="rId299" Type="http://schemas.openxmlformats.org/officeDocument/2006/relationships/slideLayout" Target="../slideLayouts/slideLayout299.xml"/><Relationship Id="rId727" Type="http://schemas.openxmlformats.org/officeDocument/2006/relationships/slideLayout" Target="../slideLayouts/slideLayout727.xml"/><Relationship Id="rId934" Type="http://schemas.openxmlformats.org/officeDocument/2006/relationships/slideLayout" Target="../slideLayouts/slideLayout934.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573" Type="http://schemas.openxmlformats.org/officeDocument/2006/relationships/slideLayout" Target="../slideLayouts/slideLayout573.xml"/><Relationship Id="rId780" Type="http://schemas.openxmlformats.org/officeDocument/2006/relationships/slideLayout" Target="../slideLayouts/slideLayout78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878" Type="http://schemas.openxmlformats.org/officeDocument/2006/relationships/slideLayout" Target="../slideLayouts/slideLayout878.xml"/><Relationship Id="rId640" Type="http://schemas.openxmlformats.org/officeDocument/2006/relationships/slideLayout" Target="../slideLayouts/slideLayout640.xml"/><Relationship Id="rId738" Type="http://schemas.openxmlformats.org/officeDocument/2006/relationships/slideLayout" Target="../slideLayouts/slideLayout738.xml"/><Relationship Id="rId945" Type="http://schemas.openxmlformats.org/officeDocument/2006/relationships/slideLayout" Target="../slideLayouts/slideLayout945.xml"/><Relationship Id="rId74" Type="http://schemas.openxmlformats.org/officeDocument/2006/relationships/slideLayout" Target="../slideLayouts/slideLayout74.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84" Type="http://schemas.openxmlformats.org/officeDocument/2006/relationships/slideLayout" Target="../slideLayouts/slideLayout584.xml"/><Relationship Id="rId805" Type="http://schemas.openxmlformats.org/officeDocument/2006/relationships/slideLayout" Target="../slideLayouts/slideLayout805.xml"/><Relationship Id="rId5" Type="http://schemas.openxmlformats.org/officeDocument/2006/relationships/slideLayout" Target="../slideLayouts/slideLayout5.xml"/><Relationship Id="rId237" Type="http://schemas.openxmlformats.org/officeDocument/2006/relationships/slideLayout" Target="../slideLayouts/slideLayout237.xml"/><Relationship Id="rId791" Type="http://schemas.openxmlformats.org/officeDocument/2006/relationships/slideLayout" Target="../slideLayouts/slideLayout791.xml"/><Relationship Id="rId889" Type="http://schemas.openxmlformats.org/officeDocument/2006/relationships/slideLayout" Target="../slideLayouts/slideLayout889.xml"/><Relationship Id="rId444" Type="http://schemas.openxmlformats.org/officeDocument/2006/relationships/slideLayout" Target="../slideLayouts/slideLayout444.xml"/><Relationship Id="rId651" Type="http://schemas.openxmlformats.org/officeDocument/2006/relationships/slideLayout" Target="../slideLayouts/slideLayout651.xml"/><Relationship Id="rId749" Type="http://schemas.openxmlformats.org/officeDocument/2006/relationships/slideLayout" Target="../slideLayouts/slideLayout74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609" Type="http://schemas.openxmlformats.org/officeDocument/2006/relationships/slideLayout" Target="../slideLayouts/slideLayout609.xml"/><Relationship Id="rId956" Type="http://schemas.openxmlformats.org/officeDocument/2006/relationships/image" Target="../media/image2.emf"/><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595" Type="http://schemas.openxmlformats.org/officeDocument/2006/relationships/slideLayout" Target="../slideLayouts/slideLayout595.xml"/><Relationship Id="rId816" Type="http://schemas.openxmlformats.org/officeDocument/2006/relationships/slideLayout" Target="../slideLayouts/slideLayout816.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662" Type="http://schemas.openxmlformats.org/officeDocument/2006/relationships/slideLayout" Target="../slideLayouts/slideLayout662.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522" Type="http://schemas.openxmlformats.org/officeDocument/2006/relationships/slideLayout" Target="../slideLayouts/slideLayout522.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399" Type="http://schemas.openxmlformats.org/officeDocument/2006/relationships/slideLayout" Target="../slideLayouts/slideLayout399.xml"/><Relationship Id="rId827" Type="http://schemas.openxmlformats.org/officeDocument/2006/relationships/slideLayout" Target="../slideLayouts/slideLayout827.xml"/><Relationship Id="rId259" Type="http://schemas.openxmlformats.org/officeDocument/2006/relationships/slideLayout" Target="../slideLayouts/slideLayout259.xml"/><Relationship Id="rId466" Type="http://schemas.openxmlformats.org/officeDocument/2006/relationships/slideLayout" Target="../slideLayouts/slideLayout466.xml"/><Relationship Id="rId673" Type="http://schemas.openxmlformats.org/officeDocument/2006/relationships/slideLayout" Target="../slideLayouts/slideLayout673.xml"/><Relationship Id="rId880" Type="http://schemas.openxmlformats.org/officeDocument/2006/relationships/slideLayout" Target="../slideLayouts/slideLayout880.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326" Type="http://schemas.openxmlformats.org/officeDocument/2006/relationships/slideLayout" Target="../slideLayouts/slideLayout326.xml"/><Relationship Id="rId533" Type="http://schemas.openxmlformats.org/officeDocument/2006/relationships/slideLayout" Target="../slideLayouts/slideLayout533.xml"/><Relationship Id="rId740" Type="http://schemas.openxmlformats.org/officeDocument/2006/relationships/slideLayout" Target="../slideLayouts/slideLayout740.xml"/><Relationship Id="rId838" Type="http://schemas.openxmlformats.org/officeDocument/2006/relationships/slideLayout" Target="../slideLayouts/slideLayout838.xml"/><Relationship Id="rId172" Type="http://schemas.openxmlformats.org/officeDocument/2006/relationships/slideLayout" Target="../slideLayouts/slideLayout172.xml"/><Relationship Id="rId477" Type="http://schemas.openxmlformats.org/officeDocument/2006/relationships/slideLayout" Target="../slideLayouts/slideLayout477.xml"/><Relationship Id="rId600" Type="http://schemas.openxmlformats.org/officeDocument/2006/relationships/slideLayout" Target="../slideLayouts/slideLayout600.xml"/><Relationship Id="rId684" Type="http://schemas.openxmlformats.org/officeDocument/2006/relationships/slideLayout" Target="../slideLayouts/slideLayout684.xml"/><Relationship Id="rId337" Type="http://schemas.openxmlformats.org/officeDocument/2006/relationships/slideLayout" Target="../slideLayouts/slideLayout337.xml"/><Relationship Id="rId891" Type="http://schemas.openxmlformats.org/officeDocument/2006/relationships/slideLayout" Target="../slideLayouts/slideLayout891.xml"/><Relationship Id="rId905" Type="http://schemas.openxmlformats.org/officeDocument/2006/relationships/slideLayout" Target="../slideLayouts/slideLayout905.xml"/><Relationship Id="rId34" Type="http://schemas.openxmlformats.org/officeDocument/2006/relationships/slideLayout" Target="../slideLayouts/slideLayout34.xml"/><Relationship Id="rId544" Type="http://schemas.openxmlformats.org/officeDocument/2006/relationships/slideLayout" Target="../slideLayouts/slideLayout544.xml"/><Relationship Id="rId751" Type="http://schemas.openxmlformats.org/officeDocument/2006/relationships/slideLayout" Target="../slideLayouts/slideLayout751.xml"/><Relationship Id="rId849" Type="http://schemas.openxmlformats.org/officeDocument/2006/relationships/slideLayout" Target="../slideLayouts/slideLayout849.xml"/><Relationship Id="rId183" Type="http://schemas.openxmlformats.org/officeDocument/2006/relationships/slideLayout" Target="../slideLayouts/slideLayout183.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611" Type="http://schemas.openxmlformats.org/officeDocument/2006/relationships/slideLayout" Target="../slideLayouts/slideLayout611.xml"/><Relationship Id="rId250" Type="http://schemas.openxmlformats.org/officeDocument/2006/relationships/slideLayout" Target="../slideLayouts/slideLayout250.xml"/><Relationship Id="rId488" Type="http://schemas.openxmlformats.org/officeDocument/2006/relationships/slideLayout" Target="../slideLayouts/slideLayout488.xml"/><Relationship Id="rId695" Type="http://schemas.openxmlformats.org/officeDocument/2006/relationships/slideLayout" Target="../slideLayouts/slideLayout695.xml"/><Relationship Id="rId709" Type="http://schemas.openxmlformats.org/officeDocument/2006/relationships/slideLayout" Target="../slideLayouts/slideLayout709.xml"/><Relationship Id="rId916" Type="http://schemas.openxmlformats.org/officeDocument/2006/relationships/slideLayout" Target="../slideLayouts/slideLayout916.xml"/><Relationship Id="rId45" Type="http://schemas.openxmlformats.org/officeDocument/2006/relationships/slideLayout" Target="../slideLayouts/slideLayout45.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55" Type="http://schemas.openxmlformats.org/officeDocument/2006/relationships/slideLayout" Target="../slideLayouts/slideLayout555.xml"/><Relationship Id="rId762" Type="http://schemas.openxmlformats.org/officeDocument/2006/relationships/slideLayout" Target="../slideLayouts/slideLayout76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622" Type="http://schemas.openxmlformats.org/officeDocument/2006/relationships/slideLayout" Target="../slideLayouts/slideLayout622.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927" Type="http://schemas.openxmlformats.org/officeDocument/2006/relationships/slideLayout" Target="../slideLayouts/slideLayout927.xml"/><Relationship Id="rId56" Type="http://schemas.openxmlformats.org/officeDocument/2006/relationships/slideLayout" Target="../slideLayouts/slideLayout56.xml"/><Relationship Id="rId359" Type="http://schemas.openxmlformats.org/officeDocument/2006/relationships/slideLayout" Target="../slideLayouts/slideLayout359.xml"/><Relationship Id="rId566" Type="http://schemas.openxmlformats.org/officeDocument/2006/relationships/slideLayout" Target="../slideLayouts/slideLayout566.xml"/><Relationship Id="rId773" Type="http://schemas.openxmlformats.org/officeDocument/2006/relationships/slideLayout" Target="../slideLayouts/slideLayout773.xml"/><Relationship Id="rId121" Type="http://schemas.openxmlformats.org/officeDocument/2006/relationships/slideLayout" Target="../slideLayouts/slideLayout121.xml"/><Relationship Id="rId219" Type="http://schemas.openxmlformats.org/officeDocument/2006/relationships/slideLayout" Target="../slideLayouts/slideLayout219.xml"/><Relationship Id="rId426" Type="http://schemas.openxmlformats.org/officeDocument/2006/relationships/slideLayout" Target="../slideLayouts/slideLayout426.xml"/><Relationship Id="rId633" Type="http://schemas.openxmlformats.org/officeDocument/2006/relationships/slideLayout" Target="../slideLayouts/slideLayout633.xml"/><Relationship Id="rId840" Type="http://schemas.openxmlformats.org/officeDocument/2006/relationships/slideLayout" Target="../slideLayouts/slideLayout840.xml"/><Relationship Id="rId938" Type="http://schemas.openxmlformats.org/officeDocument/2006/relationships/slideLayout" Target="../slideLayouts/slideLayout938.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577" Type="http://schemas.openxmlformats.org/officeDocument/2006/relationships/slideLayout" Target="../slideLayouts/slideLayout577.xml"/><Relationship Id="rId700" Type="http://schemas.openxmlformats.org/officeDocument/2006/relationships/slideLayout" Target="../slideLayouts/slideLayout700.xml"/><Relationship Id="rId132" Type="http://schemas.openxmlformats.org/officeDocument/2006/relationships/slideLayout" Target="../slideLayouts/slideLayout132.xml"/><Relationship Id="rId784" Type="http://schemas.openxmlformats.org/officeDocument/2006/relationships/slideLayout" Target="../slideLayouts/slideLayout784.xml"/><Relationship Id="rId437" Type="http://schemas.openxmlformats.org/officeDocument/2006/relationships/slideLayout" Target="../slideLayouts/slideLayout437.xml"/><Relationship Id="rId644" Type="http://schemas.openxmlformats.org/officeDocument/2006/relationships/slideLayout" Target="../slideLayouts/slideLayout644.xml"/><Relationship Id="rId851" Type="http://schemas.openxmlformats.org/officeDocument/2006/relationships/slideLayout" Target="../slideLayouts/slideLayout851.xml"/><Relationship Id="rId283" Type="http://schemas.openxmlformats.org/officeDocument/2006/relationships/slideLayout" Target="../slideLayouts/slideLayout283.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711" Type="http://schemas.openxmlformats.org/officeDocument/2006/relationships/slideLayout" Target="../slideLayouts/slideLayout711.xml"/><Relationship Id="rId949" Type="http://schemas.openxmlformats.org/officeDocument/2006/relationships/slideLayout" Target="../slideLayouts/slideLayout949.xml"/><Relationship Id="rId78" Type="http://schemas.openxmlformats.org/officeDocument/2006/relationships/slideLayout" Target="../slideLayouts/slideLayout78.xml"/><Relationship Id="rId143" Type="http://schemas.openxmlformats.org/officeDocument/2006/relationships/slideLayout" Target="../slideLayouts/slideLayout143.xml"/><Relationship Id="rId350" Type="http://schemas.openxmlformats.org/officeDocument/2006/relationships/slideLayout" Target="../slideLayouts/slideLayout350.xml"/><Relationship Id="rId588" Type="http://schemas.openxmlformats.org/officeDocument/2006/relationships/slideLayout" Target="../slideLayouts/slideLayout588.xml"/><Relationship Id="rId795" Type="http://schemas.openxmlformats.org/officeDocument/2006/relationships/slideLayout" Target="../slideLayouts/slideLayout795.xml"/><Relationship Id="rId809" Type="http://schemas.openxmlformats.org/officeDocument/2006/relationships/slideLayout" Target="../slideLayouts/slideLayout809.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448" Type="http://schemas.openxmlformats.org/officeDocument/2006/relationships/slideLayout" Target="../slideLayouts/slideLayout448.xml"/><Relationship Id="rId655" Type="http://schemas.openxmlformats.org/officeDocument/2006/relationships/slideLayout" Target="../slideLayouts/slideLayout655.xml"/><Relationship Id="rId862" Type="http://schemas.openxmlformats.org/officeDocument/2006/relationships/slideLayout" Target="../slideLayouts/slideLayout86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722" Type="http://schemas.openxmlformats.org/officeDocument/2006/relationships/slideLayout" Target="../slideLayouts/slideLayout722.xml"/><Relationship Id="rId89" Type="http://schemas.openxmlformats.org/officeDocument/2006/relationships/slideLayout" Target="../slideLayouts/slideLayout89.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599" Type="http://schemas.openxmlformats.org/officeDocument/2006/relationships/slideLayout" Target="../slideLayouts/slideLayout599.xml"/><Relationship Id="rId459" Type="http://schemas.openxmlformats.org/officeDocument/2006/relationships/slideLayout" Target="../slideLayouts/slideLayout459.xml"/><Relationship Id="rId666" Type="http://schemas.openxmlformats.org/officeDocument/2006/relationships/slideLayout" Target="../slideLayouts/slideLayout666.xml"/><Relationship Id="rId873" Type="http://schemas.openxmlformats.org/officeDocument/2006/relationships/slideLayout" Target="../slideLayouts/slideLayout873.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319" Type="http://schemas.openxmlformats.org/officeDocument/2006/relationships/slideLayout" Target="../slideLayouts/slideLayout319.xml"/><Relationship Id="rId526" Type="http://schemas.openxmlformats.org/officeDocument/2006/relationships/slideLayout" Target="../slideLayouts/slideLayout526.xml"/><Relationship Id="rId733" Type="http://schemas.openxmlformats.org/officeDocument/2006/relationships/slideLayout" Target="../slideLayouts/slideLayout733.xml"/><Relationship Id="rId940" Type="http://schemas.openxmlformats.org/officeDocument/2006/relationships/slideLayout" Target="../slideLayouts/slideLayout940.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677" Type="http://schemas.openxmlformats.org/officeDocument/2006/relationships/slideLayout" Target="../slideLayouts/slideLayout677.xml"/><Relationship Id="rId800" Type="http://schemas.openxmlformats.org/officeDocument/2006/relationships/slideLayout" Target="../slideLayouts/slideLayout800.xml"/><Relationship Id="rId232" Type="http://schemas.openxmlformats.org/officeDocument/2006/relationships/slideLayout" Target="../slideLayouts/slideLayout232.xml"/><Relationship Id="rId884" Type="http://schemas.openxmlformats.org/officeDocument/2006/relationships/slideLayout" Target="../slideLayouts/slideLayout884.xml"/><Relationship Id="rId27" Type="http://schemas.openxmlformats.org/officeDocument/2006/relationships/slideLayout" Target="../slideLayouts/slideLayout27.xml"/><Relationship Id="rId537" Type="http://schemas.openxmlformats.org/officeDocument/2006/relationships/slideLayout" Target="../slideLayouts/slideLayout537.xml"/><Relationship Id="rId744" Type="http://schemas.openxmlformats.org/officeDocument/2006/relationships/slideLayout" Target="../slideLayouts/slideLayout744.xml"/><Relationship Id="rId951" Type="http://schemas.openxmlformats.org/officeDocument/2006/relationships/slideLayout" Target="../slideLayouts/slideLayout951.xml"/><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83" Type="http://schemas.openxmlformats.org/officeDocument/2006/relationships/slideLayout" Target="../slideLayouts/slideLayout383.xml"/><Relationship Id="rId590" Type="http://schemas.openxmlformats.org/officeDocument/2006/relationships/slideLayout" Target="../slideLayouts/slideLayout590.xml"/><Relationship Id="rId604" Type="http://schemas.openxmlformats.org/officeDocument/2006/relationships/slideLayout" Target="../slideLayouts/slideLayout604.xml"/><Relationship Id="rId811" Type="http://schemas.openxmlformats.org/officeDocument/2006/relationships/slideLayout" Target="../slideLayouts/slideLayout811.xml"/><Relationship Id="rId243" Type="http://schemas.openxmlformats.org/officeDocument/2006/relationships/slideLayout" Target="../slideLayouts/slideLayout243.xml"/><Relationship Id="rId450" Type="http://schemas.openxmlformats.org/officeDocument/2006/relationships/slideLayout" Target="../slideLayouts/slideLayout450.xml"/><Relationship Id="rId688" Type="http://schemas.openxmlformats.org/officeDocument/2006/relationships/slideLayout" Target="../slideLayouts/slideLayout688.xml"/><Relationship Id="rId895" Type="http://schemas.openxmlformats.org/officeDocument/2006/relationships/slideLayout" Target="../slideLayouts/slideLayout895.xml"/><Relationship Id="rId909" Type="http://schemas.openxmlformats.org/officeDocument/2006/relationships/slideLayout" Target="../slideLayouts/slideLayout909.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548" Type="http://schemas.openxmlformats.org/officeDocument/2006/relationships/slideLayout" Target="../slideLayouts/slideLayout548.xml"/><Relationship Id="rId755" Type="http://schemas.openxmlformats.org/officeDocument/2006/relationships/slideLayout" Target="../slideLayouts/slideLayout755.xml"/><Relationship Id="rId91" Type="http://schemas.openxmlformats.org/officeDocument/2006/relationships/slideLayout" Target="../slideLayouts/slideLayout91.xml"/><Relationship Id="rId187" Type="http://schemas.openxmlformats.org/officeDocument/2006/relationships/slideLayout" Target="../slideLayouts/slideLayout187.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615" Type="http://schemas.openxmlformats.org/officeDocument/2006/relationships/slideLayout" Target="../slideLayouts/slideLayout615.xml"/><Relationship Id="rId822" Type="http://schemas.openxmlformats.org/officeDocument/2006/relationships/slideLayout" Target="../slideLayouts/slideLayout822.xml"/><Relationship Id="rId254" Type="http://schemas.openxmlformats.org/officeDocument/2006/relationships/slideLayout" Target="../slideLayouts/slideLayout254.xml"/><Relationship Id="rId699" Type="http://schemas.openxmlformats.org/officeDocument/2006/relationships/slideLayout" Target="../slideLayouts/slideLayout699.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461" Type="http://schemas.openxmlformats.org/officeDocument/2006/relationships/slideLayout" Target="../slideLayouts/slideLayout461.xml"/><Relationship Id="rId559" Type="http://schemas.openxmlformats.org/officeDocument/2006/relationships/slideLayout" Target="../slideLayouts/slideLayout559.xml"/><Relationship Id="rId766" Type="http://schemas.openxmlformats.org/officeDocument/2006/relationships/slideLayout" Target="../slideLayouts/slideLayout76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419" Type="http://schemas.openxmlformats.org/officeDocument/2006/relationships/slideLayout" Target="../slideLayouts/slideLayout419.xml"/><Relationship Id="rId626" Type="http://schemas.openxmlformats.org/officeDocument/2006/relationships/slideLayout" Target="../slideLayouts/slideLayout626.xml"/><Relationship Id="rId833" Type="http://schemas.openxmlformats.org/officeDocument/2006/relationships/slideLayout" Target="../slideLayouts/slideLayout833.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900" Type="http://schemas.openxmlformats.org/officeDocument/2006/relationships/slideLayout" Target="../slideLayouts/slideLayout900.xml"/><Relationship Id="rId125" Type="http://schemas.openxmlformats.org/officeDocument/2006/relationships/slideLayout" Target="../slideLayouts/slideLayout125.xml"/><Relationship Id="rId332" Type="http://schemas.openxmlformats.org/officeDocument/2006/relationships/slideLayout" Target="../slideLayouts/slideLayout332.xml"/><Relationship Id="rId777" Type="http://schemas.openxmlformats.org/officeDocument/2006/relationships/slideLayout" Target="../slideLayouts/slideLayout777.xml"/><Relationship Id="rId637" Type="http://schemas.openxmlformats.org/officeDocument/2006/relationships/slideLayout" Target="../slideLayouts/slideLayout637.xml"/><Relationship Id="rId844" Type="http://schemas.openxmlformats.org/officeDocument/2006/relationships/slideLayout" Target="../slideLayouts/slideLayout844.xml"/><Relationship Id="rId276" Type="http://schemas.openxmlformats.org/officeDocument/2006/relationships/slideLayout" Target="../slideLayouts/slideLayout276.xml"/><Relationship Id="rId483" Type="http://schemas.openxmlformats.org/officeDocument/2006/relationships/slideLayout" Target="../slideLayouts/slideLayout483.xml"/><Relationship Id="rId690" Type="http://schemas.openxmlformats.org/officeDocument/2006/relationships/slideLayout" Target="../slideLayouts/slideLayout690.xml"/><Relationship Id="rId704" Type="http://schemas.openxmlformats.org/officeDocument/2006/relationships/slideLayout" Target="../slideLayouts/slideLayout704.xml"/><Relationship Id="rId911" Type="http://schemas.openxmlformats.org/officeDocument/2006/relationships/slideLayout" Target="../slideLayouts/slideLayout911.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343" Type="http://schemas.openxmlformats.org/officeDocument/2006/relationships/slideLayout" Target="../slideLayouts/slideLayout343.xml"/><Relationship Id="rId550" Type="http://schemas.openxmlformats.org/officeDocument/2006/relationships/slideLayout" Target="../slideLayouts/slideLayout550.xml"/><Relationship Id="rId788" Type="http://schemas.openxmlformats.org/officeDocument/2006/relationships/slideLayout" Target="../slideLayouts/slideLayout788.xml"/><Relationship Id="rId203" Type="http://schemas.openxmlformats.org/officeDocument/2006/relationships/slideLayout" Target="../slideLayouts/slideLayout203.xml"/><Relationship Id="rId648" Type="http://schemas.openxmlformats.org/officeDocument/2006/relationships/slideLayout" Target="../slideLayouts/slideLayout648.xml"/><Relationship Id="rId855" Type="http://schemas.openxmlformats.org/officeDocument/2006/relationships/slideLayout" Target="../slideLayouts/slideLayout85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715" Type="http://schemas.openxmlformats.org/officeDocument/2006/relationships/slideLayout" Target="../slideLayouts/slideLayout715.xml"/><Relationship Id="rId922" Type="http://schemas.openxmlformats.org/officeDocument/2006/relationships/slideLayout" Target="../slideLayouts/slideLayout922.xml"/><Relationship Id="rId147" Type="http://schemas.openxmlformats.org/officeDocument/2006/relationships/slideLayout" Target="../slideLayouts/slideLayout147.xml"/><Relationship Id="rId354" Type="http://schemas.openxmlformats.org/officeDocument/2006/relationships/slideLayout" Target="../slideLayouts/slideLayout354.xml"/><Relationship Id="rId799" Type="http://schemas.openxmlformats.org/officeDocument/2006/relationships/slideLayout" Target="../slideLayouts/slideLayout799.xml"/><Relationship Id="rId51" Type="http://schemas.openxmlformats.org/officeDocument/2006/relationships/slideLayout" Target="../slideLayouts/slideLayout51.xml"/><Relationship Id="rId561" Type="http://schemas.openxmlformats.org/officeDocument/2006/relationships/slideLayout" Target="../slideLayouts/slideLayout561.xml"/><Relationship Id="rId659" Type="http://schemas.openxmlformats.org/officeDocument/2006/relationships/slideLayout" Target="../slideLayouts/slideLayout659.xml"/><Relationship Id="rId866" Type="http://schemas.openxmlformats.org/officeDocument/2006/relationships/slideLayout" Target="../slideLayouts/slideLayout866.xml"/><Relationship Id="rId214" Type="http://schemas.openxmlformats.org/officeDocument/2006/relationships/slideLayout" Target="../slideLayouts/slideLayout214.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519" Type="http://schemas.openxmlformats.org/officeDocument/2006/relationships/slideLayout" Target="../slideLayouts/slideLayout519.xml"/><Relationship Id="rId158" Type="http://schemas.openxmlformats.org/officeDocument/2006/relationships/slideLayout" Target="../slideLayouts/slideLayout158.xml"/><Relationship Id="rId726" Type="http://schemas.openxmlformats.org/officeDocument/2006/relationships/slideLayout" Target="../slideLayouts/slideLayout726.xml"/><Relationship Id="rId933" Type="http://schemas.openxmlformats.org/officeDocument/2006/relationships/slideLayout" Target="../slideLayouts/slideLayout933.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572" Type="http://schemas.openxmlformats.org/officeDocument/2006/relationships/slideLayout" Target="../slideLayouts/slideLayout572.xml"/><Relationship Id="rId225" Type="http://schemas.openxmlformats.org/officeDocument/2006/relationships/slideLayout" Target="../slideLayouts/slideLayout225.xml"/><Relationship Id="rId432" Type="http://schemas.openxmlformats.org/officeDocument/2006/relationships/slideLayout" Target="../slideLayouts/slideLayout432.xml"/><Relationship Id="rId877" Type="http://schemas.openxmlformats.org/officeDocument/2006/relationships/slideLayout" Target="../slideLayouts/slideLayout877.xml"/><Relationship Id="rId737" Type="http://schemas.openxmlformats.org/officeDocument/2006/relationships/slideLayout" Target="../slideLayouts/slideLayout737.xml"/><Relationship Id="rId944" Type="http://schemas.openxmlformats.org/officeDocument/2006/relationships/slideLayout" Target="../slideLayouts/slideLayout944.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76" Type="http://schemas.openxmlformats.org/officeDocument/2006/relationships/slideLayout" Target="../slideLayouts/slideLayout376.xml"/><Relationship Id="rId583" Type="http://schemas.openxmlformats.org/officeDocument/2006/relationships/slideLayout" Target="../slideLayouts/slideLayout583.xml"/><Relationship Id="rId790" Type="http://schemas.openxmlformats.org/officeDocument/2006/relationships/slideLayout" Target="../slideLayouts/slideLayout790.xml"/><Relationship Id="rId804" Type="http://schemas.openxmlformats.org/officeDocument/2006/relationships/slideLayout" Target="../slideLayouts/slideLayout804.xml"/><Relationship Id="rId4" Type="http://schemas.openxmlformats.org/officeDocument/2006/relationships/slideLayout" Target="../slideLayouts/slideLayout4.xml"/><Relationship Id="rId236" Type="http://schemas.openxmlformats.org/officeDocument/2006/relationships/slideLayout" Target="../slideLayouts/slideLayout236.xml"/><Relationship Id="rId443" Type="http://schemas.openxmlformats.org/officeDocument/2006/relationships/slideLayout" Target="../slideLayouts/slideLayout443.xml"/><Relationship Id="rId650" Type="http://schemas.openxmlformats.org/officeDocument/2006/relationships/slideLayout" Target="../slideLayouts/slideLayout650.xml"/><Relationship Id="rId888" Type="http://schemas.openxmlformats.org/officeDocument/2006/relationships/slideLayout" Target="../slideLayouts/slideLayout888.xml"/><Relationship Id="rId303" Type="http://schemas.openxmlformats.org/officeDocument/2006/relationships/slideLayout" Target="../slideLayouts/slideLayout303.xml"/><Relationship Id="rId748" Type="http://schemas.openxmlformats.org/officeDocument/2006/relationships/slideLayout" Target="../slideLayouts/slideLayout748.xml"/><Relationship Id="rId955" Type="http://schemas.openxmlformats.org/officeDocument/2006/relationships/image" Target="../media/image1.emf"/><Relationship Id="rId84" Type="http://schemas.openxmlformats.org/officeDocument/2006/relationships/slideLayout" Target="../slideLayouts/slideLayout84.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594" Type="http://schemas.openxmlformats.org/officeDocument/2006/relationships/slideLayout" Target="../slideLayouts/slideLayout594.xml"/><Relationship Id="rId608" Type="http://schemas.openxmlformats.org/officeDocument/2006/relationships/slideLayout" Target="../slideLayouts/slideLayout608.xml"/><Relationship Id="rId815" Type="http://schemas.openxmlformats.org/officeDocument/2006/relationships/slideLayout" Target="../slideLayouts/slideLayout815.xml"/><Relationship Id="rId247" Type="http://schemas.openxmlformats.org/officeDocument/2006/relationships/slideLayout" Target="../slideLayouts/slideLayout247.xml"/><Relationship Id="rId899" Type="http://schemas.openxmlformats.org/officeDocument/2006/relationships/slideLayout" Target="../slideLayouts/slideLayout899.xml"/><Relationship Id="rId107" Type="http://schemas.openxmlformats.org/officeDocument/2006/relationships/slideLayout" Target="../slideLayouts/slideLayout107.xml"/><Relationship Id="rId454" Type="http://schemas.openxmlformats.org/officeDocument/2006/relationships/slideLayout" Target="../slideLayouts/slideLayout454.xml"/><Relationship Id="rId661" Type="http://schemas.openxmlformats.org/officeDocument/2006/relationships/slideLayout" Target="../slideLayouts/slideLayout661.xml"/><Relationship Id="rId759" Type="http://schemas.openxmlformats.org/officeDocument/2006/relationships/slideLayout" Target="../slideLayouts/slideLayout759.xml"/><Relationship Id="rId11" Type="http://schemas.openxmlformats.org/officeDocument/2006/relationships/slideLayout" Target="../slideLayouts/slideLayout11.xml"/><Relationship Id="rId314" Type="http://schemas.openxmlformats.org/officeDocument/2006/relationships/slideLayout" Target="../slideLayouts/slideLayout314.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619" Type="http://schemas.openxmlformats.org/officeDocument/2006/relationships/slideLayout" Target="../slideLayouts/slideLayout619.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826" Type="http://schemas.openxmlformats.org/officeDocument/2006/relationships/slideLayout" Target="../slideLayouts/slideLayout826.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672" Type="http://schemas.openxmlformats.org/officeDocument/2006/relationships/slideLayout" Target="../slideLayouts/slideLayout672.xml"/><Relationship Id="rId22" Type="http://schemas.openxmlformats.org/officeDocument/2006/relationships/slideLayout" Target="../slideLayouts/slideLayout22.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532" Type="http://schemas.openxmlformats.org/officeDocument/2006/relationships/slideLayout" Target="../slideLayouts/slideLayout532.xml"/><Relationship Id="rId171" Type="http://schemas.openxmlformats.org/officeDocument/2006/relationships/slideLayout" Target="../slideLayouts/slideLayout171.xml"/><Relationship Id="rId837" Type="http://schemas.openxmlformats.org/officeDocument/2006/relationships/slideLayout" Target="../slideLayouts/slideLayout837.xml"/><Relationship Id="rId269" Type="http://schemas.openxmlformats.org/officeDocument/2006/relationships/slideLayout" Target="../slideLayouts/slideLayout269.xml"/><Relationship Id="rId476" Type="http://schemas.openxmlformats.org/officeDocument/2006/relationships/slideLayout" Target="../slideLayouts/slideLayout476.xml"/><Relationship Id="rId683" Type="http://schemas.openxmlformats.org/officeDocument/2006/relationships/slideLayout" Target="../slideLayouts/slideLayout683.xml"/><Relationship Id="rId890" Type="http://schemas.openxmlformats.org/officeDocument/2006/relationships/slideLayout" Target="../slideLayouts/slideLayout890.xml"/><Relationship Id="rId904" Type="http://schemas.openxmlformats.org/officeDocument/2006/relationships/slideLayout" Target="../slideLayouts/slideLayout904.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336" Type="http://schemas.openxmlformats.org/officeDocument/2006/relationships/slideLayout" Target="../slideLayouts/slideLayout336.xml"/><Relationship Id="rId543" Type="http://schemas.openxmlformats.org/officeDocument/2006/relationships/slideLayout" Target="../slideLayouts/slideLayout543.xml"/><Relationship Id="rId182" Type="http://schemas.openxmlformats.org/officeDocument/2006/relationships/slideLayout" Target="../slideLayouts/slideLayout182.xml"/><Relationship Id="rId403" Type="http://schemas.openxmlformats.org/officeDocument/2006/relationships/slideLayout" Target="../slideLayouts/slideLayout403.xml"/><Relationship Id="rId750" Type="http://schemas.openxmlformats.org/officeDocument/2006/relationships/slideLayout" Target="../slideLayouts/slideLayout750.xml"/><Relationship Id="rId848" Type="http://schemas.openxmlformats.org/officeDocument/2006/relationships/slideLayout" Target="../slideLayouts/slideLayout848.xml"/><Relationship Id="rId487" Type="http://schemas.openxmlformats.org/officeDocument/2006/relationships/slideLayout" Target="../slideLayouts/slideLayout487.xml"/><Relationship Id="rId610" Type="http://schemas.openxmlformats.org/officeDocument/2006/relationships/slideLayout" Target="../slideLayouts/slideLayout610.xml"/><Relationship Id="rId694" Type="http://schemas.openxmlformats.org/officeDocument/2006/relationships/slideLayout" Target="../slideLayouts/slideLayout694.xml"/><Relationship Id="rId708" Type="http://schemas.openxmlformats.org/officeDocument/2006/relationships/slideLayout" Target="../slideLayouts/slideLayout708.xml"/><Relationship Id="rId915" Type="http://schemas.openxmlformats.org/officeDocument/2006/relationships/slideLayout" Target="../slideLayouts/slideLayout915.xml"/><Relationship Id="rId347" Type="http://schemas.openxmlformats.org/officeDocument/2006/relationships/slideLayout" Target="../slideLayouts/slideLayout347.xml"/><Relationship Id="rId44" Type="http://schemas.openxmlformats.org/officeDocument/2006/relationships/slideLayout" Target="../slideLayouts/slideLayout44.xml"/><Relationship Id="rId554" Type="http://schemas.openxmlformats.org/officeDocument/2006/relationships/slideLayout" Target="../slideLayouts/slideLayout554.xml"/><Relationship Id="rId761" Type="http://schemas.openxmlformats.org/officeDocument/2006/relationships/slideLayout" Target="../slideLayouts/slideLayout761.xml"/><Relationship Id="rId859" Type="http://schemas.openxmlformats.org/officeDocument/2006/relationships/slideLayout" Target="../slideLayouts/slideLayout85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414" Type="http://schemas.openxmlformats.org/officeDocument/2006/relationships/slideLayout" Target="../slideLayouts/slideLayout414.xml"/><Relationship Id="rId498" Type="http://schemas.openxmlformats.org/officeDocument/2006/relationships/slideLayout" Target="../slideLayouts/slideLayout498.xml"/><Relationship Id="rId621" Type="http://schemas.openxmlformats.org/officeDocument/2006/relationships/slideLayout" Target="../slideLayouts/slideLayout621.xml"/><Relationship Id="rId260" Type="http://schemas.openxmlformats.org/officeDocument/2006/relationships/slideLayout" Target="../slideLayouts/slideLayout260.xml"/><Relationship Id="rId719" Type="http://schemas.openxmlformats.org/officeDocument/2006/relationships/slideLayout" Target="../slideLayouts/slideLayout719.xml"/><Relationship Id="rId926" Type="http://schemas.openxmlformats.org/officeDocument/2006/relationships/slideLayout" Target="../slideLayouts/slideLayout926.xml"/><Relationship Id="rId55" Type="http://schemas.openxmlformats.org/officeDocument/2006/relationships/slideLayout" Target="../slideLayouts/slideLayout55.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565" Type="http://schemas.openxmlformats.org/officeDocument/2006/relationships/slideLayout" Target="../slideLayouts/slideLayout565.xml"/><Relationship Id="rId772" Type="http://schemas.openxmlformats.org/officeDocument/2006/relationships/slideLayout" Target="../slideLayouts/slideLayout77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632" Type="http://schemas.openxmlformats.org/officeDocument/2006/relationships/slideLayout" Target="../slideLayouts/slideLayout632.xml"/><Relationship Id="rId271" Type="http://schemas.openxmlformats.org/officeDocument/2006/relationships/slideLayout" Target="../slideLayouts/slideLayout271.xml"/><Relationship Id="rId937" Type="http://schemas.openxmlformats.org/officeDocument/2006/relationships/slideLayout" Target="../slideLayouts/slideLayout937.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69" Type="http://schemas.openxmlformats.org/officeDocument/2006/relationships/slideLayout" Target="../slideLayouts/slideLayout369.xml"/><Relationship Id="rId576" Type="http://schemas.openxmlformats.org/officeDocument/2006/relationships/slideLayout" Target="../slideLayouts/slideLayout576.xml"/><Relationship Id="rId783" Type="http://schemas.openxmlformats.org/officeDocument/2006/relationships/slideLayout" Target="../slideLayouts/slideLayout783.xml"/><Relationship Id="rId229" Type="http://schemas.openxmlformats.org/officeDocument/2006/relationships/slideLayout" Target="../slideLayouts/slideLayout229.xml"/><Relationship Id="rId436" Type="http://schemas.openxmlformats.org/officeDocument/2006/relationships/slideLayout" Target="../slideLayouts/slideLayout436.xml"/><Relationship Id="rId643" Type="http://schemas.openxmlformats.org/officeDocument/2006/relationships/slideLayout" Target="../slideLayouts/slideLayout643.xml"/><Relationship Id="rId850" Type="http://schemas.openxmlformats.org/officeDocument/2006/relationships/slideLayout" Target="../slideLayouts/slideLayout850.xml"/><Relationship Id="rId948" Type="http://schemas.openxmlformats.org/officeDocument/2006/relationships/slideLayout" Target="../slideLayouts/slideLayout948.xml"/><Relationship Id="rId77" Type="http://schemas.openxmlformats.org/officeDocument/2006/relationships/slideLayout" Target="../slideLayouts/slideLayout77.xml"/><Relationship Id="rId282" Type="http://schemas.openxmlformats.org/officeDocument/2006/relationships/slideLayout" Target="../slideLayouts/slideLayout282.xml"/><Relationship Id="rId503" Type="http://schemas.openxmlformats.org/officeDocument/2006/relationships/slideLayout" Target="../slideLayouts/slideLayout503.xml"/><Relationship Id="rId587" Type="http://schemas.openxmlformats.org/officeDocument/2006/relationships/slideLayout" Target="../slideLayouts/slideLayout587.xml"/><Relationship Id="rId710" Type="http://schemas.openxmlformats.org/officeDocument/2006/relationships/slideLayout" Target="../slideLayouts/slideLayout710.xml"/><Relationship Id="rId808" Type="http://schemas.openxmlformats.org/officeDocument/2006/relationships/slideLayout" Target="../slideLayouts/slideLayout808.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447" Type="http://schemas.openxmlformats.org/officeDocument/2006/relationships/slideLayout" Target="../slideLayouts/slideLayout447.xml"/><Relationship Id="rId794" Type="http://schemas.openxmlformats.org/officeDocument/2006/relationships/slideLayout" Target="../slideLayouts/slideLayout794.xml"/><Relationship Id="rId654" Type="http://schemas.openxmlformats.org/officeDocument/2006/relationships/slideLayout" Target="../slideLayouts/slideLayout654.xml"/><Relationship Id="rId861" Type="http://schemas.openxmlformats.org/officeDocument/2006/relationships/slideLayout" Target="../slideLayouts/slideLayout861.xml"/><Relationship Id="rId959" Type="http://schemas.openxmlformats.org/officeDocument/2006/relationships/image" Target="../media/image5.emf"/><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514" Type="http://schemas.openxmlformats.org/officeDocument/2006/relationships/slideLayout" Target="../slideLayouts/slideLayout514.xml"/><Relationship Id="rId721" Type="http://schemas.openxmlformats.org/officeDocument/2006/relationships/slideLayout" Target="../slideLayouts/slideLayout721.xml"/><Relationship Id="rId88" Type="http://schemas.openxmlformats.org/officeDocument/2006/relationships/slideLayout" Target="../slideLayouts/slideLayout88.xml"/><Relationship Id="rId153" Type="http://schemas.openxmlformats.org/officeDocument/2006/relationships/slideLayout" Target="../slideLayouts/slideLayout153.xml"/><Relationship Id="rId360" Type="http://schemas.openxmlformats.org/officeDocument/2006/relationships/slideLayout" Target="../slideLayouts/slideLayout360.xml"/><Relationship Id="rId598" Type="http://schemas.openxmlformats.org/officeDocument/2006/relationships/slideLayout" Target="../slideLayouts/slideLayout598.xml"/><Relationship Id="rId819" Type="http://schemas.openxmlformats.org/officeDocument/2006/relationships/slideLayout" Target="../slideLayouts/slideLayout819.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665" Type="http://schemas.openxmlformats.org/officeDocument/2006/relationships/slideLayout" Target="../slideLayouts/slideLayout665.xml"/><Relationship Id="rId872" Type="http://schemas.openxmlformats.org/officeDocument/2006/relationships/slideLayout" Target="../slideLayouts/slideLayout872.xml"/><Relationship Id="rId15" Type="http://schemas.openxmlformats.org/officeDocument/2006/relationships/slideLayout" Target="../slideLayouts/slideLayout15.xml"/><Relationship Id="rId318" Type="http://schemas.openxmlformats.org/officeDocument/2006/relationships/slideLayout" Target="../slideLayouts/slideLayout318.xml"/><Relationship Id="rId525" Type="http://schemas.openxmlformats.org/officeDocument/2006/relationships/slideLayout" Target="../slideLayouts/slideLayout525.xml"/><Relationship Id="rId732" Type="http://schemas.openxmlformats.org/officeDocument/2006/relationships/slideLayout" Target="../slideLayouts/slideLayout732.xml"/><Relationship Id="rId99" Type="http://schemas.openxmlformats.org/officeDocument/2006/relationships/slideLayout" Target="../slideLayouts/slideLayout99.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69" Type="http://schemas.openxmlformats.org/officeDocument/2006/relationships/slideLayout" Target="../slideLayouts/slideLayout469.xml"/><Relationship Id="rId676" Type="http://schemas.openxmlformats.org/officeDocument/2006/relationships/slideLayout" Target="../slideLayouts/slideLayout676.xml"/><Relationship Id="rId883" Type="http://schemas.openxmlformats.org/officeDocument/2006/relationships/slideLayout" Target="../slideLayouts/slideLayout883.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329" Type="http://schemas.openxmlformats.org/officeDocument/2006/relationships/slideLayout" Target="../slideLayouts/slideLayout329.xml"/><Relationship Id="rId536" Type="http://schemas.openxmlformats.org/officeDocument/2006/relationships/slideLayout" Target="../slideLayouts/slideLayout536.xml"/><Relationship Id="rId175" Type="http://schemas.openxmlformats.org/officeDocument/2006/relationships/slideLayout" Target="../slideLayouts/slideLayout175.xml"/><Relationship Id="rId743" Type="http://schemas.openxmlformats.org/officeDocument/2006/relationships/slideLayout" Target="../slideLayouts/slideLayout743.xml"/><Relationship Id="rId950" Type="http://schemas.openxmlformats.org/officeDocument/2006/relationships/slideLayout" Target="../slideLayouts/slideLayout950.xml"/><Relationship Id="rId382" Type="http://schemas.openxmlformats.org/officeDocument/2006/relationships/slideLayout" Target="../slideLayouts/slideLayout382.xml"/><Relationship Id="rId603" Type="http://schemas.openxmlformats.org/officeDocument/2006/relationships/slideLayout" Target="../slideLayouts/slideLayout603.xml"/><Relationship Id="rId687" Type="http://schemas.openxmlformats.org/officeDocument/2006/relationships/slideLayout" Target="../slideLayouts/slideLayout687.xml"/><Relationship Id="rId810" Type="http://schemas.openxmlformats.org/officeDocument/2006/relationships/slideLayout" Target="../slideLayouts/slideLayout810.xml"/><Relationship Id="rId908" Type="http://schemas.openxmlformats.org/officeDocument/2006/relationships/slideLayout" Target="../slideLayouts/slideLayout908.xml"/><Relationship Id="rId242" Type="http://schemas.openxmlformats.org/officeDocument/2006/relationships/slideLayout" Target="../slideLayouts/slideLayout242.xml"/><Relationship Id="rId894" Type="http://schemas.openxmlformats.org/officeDocument/2006/relationships/slideLayout" Target="../slideLayouts/slideLayout894.xml"/><Relationship Id="rId37" Type="http://schemas.openxmlformats.org/officeDocument/2006/relationships/slideLayout" Target="../slideLayouts/slideLayout37.xml"/><Relationship Id="rId102" Type="http://schemas.openxmlformats.org/officeDocument/2006/relationships/slideLayout" Target="../slideLayouts/slideLayout102.xml"/><Relationship Id="rId547" Type="http://schemas.openxmlformats.org/officeDocument/2006/relationships/slideLayout" Target="../slideLayouts/slideLayout547.xml"/><Relationship Id="rId754" Type="http://schemas.openxmlformats.org/officeDocument/2006/relationships/slideLayout" Target="../slideLayouts/slideLayout754.xml"/><Relationship Id="rId961" Type="http://schemas.openxmlformats.org/officeDocument/2006/relationships/image" Target="../media/image7.emf"/><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614" Type="http://schemas.openxmlformats.org/officeDocument/2006/relationships/slideLayout" Target="../slideLayouts/slideLayout614.xml"/><Relationship Id="rId821" Type="http://schemas.openxmlformats.org/officeDocument/2006/relationships/slideLayout" Target="../slideLayouts/slideLayout821.xml"/><Relationship Id="rId253" Type="http://schemas.openxmlformats.org/officeDocument/2006/relationships/slideLayout" Target="../slideLayouts/slideLayout253.xml"/><Relationship Id="rId460" Type="http://schemas.openxmlformats.org/officeDocument/2006/relationships/slideLayout" Target="../slideLayouts/slideLayout460.xml"/><Relationship Id="rId698" Type="http://schemas.openxmlformats.org/officeDocument/2006/relationships/slideLayout" Target="../slideLayouts/slideLayout698.xml"/><Relationship Id="rId919" Type="http://schemas.openxmlformats.org/officeDocument/2006/relationships/slideLayout" Target="../slideLayouts/slideLayout919.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558" Type="http://schemas.openxmlformats.org/officeDocument/2006/relationships/slideLayout" Target="../slideLayouts/slideLayout558.xml"/><Relationship Id="rId765" Type="http://schemas.openxmlformats.org/officeDocument/2006/relationships/slideLayout" Target="../slideLayouts/slideLayout765.xml"/><Relationship Id="rId197" Type="http://schemas.openxmlformats.org/officeDocument/2006/relationships/slideLayout" Target="../slideLayouts/slideLayout197.xml"/><Relationship Id="rId418" Type="http://schemas.openxmlformats.org/officeDocument/2006/relationships/slideLayout" Target="../slideLayouts/slideLayout418.xml"/><Relationship Id="rId625" Type="http://schemas.openxmlformats.org/officeDocument/2006/relationships/slideLayout" Target="../slideLayouts/slideLayout625.xml"/><Relationship Id="rId832" Type="http://schemas.openxmlformats.org/officeDocument/2006/relationships/slideLayout" Target="../slideLayouts/slideLayout83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569" Type="http://schemas.openxmlformats.org/officeDocument/2006/relationships/slideLayout" Target="../slideLayouts/slideLayout569.xml"/><Relationship Id="rId776" Type="http://schemas.openxmlformats.org/officeDocument/2006/relationships/slideLayout" Target="../slideLayouts/slideLayout776.xml"/><Relationship Id="rId331" Type="http://schemas.openxmlformats.org/officeDocument/2006/relationships/slideLayout" Target="../slideLayouts/slideLayout331.xml"/><Relationship Id="rId429" Type="http://schemas.openxmlformats.org/officeDocument/2006/relationships/slideLayout" Target="../slideLayouts/slideLayout429.xml"/><Relationship Id="rId636" Type="http://schemas.openxmlformats.org/officeDocument/2006/relationships/slideLayout" Target="../slideLayouts/slideLayout636.xml"/><Relationship Id="rId843" Type="http://schemas.openxmlformats.org/officeDocument/2006/relationships/slideLayout" Target="../slideLayouts/slideLayout843.xml"/><Relationship Id="rId275" Type="http://schemas.openxmlformats.org/officeDocument/2006/relationships/slideLayout" Target="../slideLayouts/slideLayout275.xml"/><Relationship Id="rId482" Type="http://schemas.openxmlformats.org/officeDocument/2006/relationships/slideLayout" Target="../slideLayouts/slideLayout482.xml"/><Relationship Id="rId703" Type="http://schemas.openxmlformats.org/officeDocument/2006/relationships/slideLayout" Target="../slideLayouts/slideLayout703.xml"/><Relationship Id="rId910" Type="http://schemas.openxmlformats.org/officeDocument/2006/relationships/slideLayout" Target="../slideLayouts/slideLayout910.xml"/><Relationship Id="rId135" Type="http://schemas.openxmlformats.org/officeDocument/2006/relationships/slideLayout" Target="../slideLayouts/slideLayout135.xml"/><Relationship Id="rId342" Type="http://schemas.openxmlformats.org/officeDocument/2006/relationships/slideLayout" Target="../slideLayouts/slideLayout342.xml"/><Relationship Id="rId787" Type="http://schemas.openxmlformats.org/officeDocument/2006/relationships/slideLayout" Target="../slideLayouts/slideLayout787.xml"/><Relationship Id="rId202" Type="http://schemas.openxmlformats.org/officeDocument/2006/relationships/slideLayout" Target="../slideLayouts/slideLayout202.xml"/><Relationship Id="rId647" Type="http://schemas.openxmlformats.org/officeDocument/2006/relationships/slideLayout" Target="../slideLayouts/slideLayout647.xml"/><Relationship Id="rId854" Type="http://schemas.openxmlformats.org/officeDocument/2006/relationships/slideLayout" Target="../slideLayouts/slideLayout854.xml"/><Relationship Id="rId286" Type="http://schemas.openxmlformats.org/officeDocument/2006/relationships/slideLayout" Target="../slideLayouts/slideLayout286.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714" Type="http://schemas.openxmlformats.org/officeDocument/2006/relationships/slideLayout" Target="../slideLayouts/slideLayout714.xml"/><Relationship Id="rId921" Type="http://schemas.openxmlformats.org/officeDocument/2006/relationships/slideLayout" Target="../slideLayouts/slideLayout921.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068.xml"/><Relationship Id="rId671" Type="http://schemas.openxmlformats.org/officeDocument/2006/relationships/slideLayout" Target="../slideLayouts/slideLayout1622.xml"/><Relationship Id="rId769" Type="http://schemas.openxmlformats.org/officeDocument/2006/relationships/slideLayout" Target="../slideLayouts/slideLayout1720.xml"/><Relationship Id="rId21" Type="http://schemas.openxmlformats.org/officeDocument/2006/relationships/slideLayout" Target="../slideLayouts/slideLayout972.xml"/><Relationship Id="rId324" Type="http://schemas.openxmlformats.org/officeDocument/2006/relationships/slideLayout" Target="../slideLayouts/slideLayout1275.xml"/><Relationship Id="rId531" Type="http://schemas.openxmlformats.org/officeDocument/2006/relationships/slideLayout" Target="../slideLayouts/slideLayout1482.xml"/><Relationship Id="rId629" Type="http://schemas.openxmlformats.org/officeDocument/2006/relationships/slideLayout" Target="../slideLayouts/slideLayout1580.xml"/><Relationship Id="rId170" Type="http://schemas.openxmlformats.org/officeDocument/2006/relationships/slideLayout" Target="../slideLayouts/slideLayout1121.xml"/><Relationship Id="rId836" Type="http://schemas.openxmlformats.org/officeDocument/2006/relationships/slideLayout" Target="../slideLayouts/slideLayout1787.xml"/><Relationship Id="rId268" Type="http://schemas.openxmlformats.org/officeDocument/2006/relationships/slideLayout" Target="../slideLayouts/slideLayout1219.xml"/><Relationship Id="rId475" Type="http://schemas.openxmlformats.org/officeDocument/2006/relationships/slideLayout" Target="../slideLayouts/slideLayout1426.xml"/><Relationship Id="rId682" Type="http://schemas.openxmlformats.org/officeDocument/2006/relationships/slideLayout" Target="../slideLayouts/slideLayout1633.xml"/><Relationship Id="rId32" Type="http://schemas.openxmlformats.org/officeDocument/2006/relationships/slideLayout" Target="../slideLayouts/slideLayout983.xml"/><Relationship Id="rId128" Type="http://schemas.openxmlformats.org/officeDocument/2006/relationships/slideLayout" Target="../slideLayouts/slideLayout1079.xml"/><Relationship Id="rId335" Type="http://schemas.openxmlformats.org/officeDocument/2006/relationships/slideLayout" Target="../slideLayouts/slideLayout1286.xml"/><Relationship Id="rId542" Type="http://schemas.openxmlformats.org/officeDocument/2006/relationships/slideLayout" Target="../slideLayouts/slideLayout1493.xml"/><Relationship Id="rId181" Type="http://schemas.openxmlformats.org/officeDocument/2006/relationships/slideLayout" Target="../slideLayouts/slideLayout1132.xml"/><Relationship Id="rId402" Type="http://schemas.openxmlformats.org/officeDocument/2006/relationships/slideLayout" Target="../slideLayouts/slideLayout1353.xml"/><Relationship Id="rId847" Type="http://schemas.openxmlformats.org/officeDocument/2006/relationships/slideLayout" Target="../slideLayouts/slideLayout1798.xml"/><Relationship Id="rId279" Type="http://schemas.openxmlformats.org/officeDocument/2006/relationships/slideLayout" Target="../slideLayouts/slideLayout1230.xml"/><Relationship Id="rId486" Type="http://schemas.openxmlformats.org/officeDocument/2006/relationships/slideLayout" Target="../slideLayouts/slideLayout1437.xml"/><Relationship Id="rId693" Type="http://schemas.openxmlformats.org/officeDocument/2006/relationships/slideLayout" Target="../slideLayouts/slideLayout1644.xml"/><Relationship Id="rId707" Type="http://schemas.openxmlformats.org/officeDocument/2006/relationships/slideLayout" Target="../slideLayouts/slideLayout1658.xml"/><Relationship Id="rId43" Type="http://schemas.openxmlformats.org/officeDocument/2006/relationships/slideLayout" Target="../slideLayouts/slideLayout994.xml"/><Relationship Id="rId139" Type="http://schemas.openxmlformats.org/officeDocument/2006/relationships/slideLayout" Target="../slideLayouts/slideLayout1090.xml"/><Relationship Id="rId346" Type="http://schemas.openxmlformats.org/officeDocument/2006/relationships/slideLayout" Target="../slideLayouts/slideLayout1297.xml"/><Relationship Id="rId553" Type="http://schemas.openxmlformats.org/officeDocument/2006/relationships/slideLayout" Target="../slideLayouts/slideLayout1504.xml"/><Relationship Id="rId760" Type="http://schemas.openxmlformats.org/officeDocument/2006/relationships/slideLayout" Target="../slideLayouts/slideLayout1711.xml"/><Relationship Id="rId192" Type="http://schemas.openxmlformats.org/officeDocument/2006/relationships/slideLayout" Target="../slideLayouts/slideLayout1143.xml"/><Relationship Id="rId206" Type="http://schemas.openxmlformats.org/officeDocument/2006/relationships/slideLayout" Target="../slideLayouts/slideLayout1157.xml"/><Relationship Id="rId413" Type="http://schemas.openxmlformats.org/officeDocument/2006/relationships/slideLayout" Target="../slideLayouts/slideLayout1364.xml"/><Relationship Id="rId858" Type="http://schemas.openxmlformats.org/officeDocument/2006/relationships/theme" Target="../theme/theme2.xml"/><Relationship Id="rId497" Type="http://schemas.openxmlformats.org/officeDocument/2006/relationships/slideLayout" Target="../slideLayouts/slideLayout1448.xml"/><Relationship Id="rId620" Type="http://schemas.openxmlformats.org/officeDocument/2006/relationships/slideLayout" Target="../slideLayouts/slideLayout1571.xml"/><Relationship Id="rId718" Type="http://schemas.openxmlformats.org/officeDocument/2006/relationships/slideLayout" Target="../slideLayouts/slideLayout1669.xml"/><Relationship Id="rId357" Type="http://schemas.openxmlformats.org/officeDocument/2006/relationships/slideLayout" Target="../slideLayouts/slideLayout1308.xml"/><Relationship Id="rId54" Type="http://schemas.openxmlformats.org/officeDocument/2006/relationships/slideLayout" Target="../slideLayouts/slideLayout1005.xml"/><Relationship Id="rId217" Type="http://schemas.openxmlformats.org/officeDocument/2006/relationships/slideLayout" Target="../slideLayouts/slideLayout1168.xml"/><Relationship Id="rId564" Type="http://schemas.openxmlformats.org/officeDocument/2006/relationships/slideLayout" Target="../slideLayouts/slideLayout1515.xml"/><Relationship Id="rId771" Type="http://schemas.openxmlformats.org/officeDocument/2006/relationships/slideLayout" Target="../slideLayouts/slideLayout1722.xml"/><Relationship Id="rId424" Type="http://schemas.openxmlformats.org/officeDocument/2006/relationships/slideLayout" Target="../slideLayouts/slideLayout1375.xml"/><Relationship Id="rId631" Type="http://schemas.openxmlformats.org/officeDocument/2006/relationships/slideLayout" Target="../slideLayouts/slideLayout1582.xml"/><Relationship Id="rId729" Type="http://schemas.openxmlformats.org/officeDocument/2006/relationships/slideLayout" Target="../slideLayouts/slideLayout1680.xml"/><Relationship Id="rId270" Type="http://schemas.openxmlformats.org/officeDocument/2006/relationships/slideLayout" Target="../slideLayouts/slideLayout1221.xml"/><Relationship Id="rId65" Type="http://schemas.openxmlformats.org/officeDocument/2006/relationships/slideLayout" Target="../slideLayouts/slideLayout1016.xml"/><Relationship Id="rId130" Type="http://schemas.openxmlformats.org/officeDocument/2006/relationships/slideLayout" Target="../slideLayouts/slideLayout1081.xml"/><Relationship Id="rId368" Type="http://schemas.openxmlformats.org/officeDocument/2006/relationships/slideLayout" Target="../slideLayouts/slideLayout1319.xml"/><Relationship Id="rId575" Type="http://schemas.openxmlformats.org/officeDocument/2006/relationships/slideLayout" Target="../slideLayouts/slideLayout1526.xml"/><Relationship Id="rId782" Type="http://schemas.openxmlformats.org/officeDocument/2006/relationships/slideLayout" Target="../slideLayouts/slideLayout1733.xml"/><Relationship Id="rId228" Type="http://schemas.openxmlformats.org/officeDocument/2006/relationships/slideLayout" Target="../slideLayouts/slideLayout1179.xml"/><Relationship Id="rId435" Type="http://schemas.openxmlformats.org/officeDocument/2006/relationships/slideLayout" Target="../slideLayouts/slideLayout1386.xml"/><Relationship Id="rId642" Type="http://schemas.openxmlformats.org/officeDocument/2006/relationships/slideLayout" Target="../slideLayouts/slideLayout1593.xml"/><Relationship Id="rId281" Type="http://schemas.openxmlformats.org/officeDocument/2006/relationships/slideLayout" Target="../slideLayouts/slideLayout1232.xml"/><Relationship Id="rId502" Type="http://schemas.openxmlformats.org/officeDocument/2006/relationships/slideLayout" Target="../slideLayouts/slideLayout1453.xml"/><Relationship Id="rId76" Type="http://schemas.openxmlformats.org/officeDocument/2006/relationships/slideLayout" Target="../slideLayouts/slideLayout1027.xml"/><Relationship Id="rId141" Type="http://schemas.openxmlformats.org/officeDocument/2006/relationships/slideLayout" Target="../slideLayouts/slideLayout1092.xml"/><Relationship Id="rId379" Type="http://schemas.openxmlformats.org/officeDocument/2006/relationships/slideLayout" Target="../slideLayouts/slideLayout1330.xml"/><Relationship Id="rId586" Type="http://schemas.openxmlformats.org/officeDocument/2006/relationships/slideLayout" Target="../slideLayouts/slideLayout1537.xml"/><Relationship Id="rId793" Type="http://schemas.openxmlformats.org/officeDocument/2006/relationships/slideLayout" Target="../slideLayouts/slideLayout1744.xml"/><Relationship Id="rId807" Type="http://schemas.openxmlformats.org/officeDocument/2006/relationships/slideLayout" Target="../slideLayouts/slideLayout1758.xml"/><Relationship Id="rId7" Type="http://schemas.openxmlformats.org/officeDocument/2006/relationships/slideLayout" Target="../slideLayouts/slideLayout958.xml"/><Relationship Id="rId239" Type="http://schemas.openxmlformats.org/officeDocument/2006/relationships/slideLayout" Target="../slideLayouts/slideLayout1190.xml"/><Relationship Id="rId446" Type="http://schemas.openxmlformats.org/officeDocument/2006/relationships/slideLayout" Target="../slideLayouts/slideLayout1397.xml"/><Relationship Id="rId653" Type="http://schemas.openxmlformats.org/officeDocument/2006/relationships/slideLayout" Target="../slideLayouts/slideLayout1604.xml"/><Relationship Id="rId292" Type="http://schemas.openxmlformats.org/officeDocument/2006/relationships/slideLayout" Target="../slideLayouts/slideLayout1243.xml"/><Relationship Id="rId306" Type="http://schemas.openxmlformats.org/officeDocument/2006/relationships/slideLayout" Target="../slideLayouts/slideLayout1257.xml"/><Relationship Id="rId860" Type="http://schemas.openxmlformats.org/officeDocument/2006/relationships/audio" Target="../media/media1.mp3"/><Relationship Id="rId87" Type="http://schemas.openxmlformats.org/officeDocument/2006/relationships/slideLayout" Target="../slideLayouts/slideLayout1038.xml"/><Relationship Id="rId513" Type="http://schemas.openxmlformats.org/officeDocument/2006/relationships/slideLayout" Target="../slideLayouts/slideLayout1464.xml"/><Relationship Id="rId597" Type="http://schemas.openxmlformats.org/officeDocument/2006/relationships/slideLayout" Target="../slideLayouts/slideLayout1548.xml"/><Relationship Id="rId720" Type="http://schemas.openxmlformats.org/officeDocument/2006/relationships/slideLayout" Target="../slideLayouts/slideLayout1671.xml"/><Relationship Id="rId818" Type="http://schemas.openxmlformats.org/officeDocument/2006/relationships/slideLayout" Target="../slideLayouts/slideLayout1769.xml"/><Relationship Id="rId152" Type="http://schemas.openxmlformats.org/officeDocument/2006/relationships/slideLayout" Target="../slideLayouts/slideLayout1103.xml"/><Relationship Id="rId457" Type="http://schemas.openxmlformats.org/officeDocument/2006/relationships/slideLayout" Target="../slideLayouts/slideLayout1408.xml"/><Relationship Id="rId664" Type="http://schemas.openxmlformats.org/officeDocument/2006/relationships/slideLayout" Target="../slideLayouts/slideLayout1615.xml"/><Relationship Id="rId14" Type="http://schemas.openxmlformats.org/officeDocument/2006/relationships/slideLayout" Target="../slideLayouts/slideLayout965.xml"/><Relationship Id="rId317" Type="http://schemas.openxmlformats.org/officeDocument/2006/relationships/slideLayout" Target="../slideLayouts/slideLayout1268.xml"/><Relationship Id="rId524" Type="http://schemas.openxmlformats.org/officeDocument/2006/relationships/slideLayout" Target="../slideLayouts/slideLayout1475.xml"/><Relationship Id="rId731" Type="http://schemas.openxmlformats.org/officeDocument/2006/relationships/slideLayout" Target="../slideLayouts/slideLayout1682.xml"/><Relationship Id="rId98" Type="http://schemas.openxmlformats.org/officeDocument/2006/relationships/slideLayout" Target="../slideLayouts/slideLayout1049.xml"/><Relationship Id="rId163" Type="http://schemas.openxmlformats.org/officeDocument/2006/relationships/slideLayout" Target="../slideLayouts/slideLayout1114.xml"/><Relationship Id="rId370" Type="http://schemas.openxmlformats.org/officeDocument/2006/relationships/slideLayout" Target="../slideLayouts/slideLayout1321.xml"/><Relationship Id="rId829" Type="http://schemas.openxmlformats.org/officeDocument/2006/relationships/slideLayout" Target="../slideLayouts/slideLayout1780.xml"/><Relationship Id="rId230" Type="http://schemas.openxmlformats.org/officeDocument/2006/relationships/slideLayout" Target="../slideLayouts/slideLayout1181.xml"/><Relationship Id="rId468" Type="http://schemas.openxmlformats.org/officeDocument/2006/relationships/slideLayout" Target="../slideLayouts/slideLayout1419.xml"/><Relationship Id="rId675" Type="http://schemas.openxmlformats.org/officeDocument/2006/relationships/slideLayout" Target="../slideLayouts/slideLayout1626.xml"/><Relationship Id="rId25" Type="http://schemas.openxmlformats.org/officeDocument/2006/relationships/slideLayout" Target="../slideLayouts/slideLayout976.xml"/><Relationship Id="rId328" Type="http://schemas.openxmlformats.org/officeDocument/2006/relationships/slideLayout" Target="../slideLayouts/slideLayout1279.xml"/><Relationship Id="rId535" Type="http://schemas.openxmlformats.org/officeDocument/2006/relationships/slideLayout" Target="../slideLayouts/slideLayout1486.xml"/><Relationship Id="rId742" Type="http://schemas.openxmlformats.org/officeDocument/2006/relationships/slideLayout" Target="../slideLayouts/slideLayout1693.xml"/><Relationship Id="rId174" Type="http://schemas.openxmlformats.org/officeDocument/2006/relationships/slideLayout" Target="../slideLayouts/slideLayout1125.xml"/><Relationship Id="rId381" Type="http://schemas.openxmlformats.org/officeDocument/2006/relationships/slideLayout" Target="../slideLayouts/slideLayout1332.xml"/><Relationship Id="rId602" Type="http://schemas.openxmlformats.org/officeDocument/2006/relationships/slideLayout" Target="../slideLayouts/slideLayout1553.xml"/><Relationship Id="rId241" Type="http://schemas.openxmlformats.org/officeDocument/2006/relationships/slideLayout" Target="../slideLayouts/slideLayout1192.xml"/><Relationship Id="rId479" Type="http://schemas.openxmlformats.org/officeDocument/2006/relationships/slideLayout" Target="../slideLayouts/slideLayout1430.xml"/><Relationship Id="rId686" Type="http://schemas.openxmlformats.org/officeDocument/2006/relationships/slideLayout" Target="../slideLayouts/slideLayout1637.xml"/><Relationship Id="rId36" Type="http://schemas.openxmlformats.org/officeDocument/2006/relationships/slideLayout" Target="../slideLayouts/slideLayout987.xml"/><Relationship Id="rId339" Type="http://schemas.openxmlformats.org/officeDocument/2006/relationships/slideLayout" Target="../slideLayouts/slideLayout1290.xml"/><Relationship Id="rId546" Type="http://schemas.openxmlformats.org/officeDocument/2006/relationships/slideLayout" Target="../slideLayouts/slideLayout1497.xml"/><Relationship Id="rId753" Type="http://schemas.openxmlformats.org/officeDocument/2006/relationships/slideLayout" Target="../slideLayouts/slideLayout1704.xml"/><Relationship Id="rId101" Type="http://schemas.openxmlformats.org/officeDocument/2006/relationships/slideLayout" Target="../slideLayouts/slideLayout1052.xml"/><Relationship Id="rId185" Type="http://schemas.openxmlformats.org/officeDocument/2006/relationships/slideLayout" Target="../slideLayouts/slideLayout1136.xml"/><Relationship Id="rId406" Type="http://schemas.openxmlformats.org/officeDocument/2006/relationships/slideLayout" Target="../slideLayouts/slideLayout1357.xml"/><Relationship Id="rId392" Type="http://schemas.openxmlformats.org/officeDocument/2006/relationships/slideLayout" Target="../slideLayouts/slideLayout1343.xml"/><Relationship Id="rId613" Type="http://schemas.openxmlformats.org/officeDocument/2006/relationships/slideLayout" Target="../slideLayouts/slideLayout1564.xml"/><Relationship Id="rId697" Type="http://schemas.openxmlformats.org/officeDocument/2006/relationships/slideLayout" Target="../slideLayouts/slideLayout1648.xml"/><Relationship Id="rId820" Type="http://schemas.openxmlformats.org/officeDocument/2006/relationships/slideLayout" Target="../slideLayouts/slideLayout1771.xml"/><Relationship Id="rId252" Type="http://schemas.openxmlformats.org/officeDocument/2006/relationships/slideLayout" Target="../slideLayouts/slideLayout1203.xml"/><Relationship Id="rId47" Type="http://schemas.openxmlformats.org/officeDocument/2006/relationships/slideLayout" Target="../slideLayouts/slideLayout998.xml"/><Relationship Id="rId112" Type="http://schemas.openxmlformats.org/officeDocument/2006/relationships/slideLayout" Target="../slideLayouts/slideLayout1063.xml"/><Relationship Id="rId557" Type="http://schemas.openxmlformats.org/officeDocument/2006/relationships/slideLayout" Target="../slideLayouts/slideLayout1508.xml"/><Relationship Id="rId764" Type="http://schemas.openxmlformats.org/officeDocument/2006/relationships/slideLayout" Target="../slideLayouts/slideLayout1715.xml"/><Relationship Id="rId196" Type="http://schemas.openxmlformats.org/officeDocument/2006/relationships/slideLayout" Target="../slideLayouts/slideLayout1147.xml"/><Relationship Id="rId417" Type="http://schemas.openxmlformats.org/officeDocument/2006/relationships/slideLayout" Target="../slideLayouts/slideLayout1368.xml"/><Relationship Id="rId624" Type="http://schemas.openxmlformats.org/officeDocument/2006/relationships/slideLayout" Target="../slideLayouts/slideLayout1575.xml"/><Relationship Id="rId831" Type="http://schemas.openxmlformats.org/officeDocument/2006/relationships/slideLayout" Target="../slideLayouts/slideLayout1782.xml"/><Relationship Id="rId263" Type="http://schemas.openxmlformats.org/officeDocument/2006/relationships/slideLayout" Target="../slideLayouts/slideLayout1214.xml"/><Relationship Id="rId470" Type="http://schemas.openxmlformats.org/officeDocument/2006/relationships/slideLayout" Target="../slideLayouts/slideLayout1421.xml"/><Relationship Id="rId58" Type="http://schemas.openxmlformats.org/officeDocument/2006/relationships/slideLayout" Target="../slideLayouts/slideLayout1009.xml"/><Relationship Id="rId123" Type="http://schemas.openxmlformats.org/officeDocument/2006/relationships/slideLayout" Target="../slideLayouts/slideLayout1074.xml"/><Relationship Id="rId330" Type="http://schemas.openxmlformats.org/officeDocument/2006/relationships/slideLayout" Target="../slideLayouts/slideLayout1281.xml"/><Relationship Id="rId568" Type="http://schemas.openxmlformats.org/officeDocument/2006/relationships/slideLayout" Target="../slideLayouts/slideLayout1519.xml"/><Relationship Id="rId775" Type="http://schemas.openxmlformats.org/officeDocument/2006/relationships/slideLayout" Target="../slideLayouts/slideLayout1726.xml"/><Relationship Id="rId428" Type="http://schemas.openxmlformats.org/officeDocument/2006/relationships/slideLayout" Target="../slideLayouts/slideLayout1379.xml"/><Relationship Id="rId635" Type="http://schemas.openxmlformats.org/officeDocument/2006/relationships/slideLayout" Target="../slideLayouts/slideLayout1586.xml"/><Relationship Id="rId842" Type="http://schemas.openxmlformats.org/officeDocument/2006/relationships/slideLayout" Target="../slideLayouts/slideLayout1793.xml"/><Relationship Id="rId274" Type="http://schemas.openxmlformats.org/officeDocument/2006/relationships/slideLayout" Target="../slideLayouts/slideLayout1225.xml"/><Relationship Id="rId481" Type="http://schemas.openxmlformats.org/officeDocument/2006/relationships/slideLayout" Target="../slideLayouts/slideLayout1432.xml"/><Relationship Id="rId702" Type="http://schemas.openxmlformats.org/officeDocument/2006/relationships/slideLayout" Target="../slideLayouts/slideLayout1653.xml"/><Relationship Id="rId69" Type="http://schemas.openxmlformats.org/officeDocument/2006/relationships/slideLayout" Target="../slideLayouts/slideLayout1020.xml"/><Relationship Id="rId134" Type="http://schemas.openxmlformats.org/officeDocument/2006/relationships/slideLayout" Target="../slideLayouts/slideLayout1085.xml"/><Relationship Id="rId579" Type="http://schemas.openxmlformats.org/officeDocument/2006/relationships/slideLayout" Target="../slideLayouts/slideLayout1530.xml"/><Relationship Id="rId786" Type="http://schemas.openxmlformats.org/officeDocument/2006/relationships/slideLayout" Target="../slideLayouts/slideLayout1737.xml"/><Relationship Id="rId341" Type="http://schemas.openxmlformats.org/officeDocument/2006/relationships/slideLayout" Target="../slideLayouts/slideLayout1292.xml"/><Relationship Id="rId439" Type="http://schemas.openxmlformats.org/officeDocument/2006/relationships/slideLayout" Target="../slideLayouts/slideLayout1390.xml"/><Relationship Id="rId646" Type="http://schemas.openxmlformats.org/officeDocument/2006/relationships/slideLayout" Target="../slideLayouts/slideLayout1597.xml"/><Relationship Id="rId201" Type="http://schemas.openxmlformats.org/officeDocument/2006/relationships/slideLayout" Target="../slideLayouts/slideLayout1152.xml"/><Relationship Id="rId285" Type="http://schemas.openxmlformats.org/officeDocument/2006/relationships/slideLayout" Target="../slideLayouts/slideLayout1236.xml"/><Relationship Id="rId506" Type="http://schemas.openxmlformats.org/officeDocument/2006/relationships/slideLayout" Target="../slideLayouts/slideLayout1457.xml"/><Relationship Id="rId853" Type="http://schemas.openxmlformats.org/officeDocument/2006/relationships/slideLayout" Target="../slideLayouts/slideLayout1804.xml"/><Relationship Id="rId492" Type="http://schemas.openxmlformats.org/officeDocument/2006/relationships/slideLayout" Target="../slideLayouts/slideLayout1443.xml"/><Relationship Id="rId713" Type="http://schemas.openxmlformats.org/officeDocument/2006/relationships/slideLayout" Target="../slideLayouts/slideLayout1664.xml"/><Relationship Id="rId797" Type="http://schemas.openxmlformats.org/officeDocument/2006/relationships/slideLayout" Target="../slideLayouts/slideLayout1748.xml"/><Relationship Id="rId145" Type="http://schemas.openxmlformats.org/officeDocument/2006/relationships/slideLayout" Target="../slideLayouts/slideLayout1096.xml"/><Relationship Id="rId352" Type="http://schemas.openxmlformats.org/officeDocument/2006/relationships/slideLayout" Target="../slideLayouts/slideLayout1303.xml"/><Relationship Id="rId212" Type="http://schemas.openxmlformats.org/officeDocument/2006/relationships/slideLayout" Target="../slideLayouts/slideLayout1163.xml"/><Relationship Id="rId657" Type="http://schemas.openxmlformats.org/officeDocument/2006/relationships/slideLayout" Target="../slideLayouts/slideLayout1608.xml"/><Relationship Id="rId864" Type="http://schemas.openxmlformats.org/officeDocument/2006/relationships/image" Target="../media/image4.emf"/><Relationship Id="rId296" Type="http://schemas.openxmlformats.org/officeDocument/2006/relationships/slideLayout" Target="../slideLayouts/slideLayout1247.xml"/><Relationship Id="rId517" Type="http://schemas.openxmlformats.org/officeDocument/2006/relationships/slideLayout" Target="../slideLayouts/slideLayout1468.xml"/><Relationship Id="rId724" Type="http://schemas.openxmlformats.org/officeDocument/2006/relationships/slideLayout" Target="../slideLayouts/slideLayout1675.xml"/><Relationship Id="rId60" Type="http://schemas.openxmlformats.org/officeDocument/2006/relationships/slideLayout" Target="../slideLayouts/slideLayout1011.xml"/><Relationship Id="rId156" Type="http://schemas.openxmlformats.org/officeDocument/2006/relationships/slideLayout" Target="../slideLayouts/slideLayout1107.xml"/><Relationship Id="rId363" Type="http://schemas.openxmlformats.org/officeDocument/2006/relationships/slideLayout" Target="../slideLayouts/slideLayout1314.xml"/><Relationship Id="rId570" Type="http://schemas.openxmlformats.org/officeDocument/2006/relationships/slideLayout" Target="../slideLayouts/slideLayout1521.xml"/><Relationship Id="rId223" Type="http://schemas.openxmlformats.org/officeDocument/2006/relationships/slideLayout" Target="../slideLayouts/slideLayout1174.xml"/><Relationship Id="rId430" Type="http://schemas.openxmlformats.org/officeDocument/2006/relationships/slideLayout" Target="../slideLayouts/slideLayout1381.xml"/><Relationship Id="rId668" Type="http://schemas.openxmlformats.org/officeDocument/2006/relationships/slideLayout" Target="../slideLayouts/slideLayout1619.xml"/><Relationship Id="rId18" Type="http://schemas.openxmlformats.org/officeDocument/2006/relationships/slideLayout" Target="../slideLayouts/slideLayout969.xml"/><Relationship Id="rId528" Type="http://schemas.openxmlformats.org/officeDocument/2006/relationships/slideLayout" Target="../slideLayouts/slideLayout1479.xml"/><Relationship Id="rId735" Type="http://schemas.openxmlformats.org/officeDocument/2006/relationships/slideLayout" Target="../slideLayouts/slideLayout1686.xml"/><Relationship Id="rId167" Type="http://schemas.openxmlformats.org/officeDocument/2006/relationships/slideLayout" Target="../slideLayouts/slideLayout1118.xml"/><Relationship Id="rId374" Type="http://schemas.openxmlformats.org/officeDocument/2006/relationships/slideLayout" Target="../slideLayouts/slideLayout1325.xml"/><Relationship Id="rId581" Type="http://schemas.openxmlformats.org/officeDocument/2006/relationships/slideLayout" Target="../slideLayouts/slideLayout1532.xml"/><Relationship Id="rId71" Type="http://schemas.openxmlformats.org/officeDocument/2006/relationships/slideLayout" Target="../slideLayouts/slideLayout1022.xml"/><Relationship Id="rId234" Type="http://schemas.openxmlformats.org/officeDocument/2006/relationships/slideLayout" Target="../slideLayouts/slideLayout1185.xml"/><Relationship Id="rId679" Type="http://schemas.openxmlformats.org/officeDocument/2006/relationships/slideLayout" Target="../slideLayouts/slideLayout1630.xml"/><Relationship Id="rId802" Type="http://schemas.openxmlformats.org/officeDocument/2006/relationships/slideLayout" Target="../slideLayouts/slideLayout1753.xml"/><Relationship Id="rId2" Type="http://schemas.openxmlformats.org/officeDocument/2006/relationships/slideLayout" Target="../slideLayouts/slideLayout953.xml"/><Relationship Id="rId29" Type="http://schemas.openxmlformats.org/officeDocument/2006/relationships/slideLayout" Target="../slideLayouts/slideLayout980.xml"/><Relationship Id="rId441" Type="http://schemas.openxmlformats.org/officeDocument/2006/relationships/slideLayout" Target="../slideLayouts/slideLayout1392.xml"/><Relationship Id="rId539" Type="http://schemas.openxmlformats.org/officeDocument/2006/relationships/slideLayout" Target="../slideLayouts/slideLayout1490.xml"/><Relationship Id="rId746" Type="http://schemas.openxmlformats.org/officeDocument/2006/relationships/slideLayout" Target="../slideLayouts/slideLayout1697.xml"/><Relationship Id="rId178" Type="http://schemas.openxmlformats.org/officeDocument/2006/relationships/slideLayout" Target="../slideLayouts/slideLayout1129.xml"/><Relationship Id="rId301" Type="http://schemas.openxmlformats.org/officeDocument/2006/relationships/slideLayout" Target="../slideLayouts/slideLayout1252.xml"/><Relationship Id="rId82" Type="http://schemas.openxmlformats.org/officeDocument/2006/relationships/slideLayout" Target="../slideLayouts/slideLayout1033.xml"/><Relationship Id="rId385" Type="http://schemas.openxmlformats.org/officeDocument/2006/relationships/slideLayout" Target="../slideLayouts/slideLayout1336.xml"/><Relationship Id="rId592" Type="http://schemas.openxmlformats.org/officeDocument/2006/relationships/slideLayout" Target="../slideLayouts/slideLayout1543.xml"/><Relationship Id="rId606" Type="http://schemas.openxmlformats.org/officeDocument/2006/relationships/slideLayout" Target="../slideLayouts/slideLayout1557.xml"/><Relationship Id="rId813" Type="http://schemas.openxmlformats.org/officeDocument/2006/relationships/slideLayout" Target="../slideLayouts/slideLayout1764.xml"/><Relationship Id="rId245" Type="http://schemas.openxmlformats.org/officeDocument/2006/relationships/slideLayout" Target="../slideLayouts/slideLayout1196.xml"/><Relationship Id="rId452" Type="http://schemas.openxmlformats.org/officeDocument/2006/relationships/slideLayout" Target="../slideLayouts/slideLayout1403.xml"/><Relationship Id="rId105" Type="http://schemas.openxmlformats.org/officeDocument/2006/relationships/slideLayout" Target="../slideLayouts/slideLayout1056.xml"/><Relationship Id="rId312" Type="http://schemas.openxmlformats.org/officeDocument/2006/relationships/slideLayout" Target="../slideLayouts/slideLayout1263.xml"/><Relationship Id="rId757" Type="http://schemas.openxmlformats.org/officeDocument/2006/relationships/slideLayout" Target="../slideLayouts/slideLayout1708.xml"/><Relationship Id="rId93" Type="http://schemas.openxmlformats.org/officeDocument/2006/relationships/slideLayout" Target="../slideLayouts/slideLayout1044.xml"/><Relationship Id="rId189" Type="http://schemas.openxmlformats.org/officeDocument/2006/relationships/slideLayout" Target="../slideLayouts/slideLayout1140.xml"/><Relationship Id="rId396" Type="http://schemas.openxmlformats.org/officeDocument/2006/relationships/slideLayout" Target="../slideLayouts/slideLayout1347.xml"/><Relationship Id="rId617" Type="http://schemas.openxmlformats.org/officeDocument/2006/relationships/slideLayout" Target="../slideLayouts/slideLayout1568.xml"/><Relationship Id="rId824" Type="http://schemas.openxmlformats.org/officeDocument/2006/relationships/slideLayout" Target="../slideLayouts/slideLayout1775.xml"/><Relationship Id="rId256" Type="http://schemas.openxmlformats.org/officeDocument/2006/relationships/slideLayout" Target="../slideLayouts/slideLayout1207.xml"/><Relationship Id="rId463" Type="http://schemas.openxmlformats.org/officeDocument/2006/relationships/slideLayout" Target="../slideLayouts/slideLayout1414.xml"/><Relationship Id="rId670" Type="http://schemas.openxmlformats.org/officeDocument/2006/relationships/slideLayout" Target="../slideLayouts/slideLayout1621.xml"/><Relationship Id="rId116" Type="http://schemas.openxmlformats.org/officeDocument/2006/relationships/slideLayout" Target="../slideLayouts/slideLayout1067.xml"/><Relationship Id="rId323" Type="http://schemas.openxmlformats.org/officeDocument/2006/relationships/slideLayout" Target="../slideLayouts/slideLayout1274.xml"/><Relationship Id="rId530" Type="http://schemas.openxmlformats.org/officeDocument/2006/relationships/slideLayout" Target="../slideLayouts/slideLayout1481.xml"/><Relationship Id="rId768" Type="http://schemas.openxmlformats.org/officeDocument/2006/relationships/slideLayout" Target="../slideLayouts/slideLayout1719.xml"/><Relationship Id="rId20" Type="http://schemas.openxmlformats.org/officeDocument/2006/relationships/slideLayout" Target="../slideLayouts/slideLayout971.xml"/><Relationship Id="rId628" Type="http://schemas.openxmlformats.org/officeDocument/2006/relationships/slideLayout" Target="../slideLayouts/slideLayout1579.xml"/><Relationship Id="rId835" Type="http://schemas.openxmlformats.org/officeDocument/2006/relationships/slideLayout" Target="../slideLayouts/slideLayout1786.xml"/><Relationship Id="rId267" Type="http://schemas.openxmlformats.org/officeDocument/2006/relationships/slideLayout" Target="../slideLayouts/slideLayout1218.xml"/><Relationship Id="rId474" Type="http://schemas.openxmlformats.org/officeDocument/2006/relationships/slideLayout" Target="../slideLayouts/slideLayout1425.xml"/><Relationship Id="rId127" Type="http://schemas.openxmlformats.org/officeDocument/2006/relationships/slideLayout" Target="../slideLayouts/slideLayout1078.xml"/><Relationship Id="rId681" Type="http://schemas.openxmlformats.org/officeDocument/2006/relationships/slideLayout" Target="../slideLayouts/slideLayout1632.xml"/><Relationship Id="rId779" Type="http://schemas.openxmlformats.org/officeDocument/2006/relationships/slideLayout" Target="../slideLayouts/slideLayout1730.xml"/><Relationship Id="rId31" Type="http://schemas.openxmlformats.org/officeDocument/2006/relationships/slideLayout" Target="../slideLayouts/slideLayout982.xml"/><Relationship Id="rId334" Type="http://schemas.openxmlformats.org/officeDocument/2006/relationships/slideLayout" Target="../slideLayouts/slideLayout1285.xml"/><Relationship Id="rId541" Type="http://schemas.openxmlformats.org/officeDocument/2006/relationships/slideLayout" Target="../slideLayouts/slideLayout1492.xml"/><Relationship Id="rId639" Type="http://schemas.openxmlformats.org/officeDocument/2006/relationships/slideLayout" Target="../slideLayouts/slideLayout1590.xml"/><Relationship Id="rId180" Type="http://schemas.openxmlformats.org/officeDocument/2006/relationships/slideLayout" Target="../slideLayouts/slideLayout1131.xml"/><Relationship Id="rId278" Type="http://schemas.openxmlformats.org/officeDocument/2006/relationships/slideLayout" Target="../slideLayouts/slideLayout1229.xml"/><Relationship Id="rId401" Type="http://schemas.openxmlformats.org/officeDocument/2006/relationships/slideLayout" Target="../slideLayouts/slideLayout1352.xml"/><Relationship Id="rId846" Type="http://schemas.openxmlformats.org/officeDocument/2006/relationships/slideLayout" Target="../slideLayouts/slideLayout1797.xml"/><Relationship Id="rId485" Type="http://schemas.openxmlformats.org/officeDocument/2006/relationships/slideLayout" Target="../slideLayouts/slideLayout1436.xml"/><Relationship Id="rId692" Type="http://schemas.openxmlformats.org/officeDocument/2006/relationships/slideLayout" Target="../slideLayouts/slideLayout1643.xml"/><Relationship Id="rId706" Type="http://schemas.openxmlformats.org/officeDocument/2006/relationships/slideLayout" Target="../slideLayouts/slideLayout1657.xml"/><Relationship Id="rId42" Type="http://schemas.openxmlformats.org/officeDocument/2006/relationships/slideLayout" Target="../slideLayouts/slideLayout993.xml"/><Relationship Id="rId138" Type="http://schemas.openxmlformats.org/officeDocument/2006/relationships/slideLayout" Target="../slideLayouts/slideLayout1089.xml"/><Relationship Id="rId345" Type="http://schemas.openxmlformats.org/officeDocument/2006/relationships/slideLayout" Target="../slideLayouts/slideLayout1296.xml"/><Relationship Id="rId552" Type="http://schemas.openxmlformats.org/officeDocument/2006/relationships/slideLayout" Target="../slideLayouts/slideLayout1503.xml"/><Relationship Id="rId191" Type="http://schemas.openxmlformats.org/officeDocument/2006/relationships/slideLayout" Target="../slideLayouts/slideLayout1142.xml"/><Relationship Id="rId205" Type="http://schemas.openxmlformats.org/officeDocument/2006/relationships/slideLayout" Target="../slideLayouts/slideLayout1156.xml"/><Relationship Id="rId412" Type="http://schemas.openxmlformats.org/officeDocument/2006/relationships/slideLayout" Target="../slideLayouts/slideLayout1363.xml"/><Relationship Id="rId857" Type="http://schemas.openxmlformats.org/officeDocument/2006/relationships/slideLayout" Target="../slideLayouts/slideLayout1808.xml"/><Relationship Id="rId289" Type="http://schemas.openxmlformats.org/officeDocument/2006/relationships/slideLayout" Target="../slideLayouts/slideLayout1240.xml"/><Relationship Id="rId496" Type="http://schemas.openxmlformats.org/officeDocument/2006/relationships/slideLayout" Target="../slideLayouts/slideLayout1447.xml"/><Relationship Id="rId717" Type="http://schemas.openxmlformats.org/officeDocument/2006/relationships/slideLayout" Target="../slideLayouts/slideLayout1668.xml"/><Relationship Id="rId53" Type="http://schemas.openxmlformats.org/officeDocument/2006/relationships/slideLayout" Target="../slideLayouts/slideLayout1004.xml"/><Relationship Id="rId149" Type="http://schemas.openxmlformats.org/officeDocument/2006/relationships/slideLayout" Target="../slideLayouts/slideLayout1100.xml"/><Relationship Id="rId356" Type="http://schemas.openxmlformats.org/officeDocument/2006/relationships/slideLayout" Target="../slideLayouts/slideLayout1307.xml"/><Relationship Id="rId563" Type="http://schemas.openxmlformats.org/officeDocument/2006/relationships/slideLayout" Target="../slideLayouts/slideLayout1514.xml"/><Relationship Id="rId770" Type="http://schemas.openxmlformats.org/officeDocument/2006/relationships/slideLayout" Target="../slideLayouts/slideLayout1721.xml"/><Relationship Id="rId216" Type="http://schemas.openxmlformats.org/officeDocument/2006/relationships/slideLayout" Target="../slideLayouts/slideLayout1167.xml"/><Relationship Id="rId423" Type="http://schemas.openxmlformats.org/officeDocument/2006/relationships/slideLayout" Target="../slideLayouts/slideLayout1374.xml"/><Relationship Id="rId630" Type="http://schemas.openxmlformats.org/officeDocument/2006/relationships/slideLayout" Target="../slideLayouts/slideLayout1581.xml"/><Relationship Id="rId728" Type="http://schemas.openxmlformats.org/officeDocument/2006/relationships/slideLayout" Target="../slideLayouts/slideLayout1679.xml"/><Relationship Id="rId64" Type="http://schemas.openxmlformats.org/officeDocument/2006/relationships/slideLayout" Target="../slideLayouts/slideLayout1015.xml"/><Relationship Id="rId367" Type="http://schemas.openxmlformats.org/officeDocument/2006/relationships/slideLayout" Target="../slideLayouts/slideLayout1318.xml"/><Relationship Id="rId574" Type="http://schemas.openxmlformats.org/officeDocument/2006/relationships/slideLayout" Target="../slideLayouts/slideLayout1525.xml"/><Relationship Id="rId227" Type="http://schemas.openxmlformats.org/officeDocument/2006/relationships/slideLayout" Target="../slideLayouts/slideLayout1178.xml"/><Relationship Id="rId781" Type="http://schemas.openxmlformats.org/officeDocument/2006/relationships/slideLayout" Target="../slideLayouts/slideLayout1732.xml"/><Relationship Id="rId434" Type="http://schemas.openxmlformats.org/officeDocument/2006/relationships/slideLayout" Target="../slideLayouts/slideLayout1385.xml"/><Relationship Id="rId641" Type="http://schemas.openxmlformats.org/officeDocument/2006/relationships/slideLayout" Target="../slideLayouts/slideLayout1592.xml"/><Relationship Id="rId739" Type="http://schemas.openxmlformats.org/officeDocument/2006/relationships/slideLayout" Target="../slideLayouts/slideLayout1690.xml"/><Relationship Id="rId280" Type="http://schemas.openxmlformats.org/officeDocument/2006/relationships/slideLayout" Target="../slideLayouts/slideLayout1231.xml"/><Relationship Id="rId501" Type="http://schemas.openxmlformats.org/officeDocument/2006/relationships/slideLayout" Target="../slideLayouts/slideLayout1452.xml"/><Relationship Id="rId75" Type="http://schemas.openxmlformats.org/officeDocument/2006/relationships/slideLayout" Target="../slideLayouts/slideLayout1026.xml"/><Relationship Id="rId140" Type="http://schemas.openxmlformats.org/officeDocument/2006/relationships/slideLayout" Target="../slideLayouts/slideLayout1091.xml"/><Relationship Id="rId378" Type="http://schemas.openxmlformats.org/officeDocument/2006/relationships/slideLayout" Target="../slideLayouts/slideLayout1329.xml"/><Relationship Id="rId585" Type="http://schemas.openxmlformats.org/officeDocument/2006/relationships/slideLayout" Target="../slideLayouts/slideLayout1536.xml"/><Relationship Id="rId792" Type="http://schemas.openxmlformats.org/officeDocument/2006/relationships/slideLayout" Target="../slideLayouts/slideLayout1743.xml"/><Relationship Id="rId806" Type="http://schemas.openxmlformats.org/officeDocument/2006/relationships/slideLayout" Target="../slideLayouts/slideLayout1757.xml"/><Relationship Id="rId6" Type="http://schemas.openxmlformats.org/officeDocument/2006/relationships/slideLayout" Target="../slideLayouts/slideLayout957.xml"/><Relationship Id="rId238" Type="http://schemas.openxmlformats.org/officeDocument/2006/relationships/slideLayout" Target="../slideLayouts/slideLayout1189.xml"/><Relationship Id="rId445" Type="http://schemas.openxmlformats.org/officeDocument/2006/relationships/slideLayout" Target="../slideLayouts/slideLayout1396.xml"/><Relationship Id="rId652" Type="http://schemas.openxmlformats.org/officeDocument/2006/relationships/slideLayout" Target="../slideLayouts/slideLayout1603.xml"/><Relationship Id="rId291" Type="http://schemas.openxmlformats.org/officeDocument/2006/relationships/slideLayout" Target="../slideLayouts/slideLayout1242.xml"/><Relationship Id="rId305" Type="http://schemas.openxmlformats.org/officeDocument/2006/relationships/slideLayout" Target="../slideLayouts/slideLayout1256.xml"/><Relationship Id="rId512" Type="http://schemas.openxmlformats.org/officeDocument/2006/relationships/slideLayout" Target="../slideLayouts/slideLayout1463.xml"/><Relationship Id="rId86" Type="http://schemas.openxmlformats.org/officeDocument/2006/relationships/slideLayout" Target="../slideLayouts/slideLayout1037.xml"/><Relationship Id="rId151" Type="http://schemas.openxmlformats.org/officeDocument/2006/relationships/slideLayout" Target="../slideLayouts/slideLayout1102.xml"/><Relationship Id="rId389" Type="http://schemas.openxmlformats.org/officeDocument/2006/relationships/slideLayout" Target="../slideLayouts/slideLayout1340.xml"/><Relationship Id="rId596" Type="http://schemas.openxmlformats.org/officeDocument/2006/relationships/slideLayout" Target="../slideLayouts/slideLayout1547.xml"/><Relationship Id="rId817" Type="http://schemas.openxmlformats.org/officeDocument/2006/relationships/slideLayout" Target="../slideLayouts/slideLayout1768.xml"/><Relationship Id="rId249" Type="http://schemas.openxmlformats.org/officeDocument/2006/relationships/slideLayout" Target="../slideLayouts/slideLayout1200.xml"/><Relationship Id="rId456" Type="http://schemas.openxmlformats.org/officeDocument/2006/relationships/slideLayout" Target="../slideLayouts/slideLayout1407.xml"/><Relationship Id="rId663" Type="http://schemas.openxmlformats.org/officeDocument/2006/relationships/slideLayout" Target="../slideLayouts/slideLayout1614.xml"/><Relationship Id="rId13" Type="http://schemas.openxmlformats.org/officeDocument/2006/relationships/slideLayout" Target="../slideLayouts/slideLayout964.xml"/><Relationship Id="rId109" Type="http://schemas.openxmlformats.org/officeDocument/2006/relationships/slideLayout" Target="../slideLayouts/slideLayout1060.xml"/><Relationship Id="rId316" Type="http://schemas.openxmlformats.org/officeDocument/2006/relationships/slideLayout" Target="../slideLayouts/slideLayout1267.xml"/><Relationship Id="rId523" Type="http://schemas.openxmlformats.org/officeDocument/2006/relationships/slideLayout" Target="../slideLayouts/slideLayout1474.xml"/><Relationship Id="rId97" Type="http://schemas.openxmlformats.org/officeDocument/2006/relationships/slideLayout" Target="../slideLayouts/slideLayout1048.xml"/><Relationship Id="rId730" Type="http://schemas.openxmlformats.org/officeDocument/2006/relationships/slideLayout" Target="../slideLayouts/slideLayout1681.xml"/><Relationship Id="rId828" Type="http://schemas.openxmlformats.org/officeDocument/2006/relationships/slideLayout" Target="../slideLayouts/slideLayout1779.xml"/><Relationship Id="rId162" Type="http://schemas.openxmlformats.org/officeDocument/2006/relationships/slideLayout" Target="../slideLayouts/slideLayout1113.xml"/><Relationship Id="rId467" Type="http://schemas.openxmlformats.org/officeDocument/2006/relationships/slideLayout" Target="../slideLayouts/slideLayout1418.xml"/><Relationship Id="rId674" Type="http://schemas.openxmlformats.org/officeDocument/2006/relationships/slideLayout" Target="../slideLayouts/slideLayout1625.xml"/><Relationship Id="rId24" Type="http://schemas.openxmlformats.org/officeDocument/2006/relationships/slideLayout" Target="../slideLayouts/slideLayout975.xml"/><Relationship Id="rId327" Type="http://schemas.openxmlformats.org/officeDocument/2006/relationships/slideLayout" Target="../slideLayouts/slideLayout1278.xml"/><Relationship Id="rId534" Type="http://schemas.openxmlformats.org/officeDocument/2006/relationships/slideLayout" Target="../slideLayouts/slideLayout1485.xml"/><Relationship Id="rId741" Type="http://schemas.openxmlformats.org/officeDocument/2006/relationships/slideLayout" Target="../slideLayouts/slideLayout1692.xml"/><Relationship Id="rId839" Type="http://schemas.openxmlformats.org/officeDocument/2006/relationships/slideLayout" Target="../slideLayouts/slideLayout1790.xml"/><Relationship Id="rId173" Type="http://schemas.openxmlformats.org/officeDocument/2006/relationships/slideLayout" Target="../slideLayouts/slideLayout1124.xml"/><Relationship Id="rId380" Type="http://schemas.openxmlformats.org/officeDocument/2006/relationships/slideLayout" Target="../slideLayouts/slideLayout1331.xml"/><Relationship Id="rId601" Type="http://schemas.openxmlformats.org/officeDocument/2006/relationships/slideLayout" Target="../slideLayouts/slideLayout1552.xml"/><Relationship Id="rId240" Type="http://schemas.openxmlformats.org/officeDocument/2006/relationships/slideLayout" Target="../slideLayouts/slideLayout1191.xml"/><Relationship Id="rId478" Type="http://schemas.openxmlformats.org/officeDocument/2006/relationships/slideLayout" Target="../slideLayouts/slideLayout1429.xml"/><Relationship Id="rId685" Type="http://schemas.openxmlformats.org/officeDocument/2006/relationships/slideLayout" Target="../slideLayouts/slideLayout1636.xml"/><Relationship Id="rId35" Type="http://schemas.openxmlformats.org/officeDocument/2006/relationships/slideLayout" Target="../slideLayouts/slideLayout986.xml"/><Relationship Id="rId100" Type="http://schemas.openxmlformats.org/officeDocument/2006/relationships/slideLayout" Target="../slideLayouts/slideLayout1051.xml"/><Relationship Id="rId338" Type="http://schemas.openxmlformats.org/officeDocument/2006/relationships/slideLayout" Target="../slideLayouts/slideLayout1289.xml"/><Relationship Id="rId545" Type="http://schemas.openxmlformats.org/officeDocument/2006/relationships/slideLayout" Target="../slideLayouts/slideLayout1496.xml"/><Relationship Id="rId752" Type="http://schemas.openxmlformats.org/officeDocument/2006/relationships/slideLayout" Target="../slideLayouts/slideLayout1703.xml"/><Relationship Id="rId184" Type="http://schemas.openxmlformats.org/officeDocument/2006/relationships/slideLayout" Target="../slideLayouts/slideLayout1135.xml"/><Relationship Id="rId391" Type="http://schemas.openxmlformats.org/officeDocument/2006/relationships/slideLayout" Target="../slideLayouts/slideLayout1342.xml"/><Relationship Id="rId405" Type="http://schemas.openxmlformats.org/officeDocument/2006/relationships/slideLayout" Target="../slideLayouts/slideLayout1356.xml"/><Relationship Id="rId612" Type="http://schemas.openxmlformats.org/officeDocument/2006/relationships/slideLayout" Target="../slideLayouts/slideLayout1563.xml"/><Relationship Id="rId251" Type="http://schemas.openxmlformats.org/officeDocument/2006/relationships/slideLayout" Target="../slideLayouts/slideLayout1202.xml"/><Relationship Id="rId489" Type="http://schemas.openxmlformats.org/officeDocument/2006/relationships/slideLayout" Target="../slideLayouts/slideLayout1440.xml"/><Relationship Id="rId654" Type="http://schemas.openxmlformats.org/officeDocument/2006/relationships/slideLayout" Target="../slideLayouts/slideLayout1605.xml"/><Relationship Id="rId696" Type="http://schemas.openxmlformats.org/officeDocument/2006/relationships/slideLayout" Target="../slideLayouts/slideLayout1647.xml"/><Relationship Id="rId861" Type="http://schemas.openxmlformats.org/officeDocument/2006/relationships/image" Target="../media/image1.emf"/><Relationship Id="rId46" Type="http://schemas.openxmlformats.org/officeDocument/2006/relationships/slideLayout" Target="../slideLayouts/slideLayout997.xml"/><Relationship Id="rId293" Type="http://schemas.openxmlformats.org/officeDocument/2006/relationships/slideLayout" Target="../slideLayouts/slideLayout1244.xml"/><Relationship Id="rId307" Type="http://schemas.openxmlformats.org/officeDocument/2006/relationships/slideLayout" Target="../slideLayouts/slideLayout1258.xml"/><Relationship Id="rId349" Type="http://schemas.openxmlformats.org/officeDocument/2006/relationships/slideLayout" Target="../slideLayouts/slideLayout1300.xml"/><Relationship Id="rId514" Type="http://schemas.openxmlformats.org/officeDocument/2006/relationships/slideLayout" Target="../slideLayouts/slideLayout1465.xml"/><Relationship Id="rId556" Type="http://schemas.openxmlformats.org/officeDocument/2006/relationships/slideLayout" Target="../slideLayouts/slideLayout1507.xml"/><Relationship Id="rId721" Type="http://schemas.openxmlformats.org/officeDocument/2006/relationships/slideLayout" Target="../slideLayouts/slideLayout1672.xml"/><Relationship Id="rId763" Type="http://schemas.openxmlformats.org/officeDocument/2006/relationships/slideLayout" Target="../slideLayouts/slideLayout1714.xml"/><Relationship Id="rId88" Type="http://schemas.openxmlformats.org/officeDocument/2006/relationships/slideLayout" Target="../slideLayouts/slideLayout1039.xml"/><Relationship Id="rId111" Type="http://schemas.openxmlformats.org/officeDocument/2006/relationships/slideLayout" Target="../slideLayouts/slideLayout1062.xml"/><Relationship Id="rId153" Type="http://schemas.openxmlformats.org/officeDocument/2006/relationships/slideLayout" Target="../slideLayouts/slideLayout1104.xml"/><Relationship Id="rId195" Type="http://schemas.openxmlformats.org/officeDocument/2006/relationships/slideLayout" Target="../slideLayouts/slideLayout1146.xml"/><Relationship Id="rId209" Type="http://schemas.openxmlformats.org/officeDocument/2006/relationships/slideLayout" Target="../slideLayouts/slideLayout1160.xml"/><Relationship Id="rId360" Type="http://schemas.openxmlformats.org/officeDocument/2006/relationships/slideLayout" Target="../slideLayouts/slideLayout1311.xml"/><Relationship Id="rId416" Type="http://schemas.openxmlformats.org/officeDocument/2006/relationships/slideLayout" Target="../slideLayouts/slideLayout1367.xml"/><Relationship Id="rId598" Type="http://schemas.openxmlformats.org/officeDocument/2006/relationships/slideLayout" Target="../slideLayouts/slideLayout1549.xml"/><Relationship Id="rId819" Type="http://schemas.openxmlformats.org/officeDocument/2006/relationships/slideLayout" Target="../slideLayouts/slideLayout1770.xml"/><Relationship Id="rId220" Type="http://schemas.openxmlformats.org/officeDocument/2006/relationships/slideLayout" Target="../slideLayouts/slideLayout1171.xml"/><Relationship Id="rId458" Type="http://schemas.openxmlformats.org/officeDocument/2006/relationships/slideLayout" Target="../slideLayouts/slideLayout1409.xml"/><Relationship Id="rId623" Type="http://schemas.openxmlformats.org/officeDocument/2006/relationships/slideLayout" Target="../slideLayouts/slideLayout1574.xml"/><Relationship Id="rId665" Type="http://schemas.openxmlformats.org/officeDocument/2006/relationships/slideLayout" Target="../slideLayouts/slideLayout1616.xml"/><Relationship Id="rId830" Type="http://schemas.openxmlformats.org/officeDocument/2006/relationships/slideLayout" Target="../slideLayouts/slideLayout1781.xml"/><Relationship Id="rId15" Type="http://schemas.openxmlformats.org/officeDocument/2006/relationships/slideLayout" Target="../slideLayouts/slideLayout966.xml"/><Relationship Id="rId57" Type="http://schemas.openxmlformats.org/officeDocument/2006/relationships/slideLayout" Target="../slideLayouts/slideLayout1008.xml"/><Relationship Id="rId262" Type="http://schemas.openxmlformats.org/officeDocument/2006/relationships/slideLayout" Target="../slideLayouts/slideLayout1213.xml"/><Relationship Id="rId318" Type="http://schemas.openxmlformats.org/officeDocument/2006/relationships/slideLayout" Target="../slideLayouts/slideLayout1269.xml"/><Relationship Id="rId525" Type="http://schemas.openxmlformats.org/officeDocument/2006/relationships/slideLayout" Target="../slideLayouts/slideLayout1476.xml"/><Relationship Id="rId567" Type="http://schemas.openxmlformats.org/officeDocument/2006/relationships/slideLayout" Target="../slideLayouts/slideLayout1518.xml"/><Relationship Id="rId732" Type="http://schemas.openxmlformats.org/officeDocument/2006/relationships/slideLayout" Target="../slideLayouts/slideLayout1683.xml"/><Relationship Id="rId99" Type="http://schemas.openxmlformats.org/officeDocument/2006/relationships/slideLayout" Target="../slideLayouts/slideLayout1050.xml"/><Relationship Id="rId122" Type="http://schemas.openxmlformats.org/officeDocument/2006/relationships/slideLayout" Target="../slideLayouts/slideLayout1073.xml"/><Relationship Id="rId164" Type="http://schemas.openxmlformats.org/officeDocument/2006/relationships/slideLayout" Target="../slideLayouts/slideLayout1115.xml"/><Relationship Id="rId371" Type="http://schemas.openxmlformats.org/officeDocument/2006/relationships/slideLayout" Target="../slideLayouts/slideLayout1322.xml"/><Relationship Id="rId774" Type="http://schemas.openxmlformats.org/officeDocument/2006/relationships/slideLayout" Target="../slideLayouts/slideLayout1725.xml"/><Relationship Id="rId427" Type="http://schemas.openxmlformats.org/officeDocument/2006/relationships/slideLayout" Target="../slideLayouts/slideLayout1378.xml"/><Relationship Id="rId469" Type="http://schemas.openxmlformats.org/officeDocument/2006/relationships/slideLayout" Target="../slideLayouts/slideLayout1420.xml"/><Relationship Id="rId634" Type="http://schemas.openxmlformats.org/officeDocument/2006/relationships/slideLayout" Target="../slideLayouts/slideLayout1585.xml"/><Relationship Id="rId676" Type="http://schemas.openxmlformats.org/officeDocument/2006/relationships/slideLayout" Target="../slideLayouts/slideLayout1627.xml"/><Relationship Id="rId841" Type="http://schemas.openxmlformats.org/officeDocument/2006/relationships/slideLayout" Target="../slideLayouts/slideLayout1792.xml"/><Relationship Id="rId26" Type="http://schemas.openxmlformats.org/officeDocument/2006/relationships/slideLayout" Target="../slideLayouts/slideLayout977.xml"/><Relationship Id="rId231" Type="http://schemas.openxmlformats.org/officeDocument/2006/relationships/slideLayout" Target="../slideLayouts/slideLayout1182.xml"/><Relationship Id="rId273" Type="http://schemas.openxmlformats.org/officeDocument/2006/relationships/slideLayout" Target="../slideLayouts/slideLayout1224.xml"/><Relationship Id="rId329" Type="http://schemas.openxmlformats.org/officeDocument/2006/relationships/slideLayout" Target="../slideLayouts/slideLayout1280.xml"/><Relationship Id="rId480" Type="http://schemas.openxmlformats.org/officeDocument/2006/relationships/slideLayout" Target="../slideLayouts/slideLayout1431.xml"/><Relationship Id="rId536" Type="http://schemas.openxmlformats.org/officeDocument/2006/relationships/slideLayout" Target="../slideLayouts/slideLayout1487.xml"/><Relationship Id="rId701" Type="http://schemas.openxmlformats.org/officeDocument/2006/relationships/slideLayout" Target="../slideLayouts/slideLayout1652.xml"/><Relationship Id="rId68" Type="http://schemas.openxmlformats.org/officeDocument/2006/relationships/slideLayout" Target="../slideLayouts/slideLayout1019.xml"/><Relationship Id="rId133" Type="http://schemas.openxmlformats.org/officeDocument/2006/relationships/slideLayout" Target="../slideLayouts/slideLayout1084.xml"/><Relationship Id="rId175" Type="http://schemas.openxmlformats.org/officeDocument/2006/relationships/slideLayout" Target="../slideLayouts/slideLayout1126.xml"/><Relationship Id="rId340" Type="http://schemas.openxmlformats.org/officeDocument/2006/relationships/slideLayout" Target="../slideLayouts/slideLayout1291.xml"/><Relationship Id="rId578" Type="http://schemas.openxmlformats.org/officeDocument/2006/relationships/slideLayout" Target="../slideLayouts/slideLayout1529.xml"/><Relationship Id="rId743" Type="http://schemas.openxmlformats.org/officeDocument/2006/relationships/slideLayout" Target="../slideLayouts/slideLayout1694.xml"/><Relationship Id="rId785" Type="http://schemas.openxmlformats.org/officeDocument/2006/relationships/slideLayout" Target="../slideLayouts/slideLayout1736.xml"/><Relationship Id="rId200" Type="http://schemas.openxmlformats.org/officeDocument/2006/relationships/slideLayout" Target="../slideLayouts/slideLayout1151.xml"/><Relationship Id="rId382" Type="http://schemas.openxmlformats.org/officeDocument/2006/relationships/slideLayout" Target="../slideLayouts/slideLayout1333.xml"/><Relationship Id="rId438" Type="http://schemas.openxmlformats.org/officeDocument/2006/relationships/slideLayout" Target="../slideLayouts/slideLayout1389.xml"/><Relationship Id="rId603" Type="http://schemas.openxmlformats.org/officeDocument/2006/relationships/slideLayout" Target="../slideLayouts/slideLayout1554.xml"/><Relationship Id="rId645" Type="http://schemas.openxmlformats.org/officeDocument/2006/relationships/slideLayout" Target="../slideLayouts/slideLayout1596.xml"/><Relationship Id="rId687" Type="http://schemas.openxmlformats.org/officeDocument/2006/relationships/slideLayout" Target="../slideLayouts/slideLayout1638.xml"/><Relationship Id="rId810" Type="http://schemas.openxmlformats.org/officeDocument/2006/relationships/slideLayout" Target="../slideLayouts/slideLayout1761.xml"/><Relationship Id="rId852" Type="http://schemas.openxmlformats.org/officeDocument/2006/relationships/slideLayout" Target="../slideLayouts/slideLayout1803.xml"/><Relationship Id="rId242" Type="http://schemas.openxmlformats.org/officeDocument/2006/relationships/slideLayout" Target="../slideLayouts/slideLayout1193.xml"/><Relationship Id="rId284" Type="http://schemas.openxmlformats.org/officeDocument/2006/relationships/slideLayout" Target="../slideLayouts/slideLayout1235.xml"/><Relationship Id="rId491" Type="http://schemas.openxmlformats.org/officeDocument/2006/relationships/slideLayout" Target="../slideLayouts/slideLayout1442.xml"/><Relationship Id="rId505" Type="http://schemas.openxmlformats.org/officeDocument/2006/relationships/slideLayout" Target="../slideLayouts/slideLayout1456.xml"/><Relationship Id="rId712" Type="http://schemas.openxmlformats.org/officeDocument/2006/relationships/slideLayout" Target="../slideLayouts/slideLayout1663.xml"/><Relationship Id="rId37" Type="http://schemas.openxmlformats.org/officeDocument/2006/relationships/slideLayout" Target="../slideLayouts/slideLayout988.xml"/><Relationship Id="rId79" Type="http://schemas.openxmlformats.org/officeDocument/2006/relationships/slideLayout" Target="../slideLayouts/slideLayout1030.xml"/><Relationship Id="rId102" Type="http://schemas.openxmlformats.org/officeDocument/2006/relationships/slideLayout" Target="../slideLayouts/slideLayout1053.xml"/><Relationship Id="rId144" Type="http://schemas.openxmlformats.org/officeDocument/2006/relationships/slideLayout" Target="../slideLayouts/slideLayout1095.xml"/><Relationship Id="rId547" Type="http://schemas.openxmlformats.org/officeDocument/2006/relationships/slideLayout" Target="../slideLayouts/slideLayout1498.xml"/><Relationship Id="rId589" Type="http://schemas.openxmlformats.org/officeDocument/2006/relationships/slideLayout" Target="../slideLayouts/slideLayout1540.xml"/><Relationship Id="rId754" Type="http://schemas.openxmlformats.org/officeDocument/2006/relationships/slideLayout" Target="../slideLayouts/slideLayout1705.xml"/><Relationship Id="rId796" Type="http://schemas.openxmlformats.org/officeDocument/2006/relationships/slideLayout" Target="../slideLayouts/slideLayout1747.xml"/><Relationship Id="rId90" Type="http://schemas.openxmlformats.org/officeDocument/2006/relationships/slideLayout" Target="../slideLayouts/slideLayout1041.xml"/><Relationship Id="rId186" Type="http://schemas.openxmlformats.org/officeDocument/2006/relationships/slideLayout" Target="../slideLayouts/slideLayout1137.xml"/><Relationship Id="rId351" Type="http://schemas.openxmlformats.org/officeDocument/2006/relationships/slideLayout" Target="../slideLayouts/slideLayout1302.xml"/><Relationship Id="rId393" Type="http://schemas.openxmlformats.org/officeDocument/2006/relationships/slideLayout" Target="../slideLayouts/slideLayout1344.xml"/><Relationship Id="rId407" Type="http://schemas.openxmlformats.org/officeDocument/2006/relationships/slideLayout" Target="../slideLayouts/slideLayout1358.xml"/><Relationship Id="rId449" Type="http://schemas.openxmlformats.org/officeDocument/2006/relationships/slideLayout" Target="../slideLayouts/slideLayout1400.xml"/><Relationship Id="rId614" Type="http://schemas.openxmlformats.org/officeDocument/2006/relationships/slideLayout" Target="../slideLayouts/slideLayout1565.xml"/><Relationship Id="rId656" Type="http://schemas.openxmlformats.org/officeDocument/2006/relationships/slideLayout" Target="../slideLayouts/slideLayout1607.xml"/><Relationship Id="rId821" Type="http://schemas.openxmlformats.org/officeDocument/2006/relationships/slideLayout" Target="../slideLayouts/slideLayout1772.xml"/><Relationship Id="rId863" Type="http://schemas.openxmlformats.org/officeDocument/2006/relationships/image" Target="../media/image3.png"/><Relationship Id="rId211" Type="http://schemas.openxmlformats.org/officeDocument/2006/relationships/slideLayout" Target="../slideLayouts/slideLayout1162.xml"/><Relationship Id="rId253" Type="http://schemas.openxmlformats.org/officeDocument/2006/relationships/slideLayout" Target="../slideLayouts/slideLayout1204.xml"/><Relationship Id="rId295" Type="http://schemas.openxmlformats.org/officeDocument/2006/relationships/slideLayout" Target="../slideLayouts/slideLayout1246.xml"/><Relationship Id="rId309" Type="http://schemas.openxmlformats.org/officeDocument/2006/relationships/slideLayout" Target="../slideLayouts/slideLayout1260.xml"/><Relationship Id="rId460" Type="http://schemas.openxmlformats.org/officeDocument/2006/relationships/slideLayout" Target="../slideLayouts/slideLayout1411.xml"/><Relationship Id="rId516" Type="http://schemas.openxmlformats.org/officeDocument/2006/relationships/slideLayout" Target="../slideLayouts/slideLayout1467.xml"/><Relationship Id="rId698" Type="http://schemas.openxmlformats.org/officeDocument/2006/relationships/slideLayout" Target="../slideLayouts/slideLayout1649.xml"/><Relationship Id="rId48" Type="http://schemas.openxmlformats.org/officeDocument/2006/relationships/slideLayout" Target="../slideLayouts/slideLayout999.xml"/><Relationship Id="rId113" Type="http://schemas.openxmlformats.org/officeDocument/2006/relationships/slideLayout" Target="../slideLayouts/slideLayout1064.xml"/><Relationship Id="rId320" Type="http://schemas.openxmlformats.org/officeDocument/2006/relationships/slideLayout" Target="../slideLayouts/slideLayout1271.xml"/><Relationship Id="rId558" Type="http://schemas.openxmlformats.org/officeDocument/2006/relationships/slideLayout" Target="../slideLayouts/slideLayout1509.xml"/><Relationship Id="rId723" Type="http://schemas.openxmlformats.org/officeDocument/2006/relationships/slideLayout" Target="../slideLayouts/slideLayout1674.xml"/><Relationship Id="rId765" Type="http://schemas.openxmlformats.org/officeDocument/2006/relationships/slideLayout" Target="../slideLayouts/slideLayout1716.xml"/><Relationship Id="rId155" Type="http://schemas.openxmlformats.org/officeDocument/2006/relationships/slideLayout" Target="../slideLayouts/slideLayout1106.xml"/><Relationship Id="rId197" Type="http://schemas.openxmlformats.org/officeDocument/2006/relationships/slideLayout" Target="../slideLayouts/slideLayout1148.xml"/><Relationship Id="rId362" Type="http://schemas.openxmlformats.org/officeDocument/2006/relationships/slideLayout" Target="../slideLayouts/slideLayout1313.xml"/><Relationship Id="rId418" Type="http://schemas.openxmlformats.org/officeDocument/2006/relationships/slideLayout" Target="../slideLayouts/slideLayout1369.xml"/><Relationship Id="rId625" Type="http://schemas.openxmlformats.org/officeDocument/2006/relationships/slideLayout" Target="../slideLayouts/slideLayout1576.xml"/><Relationship Id="rId832" Type="http://schemas.openxmlformats.org/officeDocument/2006/relationships/slideLayout" Target="../slideLayouts/slideLayout1783.xml"/><Relationship Id="rId222" Type="http://schemas.openxmlformats.org/officeDocument/2006/relationships/slideLayout" Target="../slideLayouts/slideLayout1173.xml"/><Relationship Id="rId264" Type="http://schemas.openxmlformats.org/officeDocument/2006/relationships/slideLayout" Target="../slideLayouts/slideLayout1215.xml"/><Relationship Id="rId471" Type="http://schemas.openxmlformats.org/officeDocument/2006/relationships/slideLayout" Target="../slideLayouts/slideLayout1422.xml"/><Relationship Id="rId667" Type="http://schemas.openxmlformats.org/officeDocument/2006/relationships/slideLayout" Target="../slideLayouts/slideLayout1618.xml"/><Relationship Id="rId17" Type="http://schemas.openxmlformats.org/officeDocument/2006/relationships/slideLayout" Target="../slideLayouts/slideLayout968.xml"/><Relationship Id="rId59" Type="http://schemas.openxmlformats.org/officeDocument/2006/relationships/slideLayout" Target="../slideLayouts/slideLayout1010.xml"/><Relationship Id="rId124" Type="http://schemas.openxmlformats.org/officeDocument/2006/relationships/slideLayout" Target="../slideLayouts/slideLayout1075.xml"/><Relationship Id="rId527" Type="http://schemas.openxmlformats.org/officeDocument/2006/relationships/slideLayout" Target="../slideLayouts/slideLayout1478.xml"/><Relationship Id="rId569" Type="http://schemas.openxmlformats.org/officeDocument/2006/relationships/slideLayout" Target="../slideLayouts/slideLayout1520.xml"/><Relationship Id="rId734" Type="http://schemas.openxmlformats.org/officeDocument/2006/relationships/slideLayout" Target="../slideLayouts/slideLayout1685.xml"/><Relationship Id="rId776" Type="http://schemas.openxmlformats.org/officeDocument/2006/relationships/slideLayout" Target="../slideLayouts/slideLayout1727.xml"/><Relationship Id="rId70" Type="http://schemas.openxmlformats.org/officeDocument/2006/relationships/slideLayout" Target="../slideLayouts/slideLayout1021.xml"/><Relationship Id="rId166" Type="http://schemas.openxmlformats.org/officeDocument/2006/relationships/slideLayout" Target="../slideLayouts/slideLayout1117.xml"/><Relationship Id="rId331" Type="http://schemas.openxmlformats.org/officeDocument/2006/relationships/slideLayout" Target="../slideLayouts/slideLayout1282.xml"/><Relationship Id="rId373" Type="http://schemas.openxmlformats.org/officeDocument/2006/relationships/slideLayout" Target="../slideLayouts/slideLayout1324.xml"/><Relationship Id="rId429" Type="http://schemas.openxmlformats.org/officeDocument/2006/relationships/slideLayout" Target="../slideLayouts/slideLayout1380.xml"/><Relationship Id="rId580" Type="http://schemas.openxmlformats.org/officeDocument/2006/relationships/slideLayout" Target="../slideLayouts/slideLayout1531.xml"/><Relationship Id="rId636" Type="http://schemas.openxmlformats.org/officeDocument/2006/relationships/slideLayout" Target="../slideLayouts/slideLayout1587.xml"/><Relationship Id="rId801" Type="http://schemas.openxmlformats.org/officeDocument/2006/relationships/slideLayout" Target="../slideLayouts/slideLayout1752.xml"/><Relationship Id="rId1" Type="http://schemas.openxmlformats.org/officeDocument/2006/relationships/slideLayout" Target="../slideLayouts/slideLayout952.xml"/><Relationship Id="rId233" Type="http://schemas.openxmlformats.org/officeDocument/2006/relationships/slideLayout" Target="../slideLayouts/slideLayout1184.xml"/><Relationship Id="rId440" Type="http://schemas.openxmlformats.org/officeDocument/2006/relationships/slideLayout" Target="../slideLayouts/slideLayout1391.xml"/><Relationship Id="rId678" Type="http://schemas.openxmlformats.org/officeDocument/2006/relationships/slideLayout" Target="../slideLayouts/slideLayout1629.xml"/><Relationship Id="rId843" Type="http://schemas.openxmlformats.org/officeDocument/2006/relationships/slideLayout" Target="../slideLayouts/slideLayout1794.xml"/><Relationship Id="rId28" Type="http://schemas.openxmlformats.org/officeDocument/2006/relationships/slideLayout" Target="../slideLayouts/slideLayout979.xml"/><Relationship Id="rId275" Type="http://schemas.openxmlformats.org/officeDocument/2006/relationships/slideLayout" Target="../slideLayouts/slideLayout1226.xml"/><Relationship Id="rId300" Type="http://schemas.openxmlformats.org/officeDocument/2006/relationships/slideLayout" Target="../slideLayouts/slideLayout1251.xml"/><Relationship Id="rId482" Type="http://schemas.openxmlformats.org/officeDocument/2006/relationships/slideLayout" Target="../slideLayouts/slideLayout1433.xml"/><Relationship Id="rId538" Type="http://schemas.openxmlformats.org/officeDocument/2006/relationships/slideLayout" Target="../slideLayouts/slideLayout1489.xml"/><Relationship Id="rId703" Type="http://schemas.openxmlformats.org/officeDocument/2006/relationships/slideLayout" Target="../slideLayouts/slideLayout1654.xml"/><Relationship Id="rId745" Type="http://schemas.openxmlformats.org/officeDocument/2006/relationships/slideLayout" Target="../slideLayouts/slideLayout1696.xml"/><Relationship Id="rId81" Type="http://schemas.openxmlformats.org/officeDocument/2006/relationships/slideLayout" Target="../slideLayouts/slideLayout1032.xml"/><Relationship Id="rId135" Type="http://schemas.openxmlformats.org/officeDocument/2006/relationships/slideLayout" Target="../slideLayouts/slideLayout1086.xml"/><Relationship Id="rId177" Type="http://schemas.openxmlformats.org/officeDocument/2006/relationships/slideLayout" Target="../slideLayouts/slideLayout1128.xml"/><Relationship Id="rId342" Type="http://schemas.openxmlformats.org/officeDocument/2006/relationships/slideLayout" Target="../slideLayouts/slideLayout1293.xml"/><Relationship Id="rId384" Type="http://schemas.openxmlformats.org/officeDocument/2006/relationships/slideLayout" Target="../slideLayouts/slideLayout1335.xml"/><Relationship Id="rId591" Type="http://schemas.openxmlformats.org/officeDocument/2006/relationships/slideLayout" Target="../slideLayouts/slideLayout1542.xml"/><Relationship Id="rId605" Type="http://schemas.openxmlformats.org/officeDocument/2006/relationships/slideLayout" Target="../slideLayouts/slideLayout1556.xml"/><Relationship Id="rId787" Type="http://schemas.openxmlformats.org/officeDocument/2006/relationships/slideLayout" Target="../slideLayouts/slideLayout1738.xml"/><Relationship Id="rId812" Type="http://schemas.openxmlformats.org/officeDocument/2006/relationships/slideLayout" Target="../slideLayouts/slideLayout1763.xml"/><Relationship Id="rId202" Type="http://schemas.openxmlformats.org/officeDocument/2006/relationships/slideLayout" Target="../slideLayouts/slideLayout1153.xml"/><Relationship Id="rId244" Type="http://schemas.openxmlformats.org/officeDocument/2006/relationships/slideLayout" Target="../slideLayouts/slideLayout1195.xml"/><Relationship Id="rId647" Type="http://schemas.openxmlformats.org/officeDocument/2006/relationships/slideLayout" Target="../slideLayouts/slideLayout1598.xml"/><Relationship Id="rId689" Type="http://schemas.openxmlformats.org/officeDocument/2006/relationships/slideLayout" Target="../slideLayouts/slideLayout1640.xml"/><Relationship Id="rId854" Type="http://schemas.openxmlformats.org/officeDocument/2006/relationships/slideLayout" Target="../slideLayouts/slideLayout1805.xml"/><Relationship Id="rId39" Type="http://schemas.openxmlformats.org/officeDocument/2006/relationships/slideLayout" Target="../slideLayouts/slideLayout990.xml"/><Relationship Id="rId286" Type="http://schemas.openxmlformats.org/officeDocument/2006/relationships/slideLayout" Target="../slideLayouts/slideLayout1237.xml"/><Relationship Id="rId451" Type="http://schemas.openxmlformats.org/officeDocument/2006/relationships/slideLayout" Target="../slideLayouts/slideLayout1402.xml"/><Relationship Id="rId493" Type="http://schemas.openxmlformats.org/officeDocument/2006/relationships/slideLayout" Target="../slideLayouts/slideLayout1444.xml"/><Relationship Id="rId507" Type="http://schemas.openxmlformats.org/officeDocument/2006/relationships/slideLayout" Target="../slideLayouts/slideLayout1458.xml"/><Relationship Id="rId549" Type="http://schemas.openxmlformats.org/officeDocument/2006/relationships/slideLayout" Target="../slideLayouts/slideLayout1500.xml"/><Relationship Id="rId714" Type="http://schemas.openxmlformats.org/officeDocument/2006/relationships/slideLayout" Target="../slideLayouts/slideLayout1665.xml"/><Relationship Id="rId756" Type="http://schemas.openxmlformats.org/officeDocument/2006/relationships/slideLayout" Target="../slideLayouts/slideLayout1707.xml"/><Relationship Id="rId50" Type="http://schemas.openxmlformats.org/officeDocument/2006/relationships/slideLayout" Target="../slideLayouts/slideLayout1001.xml"/><Relationship Id="rId104" Type="http://schemas.openxmlformats.org/officeDocument/2006/relationships/slideLayout" Target="../slideLayouts/slideLayout1055.xml"/><Relationship Id="rId146" Type="http://schemas.openxmlformats.org/officeDocument/2006/relationships/slideLayout" Target="../slideLayouts/slideLayout1097.xml"/><Relationship Id="rId188" Type="http://schemas.openxmlformats.org/officeDocument/2006/relationships/slideLayout" Target="../slideLayouts/slideLayout1139.xml"/><Relationship Id="rId311" Type="http://schemas.openxmlformats.org/officeDocument/2006/relationships/slideLayout" Target="../slideLayouts/slideLayout1262.xml"/><Relationship Id="rId353" Type="http://schemas.openxmlformats.org/officeDocument/2006/relationships/slideLayout" Target="../slideLayouts/slideLayout1304.xml"/><Relationship Id="rId395" Type="http://schemas.openxmlformats.org/officeDocument/2006/relationships/slideLayout" Target="../slideLayouts/slideLayout1346.xml"/><Relationship Id="rId409" Type="http://schemas.openxmlformats.org/officeDocument/2006/relationships/slideLayout" Target="../slideLayouts/slideLayout1360.xml"/><Relationship Id="rId560" Type="http://schemas.openxmlformats.org/officeDocument/2006/relationships/slideLayout" Target="../slideLayouts/slideLayout1511.xml"/><Relationship Id="rId798" Type="http://schemas.openxmlformats.org/officeDocument/2006/relationships/slideLayout" Target="../slideLayouts/slideLayout1749.xml"/><Relationship Id="rId92" Type="http://schemas.openxmlformats.org/officeDocument/2006/relationships/slideLayout" Target="../slideLayouts/slideLayout1043.xml"/><Relationship Id="rId213" Type="http://schemas.openxmlformats.org/officeDocument/2006/relationships/slideLayout" Target="../slideLayouts/slideLayout1164.xml"/><Relationship Id="rId420" Type="http://schemas.openxmlformats.org/officeDocument/2006/relationships/slideLayout" Target="../slideLayouts/slideLayout1371.xml"/><Relationship Id="rId616" Type="http://schemas.openxmlformats.org/officeDocument/2006/relationships/slideLayout" Target="../slideLayouts/slideLayout1567.xml"/><Relationship Id="rId658" Type="http://schemas.openxmlformats.org/officeDocument/2006/relationships/slideLayout" Target="../slideLayouts/slideLayout1609.xml"/><Relationship Id="rId823" Type="http://schemas.openxmlformats.org/officeDocument/2006/relationships/slideLayout" Target="../slideLayouts/slideLayout1774.xml"/><Relationship Id="rId865" Type="http://schemas.openxmlformats.org/officeDocument/2006/relationships/image" Target="../media/image5.emf"/><Relationship Id="rId255" Type="http://schemas.openxmlformats.org/officeDocument/2006/relationships/slideLayout" Target="../slideLayouts/slideLayout1206.xml"/><Relationship Id="rId297" Type="http://schemas.openxmlformats.org/officeDocument/2006/relationships/slideLayout" Target="../slideLayouts/slideLayout1248.xml"/><Relationship Id="rId462" Type="http://schemas.openxmlformats.org/officeDocument/2006/relationships/slideLayout" Target="../slideLayouts/slideLayout1413.xml"/><Relationship Id="rId518" Type="http://schemas.openxmlformats.org/officeDocument/2006/relationships/slideLayout" Target="../slideLayouts/slideLayout1469.xml"/><Relationship Id="rId725" Type="http://schemas.openxmlformats.org/officeDocument/2006/relationships/slideLayout" Target="../slideLayouts/slideLayout1676.xml"/><Relationship Id="rId115" Type="http://schemas.openxmlformats.org/officeDocument/2006/relationships/slideLayout" Target="../slideLayouts/slideLayout1066.xml"/><Relationship Id="rId157" Type="http://schemas.openxmlformats.org/officeDocument/2006/relationships/slideLayout" Target="../slideLayouts/slideLayout1108.xml"/><Relationship Id="rId322" Type="http://schemas.openxmlformats.org/officeDocument/2006/relationships/slideLayout" Target="../slideLayouts/slideLayout1273.xml"/><Relationship Id="rId364" Type="http://schemas.openxmlformats.org/officeDocument/2006/relationships/slideLayout" Target="../slideLayouts/slideLayout1315.xml"/><Relationship Id="rId767" Type="http://schemas.openxmlformats.org/officeDocument/2006/relationships/slideLayout" Target="../slideLayouts/slideLayout1718.xml"/><Relationship Id="rId61" Type="http://schemas.openxmlformats.org/officeDocument/2006/relationships/slideLayout" Target="../slideLayouts/slideLayout1012.xml"/><Relationship Id="rId199" Type="http://schemas.openxmlformats.org/officeDocument/2006/relationships/slideLayout" Target="../slideLayouts/slideLayout1150.xml"/><Relationship Id="rId571" Type="http://schemas.openxmlformats.org/officeDocument/2006/relationships/slideLayout" Target="../slideLayouts/slideLayout1522.xml"/><Relationship Id="rId627" Type="http://schemas.openxmlformats.org/officeDocument/2006/relationships/slideLayout" Target="../slideLayouts/slideLayout1578.xml"/><Relationship Id="rId669" Type="http://schemas.openxmlformats.org/officeDocument/2006/relationships/slideLayout" Target="../slideLayouts/slideLayout1620.xml"/><Relationship Id="rId834" Type="http://schemas.openxmlformats.org/officeDocument/2006/relationships/slideLayout" Target="../slideLayouts/slideLayout1785.xml"/><Relationship Id="rId19" Type="http://schemas.openxmlformats.org/officeDocument/2006/relationships/slideLayout" Target="../slideLayouts/slideLayout970.xml"/><Relationship Id="rId224" Type="http://schemas.openxmlformats.org/officeDocument/2006/relationships/slideLayout" Target="../slideLayouts/slideLayout1175.xml"/><Relationship Id="rId266" Type="http://schemas.openxmlformats.org/officeDocument/2006/relationships/slideLayout" Target="../slideLayouts/slideLayout1217.xml"/><Relationship Id="rId431" Type="http://schemas.openxmlformats.org/officeDocument/2006/relationships/slideLayout" Target="../slideLayouts/slideLayout1382.xml"/><Relationship Id="rId473" Type="http://schemas.openxmlformats.org/officeDocument/2006/relationships/slideLayout" Target="../slideLayouts/slideLayout1424.xml"/><Relationship Id="rId529" Type="http://schemas.openxmlformats.org/officeDocument/2006/relationships/slideLayout" Target="../slideLayouts/slideLayout1480.xml"/><Relationship Id="rId680" Type="http://schemas.openxmlformats.org/officeDocument/2006/relationships/slideLayout" Target="../slideLayouts/slideLayout1631.xml"/><Relationship Id="rId736" Type="http://schemas.openxmlformats.org/officeDocument/2006/relationships/slideLayout" Target="../slideLayouts/slideLayout1687.xml"/><Relationship Id="rId30" Type="http://schemas.openxmlformats.org/officeDocument/2006/relationships/slideLayout" Target="../slideLayouts/slideLayout981.xml"/><Relationship Id="rId126" Type="http://schemas.openxmlformats.org/officeDocument/2006/relationships/slideLayout" Target="../slideLayouts/slideLayout1077.xml"/><Relationship Id="rId168" Type="http://schemas.openxmlformats.org/officeDocument/2006/relationships/slideLayout" Target="../slideLayouts/slideLayout1119.xml"/><Relationship Id="rId333" Type="http://schemas.openxmlformats.org/officeDocument/2006/relationships/slideLayout" Target="../slideLayouts/slideLayout1284.xml"/><Relationship Id="rId540" Type="http://schemas.openxmlformats.org/officeDocument/2006/relationships/slideLayout" Target="../slideLayouts/slideLayout1491.xml"/><Relationship Id="rId778" Type="http://schemas.openxmlformats.org/officeDocument/2006/relationships/slideLayout" Target="../slideLayouts/slideLayout1729.xml"/><Relationship Id="rId72" Type="http://schemas.openxmlformats.org/officeDocument/2006/relationships/slideLayout" Target="../slideLayouts/slideLayout1023.xml"/><Relationship Id="rId375" Type="http://schemas.openxmlformats.org/officeDocument/2006/relationships/slideLayout" Target="../slideLayouts/slideLayout1326.xml"/><Relationship Id="rId582" Type="http://schemas.openxmlformats.org/officeDocument/2006/relationships/slideLayout" Target="../slideLayouts/slideLayout1533.xml"/><Relationship Id="rId638" Type="http://schemas.openxmlformats.org/officeDocument/2006/relationships/slideLayout" Target="../slideLayouts/slideLayout1589.xml"/><Relationship Id="rId803" Type="http://schemas.openxmlformats.org/officeDocument/2006/relationships/slideLayout" Target="../slideLayouts/slideLayout1754.xml"/><Relationship Id="rId845" Type="http://schemas.openxmlformats.org/officeDocument/2006/relationships/slideLayout" Target="../slideLayouts/slideLayout1796.xml"/><Relationship Id="rId3" Type="http://schemas.openxmlformats.org/officeDocument/2006/relationships/slideLayout" Target="../slideLayouts/slideLayout954.xml"/><Relationship Id="rId235" Type="http://schemas.openxmlformats.org/officeDocument/2006/relationships/slideLayout" Target="../slideLayouts/slideLayout1186.xml"/><Relationship Id="rId277" Type="http://schemas.openxmlformats.org/officeDocument/2006/relationships/slideLayout" Target="../slideLayouts/slideLayout1228.xml"/><Relationship Id="rId400" Type="http://schemas.openxmlformats.org/officeDocument/2006/relationships/slideLayout" Target="../slideLayouts/slideLayout1351.xml"/><Relationship Id="rId442" Type="http://schemas.openxmlformats.org/officeDocument/2006/relationships/slideLayout" Target="../slideLayouts/slideLayout1393.xml"/><Relationship Id="rId484" Type="http://schemas.openxmlformats.org/officeDocument/2006/relationships/slideLayout" Target="../slideLayouts/slideLayout1435.xml"/><Relationship Id="rId705" Type="http://schemas.openxmlformats.org/officeDocument/2006/relationships/slideLayout" Target="../slideLayouts/slideLayout1656.xml"/><Relationship Id="rId137" Type="http://schemas.openxmlformats.org/officeDocument/2006/relationships/slideLayout" Target="../slideLayouts/slideLayout1088.xml"/><Relationship Id="rId302" Type="http://schemas.openxmlformats.org/officeDocument/2006/relationships/slideLayout" Target="../slideLayouts/slideLayout1253.xml"/><Relationship Id="rId344" Type="http://schemas.openxmlformats.org/officeDocument/2006/relationships/slideLayout" Target="../slideLayouts/slideLayout1295.xml"/><Relationship Id="rId691" Type="http://schemas.openxmlformats.org/officeDocument/2006/relationships/slideLayout" Target="../slideLayouts/slideLayout1642.xml"/><Relationship Id="rId747" Type="http://schemas.openxmlformats.org/officeDocument/2006/relationships/slideLayout" Target="../slideLayouts/slideLayout1698.xml"/><Relationship Id="rId789" Type="http://schemas.openxmlformats.org/officeDocument/2006/relationships/slideLayout" Target="../slideLayouts/slideLayout1740.xml"/><Relationship Id="rId41" Type="http://schemas.openxmlformats.org/officeDocument/2006/relationships/slideLayout" Target="../slideLayouts/slideLayout992.xml"/><Relationship Id="rId83" Type="http://schemas.openxmlformats.org/officeDocument/2006/relationships/slideLayout" Target="../slideLayouts/slideLayout1034.xml"/><Relationship Id="rId179" Type="http://schemas.openxmlformats.org/officeDocument/2006/relationships/slideLayout" Target="../slideLayouts/slideLayout1130.xml"/><Relationship Id="rId386" Type="http://schemas.openxmlformats.org/officeDocument/2006/relationships/slideLayout" Target="../slideLayouts/slideLayout1337.xml"/><Relationship Id="rId551" Type="http://schemas.openxmlformats.org/officeDocument/2006/relationships/slideLayout" Target="../slideLayouts/slideLayout1502.xml"/><Relationship Id="rId593" Type="http://schemas.openxmlformats.org/officeDocument/2006/relationships/slideLayout" Target="../slideLayouts/slideLayout1544.xml"/><Relationship Id="rId607" Type="http://schemas.openxmlformats.org/officeDocument/2006/relationships/slideLayout" Target="../slideLayouts/slideLayout1558.xml"/><Relationship Id="rId649" Type="http://schemas.openxmlformats.org/officeDocument/2006/relationships/slideLayout" Target="../slideLayouts/slideLayout1600.xml"/><Relationship Id="rId814" Type="http://schemas.openxmlformats.org/officeDocument/2006/relationships/slideLayout" Target="../slideLayouts/slideLayout1765.xml"/><Relationship Id="rId856" Type="http://schemas.openxmlformats.org/officeDocument/2006/relationships/slideLayout" Target="../slideLayouts/slideLayout1807.xml"/><Relationship Id="rId190" Type="http://schemas.openxmlformats.org/officeDocument/2006/relationships/slideLayout" Target="../slideLayouts/slideLayout1141.xml"/><Relationship Id="rId204" Type="http://schemas.openxmlformats.org/officeDocument/2006/relationships/slideLayout" Target="../slideLayouts/slideLayout1155.xml"/><Relationship Id="rId246" Type="http://schemas.openxmlformats.org/officeDocument/2006/relationships/slideLayout" Target="../slideLayouts/slideLayout1197.xml"/><Relationship Id="rId288" Type="http://schemas.openxmlformats.org/officeDocument/2006/relationships/slideLayout" Target="../slideLayouts/slideLayout1239.xml"/><Relationship Id="rId411" Type="http://schemas.openxmlformats.org/officeDocument/2006/relationships/slideLayout" Target="../slideLayouts/slideLayout1362.xml"/><Relationship Id="rId453" Type="http://schemas.openxmlformats.org/officeDocument/2006/relationships/slideLayout" Target="../slideLayouts/slideLayout1404.xml"/><Relationship Id="rId509" Type="http://schemas.openxmlformats.org/officeDocument/2006/relationships/slideLayout" Target="../slideLayouts/slideLayout1460.xml"/><Relationship Id="rId660" Type="http://schemas.openxmlformats.org/officeDocument/2006/relationships/slideLayout" Target="../slideLayouts/slideLayout1611.xml"/><Relationship Id="rId106" Type="http://schemas.openxmlformats.org/officeDocument/2006/relationships/slideLayout" Target="../slideLayouts/slideLayout1057.xml"/><Relationship Id="rId313" Type="http://schemas.openxmlformats.org/officeDocument/2006/relationships/slideLayout" Target="../slideLayouts/slideLayout1264.xml"/><Relationship Id="rId495" Type="http://schemas.openxmlformats.org/officeDocument/2006/relationships/slideLayout" Target="../slideLayouts/slideLayout1446.xml"/><Relationship Id="rId716" Type="http://schemas.openxmlformats.org/officeDocument/2006/relationships/slideLayout" Target="../slideLayouts/slideLayout1667.xml"/><Relationship Id="rId758" Type="http://schemas.openxmlformats.org/officeDocument/2006/relationships/slideLayout" Target="../slideLayouts/slideLayout1709.xml"/><Relationship Id="rId10" Type="http://schemas.openxmlformats.org/officeDocument/2006/relationships/slideLayout" Target="../slideLayouts/slideLayout961.xml"/><Relationship Id="rId52" Type="http://schemas.openxmlformats.org/officeDocument/2006/relationships/slideLayout" Target="../slideLayouts/slideLayout1003.xml"/><Relationship Id="rId94" Type="http://schemas.openxmlformats.org/officeDocument/2006/relationships/slideLayout" Target="../slideLayouts/slideLayout1045.xml"/><Relationship Id="rId148" Type="http://schemas.openxmlformats.org/officeDocument/2006/relationships/slideLayout" Target="../slideLayouts/slideLayout1099.xml"/><Relationship Id="rId355" Type="http://schemas.openxmlformats.org/officeDocument/2006/relationships/slideLayout" Target="../slideLayouts/slideLayout1306.xml"/><Relationship Id="rId397" Type="http://schemas.openxmlformats.org/officeDocument/2006/relationships/slideLayout" Target="../slideLayouts/slideLayout1348.xml"/><Relationship Id="rId520" Type="http://schemas.openxmlformats.org/officeDocument/2006/relationships/slideLayout" Target="../slideLayouts/slideLayout1471.xml"/><Relationship Id="rId562" Type="http://schemas.openxmlformats.org/officeDocument/2006/relationships/slideLayout" Target="../slideLayouts/slideLayout1513.xml"/><Relationship Id="rId618" Type="http://schemas.openxmlformats.org/officeDocument/2006/relationships/slideLayout" Target="../slideLayouts/slideLayout1569.xml"/><Relationship Id="rId825" Type="http://schemas.openxmlformats.org/officeDocument/2006/relationships/slideLayout" Target="../slideLayouts/slideLayout1776.xml"/><Relationship Id="rId215" Type="http://schemas.openxmlformats.org/officeDocument/2006/relationships/slideLayout" Target="../slideLayouts/slideLayout1166.xml"/><Relationship Id="rId257" Type="http://schemas.openxmlformats.org/officeDocument/2006/relationships/slideLayout" Target="../slideLayouts/slideLayout1208.xml"/><Relationship Id="rId422" Type="http://schemas.openxmlformats.org/officeDocument/2006/relationships/slideLayout" Target="../slideLayouts/slideLayout1373.xml"/><Relationship Id="rId464" Type="http://schemas.openxmlformats.org/officeDocument/2006/relationships/slideLayout" Target="../slideLayouts/slideLayout1415.xml"/><Relationship Id="rId867" Type="http://schemas.openxmlformats.org/officeDocument/2006/relationships/image" Target="../media/image7.emf"/><Relationship Id="rId299" Type="http://schemas.openxmlformats.org/officeDocument/2006/relationships/slideLayout" Target="../slideLayouts/slideLayout1250.xml"/><Relationship Id="rId727" Type="http://schemas.openxmlformats.org/officeDocument/2006/relationships/slideLayout" Target="../slideLayouts/slideLayout1678.xml"/><Relationship Id="rId63" Type="http://schemas.openxmlformats.org/officeDocument/2006/relationships/slideLayout" Target="../slideLayouts/slideLayout1014.xml"/><Relationship Id="rId159" Type="http://schemas.openxmlformats.org/officeDocument/2006/relationships/slideLayout" Target="../slideLayouts/slideLayout1110.xml"/><Relationship Id="rId366" Type="http://schemas.openxmlformats.org/officeDocument/2006/relationships/slideLayout" Target="../slideLayouts/slideLayout1317.xml"/><Relationship Id="rId573" Type="http://schemas.openxmlformats.org/officeDocument/2006/relationships/slideLayout" Target="../slideLayouts/slideLayout1524.xml"/><Relationship Id="rId780" Type="http://schemas.openxmlformats.org/officeDocument/2006/relationships/slideLayout" Target="../slideLayouts/slideLayout1731.xml"/><Relationship Id="rId226" Type="http://schemas.openxmlformats.org/officeDocument/2006/relationships/slideLayout" Target="../slideLayouts/slideLayout1177.xml"/><Relationship Id="rId433" Type="http://schemas.openxmlformats.org/officeDocument/2006/relationships/slideLayout" Target="../slideLayouts/slideLayout1384.xml"/><Relationship Id="rId640" Type="http://schemas.openxmlformats.org/officeDocument/2006/relationships/slideLayout" Target="../slideLayouts/slideLayout1591.xml"/><Relationship Id="rId738" Type="http://schemas.openxmlformats.org/officeDocument/2006/relationships/slideLayout" Target="../slideLayouts/slideLayout1689.xml"/><Relationship Id="rId74" Type="http://schemas.openxmlformats.org/officeDocument/2006/relationships/slideLayout" Target="../slideLayouts/slideLayout1025.xml"/><Relationship Id="rId377" Type="http://schemas.openxmlformats.org/officeDocument/2006/relationships/slideLayout" Target="../slideLayouts/slideLayout1328.xml"/><Relationship Id="rId500" Type="http://schemas.openxmlformats.org/officeDocument/2006/relationships/slideLayout" Target="../slideLayouts/slideLayout1451.xml"/><Relationship Id="rId584" Type="http://schemas.openxmlformats.org/officeDocument/2006/relationships/slideLayout" Target="../slideLayouts/slideLayout1535.xml"/><Relationship Id="rId805" Type="http://schemas.openxmlformats.org/officeDocument/2006/relationships/slideLayout" Target="../slideLayouts/slideLayout1756.xml"/><Relationship Id="rId5" Type="http://schemas.openxmlformats.org/officeDocument/2006/relationships/slideLayout" Target="../slideLayouts/slideLayout956.xml"/><Relationship Id="rId237" Type="http://schemas.openxmlformats.org/officeDocument/2006/relationships/slideLayout" Target="../slideLayouts/slideLayout1188.xml"/><Relationship Id="rId791" Type="http://schemas.openxmlformats.org/officeDocument/2006/relationships/slideLayout" Target="../slideLayouts/slideLayout1742.xml"/><Relationship Id="rId444" Type="http://schemas.openxmlformats.org/officeDocument/2006/relationships/slideLayout" Target="../slideLayouts/slideLayout1395.xml"/><Relationship Id="rId651" Type="http://schemas.openxmlformats.org/officeDocument/2006/relationships/slideLayout" Target="../slideLayouts/slideLayout1602.xml"/><Relationship Id="rId749" Type="http://schemas.openxmlformats.org/officeDocument/2006/relationships/slideLayout" Target="../slideLayouts/slideLayout1700.xml"/><Relationship Id="rId290" Type="http://schemas.openxmlformats.org/officeDocument/2006/relationships/slideLayout" Target="../slideLayouts/slideLayout1241.xml"/><Relationship Id="rId304" Type="http://schemas.openxmlformats.org/officeDocument/2006/relationships/slideLayout" Target="../slideLayouts/slideLayout1255.xml"/><Relationship Id="rId388" Type="http://schemas.openxmlformats.org/officeDocument/2006/relationships/slideLayout" Target="../slideLayouts/slideLayout1339.xml"/><Relationship Id="rId511" Type="http://schemas.openxmlformats.org/officeDocument/2006/relationships/slideLayout" Target="../slideLayouts/slideLayout1462.xml"/><Relationship Id="rId609" Type="http://schemas.openxmlformats.org/officeDocument/2006/relationships/slideLayout" Target="../slideLayouts/slideLayout1560.xml"/><Relationship Id="rId85" Type="http://schemas.openxmlformats.org/officeDocument/2006/relationships/slideLayout" Target="../slideLayouts/slideLayout1036.xml"/><Relationship Id="rId150" Type="http://schemas.openxmlformats.org/officeDocument/2006/relationships/slideLayout" Target="../slideLayouts/slideLayout1101.xml"/><Relationship Id="rId595" Type="http://schemas.openxmlformats.org/officeDocument/2006/relationships/slideLayout" Target="../slideLayouts/slideLayout1546.xml"/><Relationship Id="rId816" Type="http://schemas.openxmlformats.org/officeDocument/2006/relationships/slideLayout" Target="../slideLayouts/slideLayout1767.xml"/><Relationship Id="rId248" Type="http://schemas.openxmlformats.org/officeDocument/2006/relationships/slideLayout" Target="../slideLayouts/slideLayout1199.xml"/><Relationship Id="rId455" Type="http://schemas.openxmlformats.org/officeDocument/2006/relationships/slideLayout" Target="../slideLayouts/slideLayout1406.xml"/><Relationship Id="rId662" Type="http://schemas.openxmlformats.org/officeDocument/2006/relationships/slideLayout" Target="../slideLayouts/slideLayout1613.xml"/><Relationship Id="rId12" Type="http://schemas.openxmlformats.org/officeDocument/2006/relationships/slideLayout" Target="../slideLayouts/slideLayout963.xml"/><Relationship Id="rId108" Type="http://schemas.openxmlformats.org/officeDocument/2006/relationships/slideLayout" Target="../slideLayouts/slideLayout1059.xml"/><Relationship Id="rId315" Type="http://schemas.openxmlformats.org/officeDocument/2006/relationships/slideLayout" Target="../slideLayouts/slideLayout1266.xml"/><Relationship Id="rId522" Type="http://schemas.openxmlformats.org/officeDocument/2006/relationships/slideLayout" Target="../slideLayouts/slideLayout1473.xml"/><Relationship Id="rId96" Type="http://schemas.openxmlformats.org/officeDocument/2006/relationships/slideLayout" Target="../slideLayouts/slideLayout1047.xml"/><Relationship Id="rId161" Type="http://schemas.openxmlformats.org/officeDocument/2006/relationships/slideLayout" Target="../slideLayouts/slideLayout1112.xml"/><Relationship Id="rId399" Type="http://schemas.openxmlformats.org/officeDocument/2006/relationships/slideLayout" Target="../slideLayouts/slideLayout1350.xml"/><Relationship Id="rId827" Type="http://schemas.openxmlformats.org/officeDocument/2006/relationships/slideLayout" Target="../slideLayouts/slideLayout1778.xml"/><Relationship Id="rId259" Type="http://schemas.openxmlformats.org/officeDocument/2006/relationships/slideLayout" Target="../slideLayouts/slideLayout1210.xml"/><Relationship Id="rId466" Type="http://schemas.openxmlformats.org/officeDocument/2006/relationships/slideLayout" Target="../slideLayouts/slideLayout1417.xml"/><Relationship Id="rId673" Type="http://schemas.openxmlformats.org/officeDocument/2006/relationships/slideLayout" Target="../slideLayouts/slideLayout1624.xml"/><Relationship Id="rId23" Type="http://schemas.openxmlformats.org/officeDocument/2006/relationships/slideLayout" Target="../slideLayouts/slideLayout974.xml"/><Relationship Id="rId119" Type="http://schemas.openxmlformats.org/officeDocument/2006/relationships/slideLayout" Target="../slideLayouts/slideLayout1070.xml"/><Relationship Id="rId326" Type="http://schemas.openxmlformats.org/officeDocument/2006/relationships/slideLayout" Target="../slideLayouts/slideLayout1277.xml"/><Relationship Id="rId533" Type="http://schemas.openxmlformats.org/officeDocument/2006/relationships/slideLayout" Target="../slideLayouts/slideLayout1484.xml"/><Relationship Id="rId740" Type="http://schemas.openxmlformats.org/officeDocument/2006/relationships/slideLayout" Target="../slideLayouts/slideLayout1691.xml"/><Relationship Id="rId838" Type="http://schemas.openxmlformats.org/officeDocument/2006/relationships/slideLayout" Target="../slideLayouts/slideLayout1789.xml"/><Relationship Id="rId172" Type="http://schemas.openxmlformats.org/officeDocument/2006/relationships/slideLayout" Target="../slideLayouts/slideLayout1123.xml"/><Relationship Id="rId477" Type="http://schemas.openxmlformats.org/officeDocument/2006/relationships/slideLayout" Target="../slideLayouts/slideLayout1428.xml"/><Relationship Id="rId600" Type="http://schemas.openxmlformats.org/officeDocument/2006/relationships/slideLayout" Target="../slideLayouts/slideLayout1551.xml"/><Relationship Id="rId684" Type="http://schemas.openxmlformats.org/officeDocument/2006/relationships/slideLayout" Target="../slideLayouts/slideLayout1635.xml"/><Relationship Id="rId337" Type="http://schemas.openxmlformats.org/officeDocument/2006/relationships/slideLayout" Target="../slideLayouts/slideLayout1288.xml"/><Relationship Id="rId34" Type="http://schemas.openxmlformats.org/officeDocument/2006/relationships/slideLayout" Target="../slideLayouts/slideLayout985.xml"/><Relationship Id="rId544" Type="http://schemas.openxmlformats.org/officeDocument/2006/relationships/slideLayout" Target="../slideLayouts/slideLayout1495.xml"/><Relationship Id="rId751" Type="http://schemas.openxmlformats.org/officeDocument/2006/relationships/slideLayout" Target="../slideLayouts/slideLayout1702.xml"/><Relationship Id="rId849" Type="http://schemas.openxmlformats.org/officeDocument/2006/relationships/slideLayout" Target="../slideLayouts/slideLayout1800.xml"/><Relationship Id="rId183" Type="http://schemas.openxmlformats.org/officeDocument/2006/relationships/slideLayout" Target="../slideLayouts/slideLayout1134.xml"/><Relationship Id="rId390" Type="http://schemas.openxmlformats.org/officeDocument/2006/relationships/slideLayout" Target="../slideLayouts/slideLayout1341.xml"/><Relationship Id="rId404" Type="http://schemas.openxmlformats.org/officeDocument/2006/relationships/slideLayout" Target="../slideLayouts/slideLayout1355.xml"/><Relationship Id="rId611" Type="http://schemas.openxmlformats.org/officeDocument/2006/relationships/slideLayout" Target="../slideLayouts/slideLayout1562.xml"/><Relationship Id="rId250" Type="http://schemas.openxmlformats.org/officeDocument/2006/relationships/slideLayout" Target="../slideLayouts/slideLayout1201.xml"/><Relationship Id="rId488" Type="http://schemas.openxmlformats.org/officeDocument/2006/relationships/slideLayout" Target="../slideLayouts/slideLayout1439.xml"/><Relationship Id="rId695" Type="http://schemas.openxmlformats.org/officeDocument/2006/relationships/slideLayout" Target="../slideLayouts/slideLayout1646.xml"/><Relationship Id="rId709" Type="http://schemas.openxmlformats.org/officeDocument/2006/relationships/slideLayout" Target="../slideLayouts/slideLayout1660.xml"/><Relationship Id="rId45" Type="http://schemas.openxmlformats.org/officeDocument/2006/relationships/slideLayout" Target="../slideLayouts/slideLayout996.xml"/><Relationship Id="rId110" Type="http://schemas.openxmlformats.org/officeDocument/2006/relationships/slideLayout" Target="../slideLayouts/slideLayout1061.xml"/><Relationship Id="rId348" Type="http://schemas.openxmlformats.org/officeDocument/2006/relationships/slideLayout" Target="../slideLayouts/slideLayout1299.xml"/><Relationship Id="rId555" Type="http://schemas.openxmlformats.org/officeDocument/2006/relationships/slideLayout" Target="../slideLayouts/slideLayout1506.xml"/><Relationship Id="rId762" Type="http://schemas.openxmlformats.org/officeDocument/2006/relationships/slideLayout" Target="../slideLayouts/slideLayout1713.xml"/><Relationship Id="rId194" Type="http://schemas.openxmlformats.org/officeDocument/2006/relationships/slideLayout" Target="../slideLayouts/slideLayout1145.xml"/><Relationship Id="rId208" Type="http://schemas.openxmlformats.org/officeDocument/2006/relationships/slideLayout" Target="../slideLayouts/slideLayout1159.xml"/><Relationship Id="rId415" Type="http://schemas.openxmlformats.org/officeDocument/2006/relationships/slideLayout" Target="../slideLayouts/slideLayout1366.xml"/><Relationship Id="rId622" Type="http://schemas.openxmlformats.org/officeDocument/2006/relationships/slideLayout" Target="../slideLayouts/slideLayout1573.xml"/><Relationship Id="rId261" Type="http://schemas.openxmlformats.org/officeDocument/2006/relationships/slideLayout" Target="../slideLayouts/slideLayout1212.xml"/><Relationship Id="rId499" Type="http://schemas.openxmlformats.org/officeDocument/2006/relationships/slideLayout" Target="../slideLayouts/slideLayout1450.xml"/><Relationship Id="rId56" Type="http://schemas.openxmlformats.org/officeDocument/2006/relationships/slideLayout" Target="../slideLayouts/slideLayout1007.xml"/><Relationship Id="rId359" Type="http://schemas.openxmlformats.org/officeDocument/2006/relationships/slideLayout" Target="../slideLayouts/slideLayout1310.xml"/><Relationship Id="rId566" Type="http://schemas.openxmlformats.org/officeDocument/2006/relationships/slideLayout" Target="../slideLayouts/slideLayout1517.xml"/><Relationship Id="rId773" Type="http://schemas.openxmlformats.org/officeDocument/2006/relationships/slideLayout" Target="../slideLayouts/slideLayout1724.xml"/><Relationship Id="rId121" Type="http://schemas.openxmlformats.org/officeDocument/2006/relationships/slideLayout" Target="../slideLayouts/slideLayout1072.xml"/><Relationship Id="rId219" Type="http://schemas.openxmlformats.org/officeDocument/2006/relationships/slideLayout" Target="../slideLayouts/slideLayout1170.xml"/><Relationship Id="rId426" Type="http://schemas.openxmlformats.org/officeDocument/2006/relationships/slideLayout" Target="../slideLayouts/slideLayout1377.xml"/><Relationship Id="rId633" Type="http://schemas.openxmlformats.org/officeDocument/2006/relationships/slideLayout" Target="../slideLayouts/slideLayout1584.xml"/><Relationship Id="rId840" Type="http://schemas.openxmlformats.org/officeDocument/2006/relationships/slideLayout" Target="../slideLayouts/slideLayout1791.xml"/><Relationship Id="rId67" Type="http://schemas.openxmlformats.org/officeDocument/2006/relationships/slideLayout" Target="../slideLayouts/slideLayout1018.xml"/><Relationship Id="rId272" Type="http://schemas.openxmlformats.org/officeDocument/2006/relationships/slideLayout" Target="../slideLayouts/slideLayout1223.xml"/><Relationship Id="rId577" Type="http://schemas.openxmlformats.org/officeDocument/2006/relationships/slideLayout" Target="../slideLayouts/slideLayout1528.xml"/><Relationship Id="rId700" Type="http://schemas.openxmlformats.org/officeDocument/2006/relationships/slideLayout" Target="../slideLayouts/slideLayout1651.xml"/><Relationship Id="rId132" Type="http://schemas.openxmlformats.org/officeDocument/2006/relationships/slideLayout" Target="../slideLayouts/slideLayout1083.xml"/><Relationship Id="rId784" Type="http://schemas.openxmlformats.org/officeDocument/2006/relationships/slideLayout" Target="../slideLayouts/slideLayout1735.xml"/><Relationship Id="rId437" Type="http://schemas.openxmlformats.org/officeDocument/2006/relationships/slideLayout" Target="../slideLayouts/slideLayout1388.xml"/><Relationship Id="rId644" Type="http://schemas.openxmlformats.org/officeDocument/2006/relationships/slideLayout" Target="../slideLayouts/slideLayout1595.xml"/><Relationship Id="rId851" Type="http://schemas.openxmlformats.org/officeDocument/2006/relationships/slideLayout" Target="../slideLayouts/slideLayout1802.xml"/><Relationship Id="rId283" Type="http://schemas.openxmlformats.org/officeDocument/2006/relationships/slideLayout" Target="../slideLayouts/slideLayout1234.xml"/><Relationship Id="rId490" Type="http://schemas.openxmlformats.org/officeDocument/2006/relationships/slideLayout" Target="../slideLayouts/slideLayout1441.xml"/><Relationship Id="rId504" Type="http://schemas.openxmlformats.org/officeDocument/2006/relationships/slideLayout" Target="../slideLayouts/slideLayout1455.xml"/><Relationship Id="rId711" Type="http://schemas.openxmlformats.org/officeDocument/2006/relationships/slideLayout" Target="../slideLayouts/slideLayout1662.xml"/><Relationship Id="rId78" Type="http://schemas.openxmlformats.org/officeDocument/2006/relationships/slideLayout" Target="../slideLayouts/slideLayout1029.xml"/><Relationship Id="rId143" Type="http://schemas.openxmlformats.org/officeDocument/2006/relationships/slideLayout" Target="../slideLayouts/slideLayout1094.xml"/><Relationship Id="rId350" Type="http://schemas.openxmlformats.org/officeDocument/2006/relationships/slideLayout" Target="../slideLayouts/slideLayout1301.xml"/><Relationship Id="rId588" Type="http://schemas.openxmlformats.org/officeDocument/2006/relationships/slideLayout" Target="../slideLayouts/slideLayout1539.xml"/><Relationship Id="rId795" Type="http://schemas.openxmlformats.org/officeDocument/2006/relationships/slideLayout" Target="../slideLayouts/slideLayout1746.xml"/><Relationship Id="rId809" Type="http://schemas.openxmlformats.org/officeDocument/2006/relationships/slideLayout" Target="../slideLayouts/slideLayout1760.xml"/><Relationship Id="rId9" Type="http://schemas.openxmlformats.org/officeDocument/2006/relationships/slideLayout" Target="../slideLayouts/slideLayout960.xml"/><Relationship Id="rId210" Type="http://schemas.openxmlformats.org/officeDocument/2006/relationships/slideLayout" Target="../slideLayouts/slideLayout1161.xml"/><Relationship Id="rId448" Type="http://schemas.openxmlformats.org/officeDocument/2006/relationships/slideLayout" Target="../slideLayouts/slideLayout1399.xml"/><Relationship Id="rId655" Type="http://schemas.openxmlformats.org/officeDocument/2006/relationships/slideLayout" Target="../slideLayouts/slideLayout1606.xml"/><Relationship Id="rId862" Type="http://schemas.openxmlformats.org/officeDocument/2006/relationships/image" Target="../media/image2.emf"/><Relationship Id="rId294" Type="http://schemas.openxmlformats.org/officeDocument/2006/relationships/slideLayout" Target="../slideLayouts/slideLayout1245.xml"/><Relationship Id="rId308" Type="http://schemas.openxmlformats.org/officeDocument/2006/relationships/slideLayout" Target="../slideLayouts/slideLayout1259.xml"/><Relationship Id="rId515" Type="http://schemas.openxmlformats.org/officeDocument/2006/relationships/slideLayout" Target="../slideLayouts/slideLayout1466.xml"/><Relationship Id="rId722" Type="http://schemas.openxmlformats.org/officeDocument/2006/relationships/slideLayout" Target="../slideLayouts/slideLayout1673.xml"/><Relationship Id="rId89" Type="http://schemas.openxmlformats.org/officeDocument/2006/relationships/slideLayout" Target="../slideLayouts/slideLayout1040.xml"/><Relationship Id="rId154" Type="http://schemas.openxmlformats.org/officeDocument/2006/relationships/slideLayout" Target="../slideLayouts/slideLayout1105.xml"/><Relationship Id="rId361" Type="http://schemas.openxmlformats.org/officeDocument/2006/relationships/slideLayout" Target="../slideLayouts/slideLayout1312.xml"/><Relationship Id="rId599" Type="http://schemas.openxmlformats.org/officeDocument/2006/relationships/slideLayout" Target="../slideLayouts/slideLayout1550.xml"/><Relationship Id="rId459" Type="http://schemas.openxmlformats.org/officeDocument/2006/relationships/slideLayout" Target="../slideLayouts/slideLayout1410.xml"/><Relationship Id="rId666" Type="http://schemas.openxmlformats.org/officeDocument/2006/relationships/slideLayout" Target="../slideLayouts/slideLayout1617.xml"/><Relationship Id="rId16" Type="http://schemas.openxmlformats.org/officeDocument/2006/relationships/slideLayout" Target="../slideLayouts/slideLayout967.xml"/><Relationship Id="rId221" Type="http://schemas.openxmlformats.org/officeDocument/2006/relationships/slideLayout" Target="../slideLayouts/slideLayout1172.xml"/><Relationship Id="rId319" Type="http://schemas.openxmlformats.org/officeDocument/2006/relationships/slideLayout" Target="../slideLayouts/slideLayout1270.xml"/><Relationship Id="rId526" Type="http://schemas.openxmlformats.org/officeDocument/2006/relationships/slideLayout" Target="../slideLayouts/slideLayout1477.xml"/><Relationship Id="rId733" Type="http://schemas.openxmlformats.org/officeDocument/2006/relationships/slideLayout" Target="../slideLayouts/slideLayout1684.xml"/><Relationship Id="rId165" Type="http://schemas.openxmlformats.org/officeDocument/2006/relationships/slideLayout" Target="../slideLayouts/slideLayout1116.xml"/><Relationship Id="rId372" Type="http://schemas.openxmlformats.org/officeDocument/2006/relationships/slideLayout" Target="../slideLayouts/slideLayout1323.xml"/><Relationship Id="rId677" Type="http://schemas.openxmlformats.org/officeDocument/2006/relationships/slideLayout" Target="../slideLayouts/slideLayout1628.xml"/><Relationship Id="rId800" Type="http://schemas.openxmlformats.org/officeDocument/2006/relationships/slideLayout" Target="../slideLayouts/slideLayout1751.xml"/><Relationship Id="rId232" Type="http://schemas.openxmlformats.org/officeDocument/2006/relationships/slideLayout" Target="../slideLayouts/slideLayout1183.xml"/><Relationship Id="rId27" Type="http://schemas.openxmlformats.org/officeDocument/2006/relationships/slideLayout" Target="../slideLayouts/slideLayout978.xml"/><Relationship Id="rId537" Type="http://schemas.openxmlformats.org/officeDocument/2006/relationships/slideLayout" Target="../slideLayouts/slideLayout1488.xml"/><Relationship Id="rId744" Type="http://schemas.openxmlformats.org/officeDocument/2006/relationships/slideLayout" Target="../slideLayouts/slideLayout1695.xml"/><Relationship Id="rId80" Type="http://schemas.openxmlformats.org/officeDocument/2006/relationships/slideLayout" Target="../slideLayouts/slideLayout1031.xml"/><Relationship Id="rId176" Type="http://schemas.openxmlformats.org/officeDocument/2006/relationships/slideLayout" Target="../slideLayouts/slideLayout1127.xml"/><Relationship Id="rId383" Type="http://schemas.openxmlformats.org/officeDocument/2006/relationships/slideLayout" Target="../slideLayouts/slideLayout1334.xml"/><Relationship Id="rId590" Type="http://schemas.openxmlformats.org/officeDocument/2006/relationships/slideLayout" Target="../slideLayouts/slideLayout1541.xml"/><Relationship Id="rId604" Type="http://schemas.openxmlformats.org/officeDocument/2006/relationships/slideLayout" Target="../slideLayouts/slideLayout1555.xml"/><Relationship Id="rId811" Type="http://schemas.openxmlformats.org/officeDocument/2006/relationships/slideLayout" Target="../slideLayouts/slideLayout1762.xml"/><Relationship Id="rId243" Type="http://schemas.openxmlformats.org/officeDocument/2006/relationships/slideLayout" Target="../slideLayouts/slideLayout1194.xml"/><Relationship Id="rId450" Type="http://schemas.openxmlformats.org/officeDocument/2006/relationships/slideLayout" Target="../slideLayouts/slideLayout1401.xml"/><Relationship Id="rId688" Type="http://schemas.openxmlformats.org/officeDocument/2006/relationships/slideLayout" Target="../slideLayouts/slideLayout1639.xml"/><Relationship Id="rId38" Type="http://schemas.openxmlformats.org/officeDocument/2006/relationships/slideLayout" Target="../slideLayouts/slideLayout989.xml"/><Relationship Id="rId103" Type="http://schemas.openxmlformats.org/officeDocument/2006/relationships/slideLayout" Target="../slideLayouts/slideLayout1054.xml"/><Relationship Id="rId310" Type="http://schemas.openxmlformats.org/officeDocument/2006/relationships/slideLayout" Target="../slideLayouts/slideLayout1261.xml"/><Relationship Id="rId548" Type="http://schemas.openxmlformats.org/officeDocument/2006/relationships/slideLayout" Target="../slideLayouts/slideLayout1499.xml"/><Relationship Id="rId755" Type="http://schemas.openxmlformats.org/officeDocument/2006/relationships/slideLayout" Target="../slideLayouts/slideLayout1706.xml"/><Relationship Id="rId91" Type="http://schemas.openxmlformats.org/officeDocument/2006/relationships/slideLayout" Target="../slideLayouts/slideLayout1042.xml"/><Relationship Id="rId187" Type="http://schemas.openxmlformats.org/officeDocument/2006/relationships/slideLayout" Target="../slideLayouts/slideLayout1138.xml"/><Relationship Id="rId394" Type="http://schemas.openxmlformats.org/officeDocument/2006/relationships/slideLayout" Target="../slideLayouts/slideLayout1345.xml"/><Relationship Id="rId408" Type="http://schemas.openxmlformats.org/officeDocument/2006/relationships/slideLayout" Target="../slideLayouts/slideLayout1359.xml"/><Relationship Id="rId615" Type="http://schemas.openxmlformats.org/officeDocument/2006/relationships/slideLayout" Target="../slideLayouts/slideLayout1566.xml"/><Relationship Id="rId822" Type="http://schemas.openxmlformats.org/officeDocument/2006/relationships/slideLayout" Target="../slideLayouts/slideLayout1773.xml"/><Relationship Id="rId254" Type="http://schemas.openxmlformats.org/officeDocument/2006/relationships/slideLayout" Target="../slideLayouts/slideLayout1205.xml"/><Relationship Id="rId699" Type="http://schemas.openxmlformats.org/officeDocument/2006/relationships/slideLayout" Target="../slideLayouts/slideLayout1650.xml"/><Relationship Id="rId49" Type="http://schemas.openxmlformats.org/officeDocument/2006/relationships/slideLayout" Target="../slideLayouts/slideLayout1000.xml"/><Relationship Id="rId114" Type="http://schemas.openxmlformats.org/officeDocument/2006/relationships/slideLayout" Target="../slideLayouts/slideLayout1065.xml"/><Relationship Id="rId461" Type="http://schemas.openxmlformats.org/officeDocument/2006/relationships/slideLayout" Target="../slideLayouts/slideLayout1412.xml"/><Relationship Id="rId559" Type="http://schemas.openxmlformats.org/officeDocument/2006/relationships/slideLayout" Target="../slideLayouts/slideLayout1510.xml"/><Relationship Id="rId766" Type="http://schemas.openxmlformats.org/officeDocument/2006/relationships/slideLayout" Target="../slideLayouts/slideLayout1717.xml"/><Relationship Id="rId198" Type="http://schemas.openxmlformats.org/officeDocument/2006/relationships/slideLayout" Target="../slideLayouts/slideLayout1149.xml"/><Relationship Id="rId321" Type="http://schemas.openxmlformats.org/officeDocument/2006/relationships/slideLayout" Target="../slideLayouts/slideLayout1272.xml"/><Relationship Id="rId419" Type="http://schemas.openxmlformats.org/officeDocument/2006/relationships/slideLayout" Target="../slideLayouts/slideLayout1370.xml"/><Relationship Id="rId626" Type="http://schemas.openxmlformats.org/officeDocument/2006/relationships/slideLayout" Target="../slideLayouts/slideLayout1577.xml"/><Relationship Id="rId833" Type="http://schemas.openxmlformats.org/officeDocument/2006/relationships/slideLayout" Target="../slideLayouts/slideLayout1784.xml"/><Relationship Id="rId265" Type="http://schemas.openxmlformats.org/officeDocument/2006/relationships/slideLayout" Target="../slideLayouts/slideLayout1216.xml"/><Relationship Id="rId472" Type="http://schemas.openxmlformats.org/officeDocument/2006/relationships/slideLayout" Target="../slideLayouts/slideLayout1423.xml"/><Relationship Id="rId125" Type="http://schemas.openxmlformats.org/officeDocument/2006/relationships/slideLayout" Target="../slideLayouts/slideLayout1076.xml"/><Relationship Id="rId332" Type="http://schemas.openxmlformats.org/officeDocument/2006/relationships/slideLayout" Target="../slideLayouts/slideLayout1283.xml"/><Relationship Id="rId777" Type="http://schemas.openxmlformats.org/officeDocument/2006/relationships/slideLayout" Target="../slideLayouts/slideLayout1728.xml"/><Relationship Id="rId637" Type="http://schemas.openxmlformats.org/officeDocument/2006/relationships/slideLayout" Target="../slideLayouts/slideLayout1588.xml"/><Relationship Id="rId844" Type="http://schemas.openxmlformats.org/officeDocument/2006/relationships/slideLayout" Target="../slideLayouts/slideLayout1795.xml"/><Relationship Id="rId276" Type="http://schemas.openxmlformats.org/officeDocument/2006/relationships/slideLayout" Target="../slideLayouts/slideLayout1227.xml"/><Relationship Id="rId483" Type="http://schemas.openxmlformats.org/officeDocument/2006/relationships/slideLayout" Target="../slideLayouts/slideLayout1434.xml"/><Relationship Id="rId690" Type="http://schemas.openxmlformats.org/officeDocument/2006/relationships/slideLayout" Target="../slideLayouts/slideLayout1641.xml"/><Relationship Id="rId704" Type="http://schemas.openxmlformats.org/officeDocument/2006/relationships/slideLayout" Target="../slideLayouts/slideLayout1655.xml"/><Relationship Id="rId40" Type="http://schemas.openxmlformats.org/officeDocument/2006/relationships/slideLayout" Target="../slideLayouts/slideLayout991.xml"/><Relationship Id="rId136" Type="http://schemas.openxmlformats.org/officeDocument/2006/relationships/slideLayout" Target="../slideLayouts/slideLayout1087.xml"/><Relationship Id="rId343" Type="http://schemas.openxmlformats.org/officeDocument/2006/relationships/slideLayout" Target="../slideLayouts/slideLayout1294.xml"/><Relationship Id="rId550" Type="http://schemas.openxmlformats.org/officeDocument/2006/relationships/slideLayout" Target="../slideLayouts/slideLayout1501.xml"/><Relationship Id="rId788" Type="http://schemas.openxmlformats.org/officeDocument/2006/relationships/slideLayout" Target="../slideLayouts/slideLayout1739.xml"/><Relationship Id="rId203" Type="http://schemas.openxmlformats.org/officeDocument/2006/relationships/slideLayout" Target="../slideLayouts/slideLayout1154.xml"/><Relationship Id="rId648" Type="http://schemas.openxmlformats.org/officeDocument/2006/relationships/slideLayout" Target="../slideLayouts/slideLayout1599.xml"/><Relationship Id="rId855" Type="http://schemas.openxmlformats.org/officeDocument/2006/relationships/slideLayout" Target="../slideLayouts/slideLayout1806.xml"/><Relationship Id="rId287" Type="http://schemas.openxmlformats.org/officeDocument/2006/relationships/slideLayout" Target="../slideLayouts/slideLayout1238.xml"/><Relationship Id="rId410" Type="http://schemas.openxmlformats.org/officeDocument/2006/relationships/slideLayout" Target="../slideLayouts/slideLayout1361.xml"/><Relationship Id="rId494" Type="http://schemas.openxmlformats.org/officeDocument/2006/relationships/slideLayout" Target="../slideLayouts/slideLayout1445.xml"/><Relationship Id="rId508" Type="http://schemas.openxmlformats.org/officeDocument/2006/relationships/slideLayout" Target="../slideLayouts/slideLayout1459.xml"/><Relationship Id="rId715" Type="http://schemas.openxmlformats.org/officeDocument/2006/relationships/slideLayout" Target="../slideLayouts/slideLayout1666.xml"/><Relationship Id="rId147" Type="http://schemas.openxmlformats.org/officeDocument/2006/relationships/slideLayout" Target="../slideLayouts/slideLayout1098.xml"/><Relationship Id="rId354" Type="http://schemas.openxmlformats.org/officeDocument/2006/relationships/slideLayout" Target="../slideLayouts/slideLayout1305.xml"/><Relationship Id="rId799" Type="http://schemas.openxmlformats.org/officeDocument/2006/relationships/slideLayout" Target="../slideLayouts/slideLayout1750.xml"/><Relationship Id="rId51" Type="http://schemas.openxmlformats.org/officeDocument/2006/relationships/slideLayout" Target="../slideLayouts/slideLayout1002.xml"/><Relationship Id="rId561" Type="http://schemas.openxmlformats.org/officeDocument/2006/relationships/slideLayout" Target="../slideLayouts/slideLayout1512.xml"/><Relationship Id="rId659" Type="http://schemas.openxmlformats.org/officeDocument/2006/relationships/slideLayout" Target="../slideLayouts/slideLayout1610.xml"/><Relationship Id="rId866" Type="http://schemas.openxmlformats.org/officeDocument/2006/relationships/image" Target="../media/image6.emf"/><Relationship Id="rId214" Type="http://schemas.openxmlformats.org/officeDocument/2006/relationships/slideLayout" Target="../slideLayouts/slideLayout1165.xml"/><Relationship Id="rId298" Type="http://schemas.openxmlformats.org/officeDocument/2006/relationships/slideLayout" Target="../slideLayouts/slideLayout1249.xml"/><Relationship Id="rId421" Type="http://schemas.openxmlformats.org/officeDocument/2006/relationships/slideLayout" Target="../slideLayouts/slideLayout1372.xml"/><Relationship Id="rId519" Type="http://schemas.openxmlformats.org/officeDocument/2006/relationships/slideLayout" Target="../slideLayouts/slideLayout1470.xml"/><Relationship Id="rId158" Type="http://schemas.openxmlformats.org/officeDocument/2006/relationships/slideLayout" Target="../slideLayouts/slideLayout1109.xml"/><Relationship Id="rId726" Type="http://schemas.openxmlformats.org/officeDocument/2006/relationships/slideLayout" Target="../slideLayouts/slideLayout1677.xml"/><Relationship Id="rId62" Type="http://schemas.openxmlformats.org/officeDocument/2006/relationships/slideLayout" Target="../slideLayouts/slideLayout1013.xml"/><Relationship Id="rId365" Type="http://schemas.openxmlformats.org/officeDocument/2006/relationships/slideLayout" Target="../slideLayouts/slideLayout1316.xml"/><Relationship Id="rId572" Type="http://schemas.openxmlformats.org/officeDocument/2006/relationships/slideLayout" Target="../slideLayouts/slideLayout1523.xml"/><Relationship Id="rId225" Type="http://schemas.openxmlformats.org/officeDocument/2006/relationships/slideLayout" Target="../slideLayouts/slideLayout1176.xml"/><Relationship Id="rId432" Type="http://schemas.openxmlformats.org/officeDocument/2006/relationships/slideLayout" Target="../slideLayouts/slideLayout1383.xml"/><Relationship Id="rId737" Type="http://schemas.openxmlformats.org/officeDocument/2006/relationships/slideLayout" Target="../slideLayouts/slideLayout1688.xml"/><Relationship Id="rId73" Type="http://schemas.openxmlformats.org/officeDocument/2006/relationships/slideLayout" Target="../slideLayouts/slideLayout1024.xml"/><Relationship Id="rId169" Type="http://schemas.openxmlformats.org/officeDocument/2006/relationships/slideLayout" Target="../slideLayouts/slideLayout1120.xml"/><Relationship Id="rId376" Type="http://schemas.openxmlformats.org/officeDocument/2006/relationships/slideLayout" Target="../slideLayouts/slideLayout1327.xml"/><Relationship Id="rId583" Type="http://schemas.openxmlformats.org/officeDocument/2006/relationships/slideLayout" Target="../slideLayouts/slideLayout1534.xml"/><Relationship Id="rId790" Type="http://schemas.openxmlformats.org/officeDocument/2006/relationships/slideLayout" Target="../slideLayouts/slideLayout1741.xml"/><Relationship Id="rId804" Type="http://schemas.openxmlformats.org/officeDocument/2006/relationships/slideLayout" Target="../slideLayouts/slideLayout1755.xml"/><Relationship Id="rId4" Type="http://schemas.openxmlformats.org/officeDocument/2006/relationships/slideLayout" Target="../slideLayouts/slideLayout955.xml"/><Relationship Id="rId236" Type="http://schemas.openxmlformats.org/officeDocument/2006/relationships/slideLayout" Target="../slideLayouts/slideLayout1187.xml"/><Relationship Id="rId443" Type="http://schemas.openxmlformats.org/officeDocument/2006/relationships/slideLayout" Target="../slideLayouts/slideLayout1394.xml"/><Relationship Id="rId650" Type="http://schemas.openxmlformats.org/officeDocument/2006/relationships/slideLayout" Target="../slideLayouts/slideLayout1601.xml"/><Relationship Id="rId303" Type="http://schemas.openxmlformats.org/officeDocument/2006/relationships/slideLayout" Target="../slideLayouts/slideLayout1254.xml"/><Relationship Id="rId748" Type="http://schemas.openxmlformats.org/officeDocument/2006/relationships/slideLayout" Target="../slideLayouts/slideLayout1699.xml"/><Relationship Id="rId84" Type="http://schemas.openxmlformats.org/officeDocument/2006/relationships/slideLayout" Target="../slideLayouts/slideLayout1035.xml"/><Relationship Id="rId387" Type="http://schemas.openxmlformats.org/officeDocument/2006/relationships/slideLayout" Target="../slideLayouts/slideLayout1338.xml"/><Relationship Id="rId510" Type="http://schemas.openxmlformats.org/officeDocument/2006/relationships/slideLayout" Target="../slideLayouts/slideLayout1461.xml"/><Relationship Id="rId594" Type="http://schemas.openxmlformats.org/officeDocument/2006/relationships/slideLayout" Target="../slideLayouts/slideLayout1545.xml"/><Relationship Id="rId608" Type="http://schemas.openxmlformats.org/officeDocument/2006/relationships/slideLayout" Target="../slideLayouts/slideLayout1559.xml"/><Relationship Id="rId815" Type="http://schemas.openxmlformats.org/officeDocument/2006/relationships/slideLayout" Target="../slideLayouts/slideLayout1766.xml"/><Relationship Id="rId247" Type="http://schemas.openxmlformats.org/officeDocument/2006/relationships/slideLayout" Target="../slideLayouts/slideLayout1198.xml"/><Relationship Id="rId107" Type="http://schemas.openxmlformats.org/officeDocument/2006/relationships/slideLayout" Target="../slideLayouts/slideLayout1058.xml"/><Relationship Id="rId454" Type="http://schemas.openxmlformats.org/officeDocument/2006/relationships/slideLayout" Target="../slideLayouts/slideLayout1405.xml"/><Relationship Id="rId661" Type="http://schemas.openxmlformats.org/officeDocument/2006/relationships/slideLayout" Target="../slideLayouts/slideLayout1612.xml"/><Relationship Id="rId759" Type="http://schemas.openxmlformats.org/officeDocument/2006/relationships/slideLayout" Target="../slideLayouts/slideLayout1710.xml"/><Relationship Id="rId11" Type="http://schemas.openxmlformats.org/officeDocument/2006/relationships/slideLayout" Target="../slideLayouts/slideLayout962.xml"/><Relationship Id="rId314" Type="http://schemas.openxmlformats.org/officeDocument/2006/relationships/slideLayout" Target="../slideLayouts/slideLayout1265.xml"/><Relationship Id="rId398" Type="http://schemas.openxmlformats.org/officeDocument/2006/relationships/slideLayout" Target="../slideLayouts/slideLayout1349.xml"/><Relationship Id="rId521" Type="http://schemas.openxmlformats.org/officeDocument/2006/relationships/slideLayout" Target="../slideLayouts/slideLayout1472.xml"/><Relationship Id="rId619" Type="http://schemas.openxmlformats.org/officeDocument/2006/relationships/slideLayout" Target="../slideLayouts/slideLayout1570.xml"/><Relationship Id="rId95" Type="http://schemas.openxmlformats.org/officeDocument/2006/relationships/slideLayout" Target="../slideLayouts/slideLayout1046.xml"/><Relationship Id="rId160" Type="http://schemas.openxmlformats.org/officeDocument/2006/relationships/slideLayout" Target="../slideLayouts/slideLayout1111.xml"/><Relationship Id="rId826" Type="http://schemas.openxmlformats.org/officeDocument/2006/relationships/slideLayout" Target="../slideLayouts/slideLayout1777.xml"/><Relationship Id="rId258" Type="http://schemas.openxmlformats.org/officeDocument/2006/relationships/slideLayout" Target="../slideLayouts/slideLayout1209.xml"/><Relationship Id="rId465" Type="http://schemas.openxmlformats.org/officeDocument/2006/relationships/slideLayout" Target="../slideLayouts/slideLayout1416.xml"/><Relationship Id="rId672" Type="http://schemas.openxmlformats.org/officeDocument/2006/relationships/slideLayout" Target="../slideLayouts/slideLayout1623.xml"/><Relationship Id="rId22" Type="http://schemas.openxmlformats.org/officeDocument/2006/relationships/slideLayout" Target="../slideLayouts/slideLayout973.xml"/><Relationship Id="rId118" Type="http://schemas.openxmlformats.org/officeDocument/2006/relationships/slideLayout" Target="../slideLayouts/slideLayout1069.xml"/><Relationship Id="rId325" Type="http://schemas.openxmlformats.org/officeDocument/2006/relationships/slideLayout" Target="../slideLayouts/slideLayout1276.xml"/><Relationship Id="rId532" Type="http://schemas.openxmlformats.org/officeDocument/2006/relationships/slideLayout" Target="../slideLayouts/slideLayout1483.xml"/><Relationship Id="rId171" Type="http://schemas.openxmlformats.org/officeDocument/2006/relationships/slideLayout" Target="../slideLayouts/slideLayout1122.xml"/><Relationship Id="rId837" Type="http://schemas.openxmlformats.org/officeDocument/2006/relationships/slideLayout" Target="../slideLayouts/slideLayout1788.xml"/><Relationship Id="rId269" Type="http://schemas.openxmlformats.org/officeDocument/2006/relationships/slideLayout" Target="../slideLayouts/slideLayout1220.xml"/><Relationship Id="rId476" Type="http://schemas.openxmlformats.org/officeDocument/2006/relationships/slideLayout" Target="../slideLayouts/slideLayout1427.xml"/><Relationship Id="rId683" Type="http://schemas.openxmlformats.org/officeDocument/2006/relationships/slideLayout" Target="../slideLayouts/slideLayout1634.xml"/><Relationship Id="rId33" Type="http://schemas.openxmlformats.org/officeDocument/2006/relationships/slideLayout" Target="../slideLayouts/slideLayout984.xml"/><Relationship Id="rId129" Type="http://schemas.openxmlformats.org/officeDocument/2006/relationships/slideLayout" Target="../slideLayouts/slideLayout1080.xml"/><Relationship Id="rId336" Type="http://schemas.openxmlformats.org/officeDocument/2006/relationships/slideLayout" Target="../slideLayouts/slideLayout1287.xml"/><Relationship Id="rId543" Type="http://schemas.openxmlformats.org/officeDocument/2006/relationships/slideLayout" Target="../slideLayouts/slideLayout1494.xml"/><Relationship Id="rId182" Type="http://schemas.openxmlformats.org/officeDocument/2006/relationships/slideLayout" Target="../slideLayouts/slideLayout1133.xml"/><Relationship Id="rId403" Type="http://schemas.openxmlformats.org/officeDocument/2006/relationships/slideLayout" Target="../slideLayouts/slideLayout1354.xml"/><Relationship Id="rId750" Type="http://schemas.openxmlformats.org/officeDocument/2006/relationships/slideLayout" Target="../slideLayouts/slideLayout1701.xml"/><Relationship Id="rId848" Type="http://schemas.openxmlformats.org/officeDocument/2006/relationships/slideLayout" Target="../slideLayouts/slideLayout1799.xml"/><Relationship Id="rId487" Type="http://schemas.openxmlformats.org/officeDocument/2006/relationships/slideLayout" Target="../slideLayouts/slideLayout1438.xml"/><Relationship Id="rId610" Type="http://schemas.openxmlformats.org/officeDocument/2006/relationships/slideLayout" Target="../slideLayouts/slideLayout1561.xml"/><Relationship Id="rId694" Type="http://schemas.openxmlformats.org/officeDocument/2006/relationships/slideLayout" Target="../slideLayouts/slideLayout1645.xml"/><Relationship Id="rId708" Type="http://schemas.openxmlformats.org/officeDocument/2006/relationships/slideLayout" Target="../slideLayouts/slideLayout1659.xml"/><Relationship Id="rId347" Type="http://schemas.openxmlformats.org/officeDocument/2006/relationships/slideLayout" Target="../slideLayouts/slideLayout1298.xml"/><Relationship Id="rId44" Type="http://schemas.openxmlformats.org/officeDocument/2006/relationships/slideLayout" Target="../slideLayouts/slideLayout995.xml"/><Relationship Id="rId554" Type="http://schemas.openxmlformats.org/officeDocument/2006/relationships/slideLayout" Target="../slideLayouts/slideLayout1505.xml"/><Relationship Id="rId761" Type="http://schemas.openxmlformats.org/officeDocument/2006/relationships/slideLayout" Target="../slideLayouts/slideLayout1712.xml"/><Relationship Id="rId859" Type="http://schemas.microsoft.com/office/2007/relationships/media" Target="../media/media1.mp3"/><Relationship Id="rId193" Type="http://schemas.openxmlformats.org/officeDocument/2006/relationships/slideLayout" Target="../slideLayouts/slideLayout1144.xml"/><Relationship Id="rId207" Type="http://schemas.openxmlformats.org/officeDocument/2006/relationships/slideLayout" Target="../slideLayouts/slideLayout1158.xml"/><Relationship Id="rId414" Type="http://schemas.openxmlformats.org/officeDocument/2006/relationships/slideLayout" Target="../slideLayouts/slideLayout1365.xml"/><Relationship Id="rId498" Type="http://schemas.openxmlformats.org/officeDocument/2006/relationships/slideLayout" Target="../slideLayouts/slideLayout1449.xml"/><Relationship Id="rId621" Type="http://schemas.openxmlformats.org/officeDocument/2006/relationships/slideLayout" Target="../slideLayouts/slideLayout1572.xml"/><Relationship Id="rId260" Type="http://schemas.openxmlformats.org/officeDocument/2006/relationships/slideLayout" Target="../slideLayouts/slideLayout1211.xml"/><Relationship Id="rId719" Type="http://schemas.openxmlformats.org/officeDocument/2006/relationships/slideLayout" Target="../slideLayouts/slideLayout1670.xml"/><Relationship Id="rId55" Type="http://schemas.openxmlformats.org/officeDocument/2006/relationships/slideLayout" Target="../slideLayouts/slideLayout1006.xml"/><Relationship Id="rId120" Type="http://schemas.openxmlformats.org/officeDocument/2006/relationships/slideLayout" Target="../slideLayouts/slideLayout1071.xml"/><Relationship Id="rId358" Type="http://schemas.openxmlformats.org/officeDocument/2006/relationships/slideLayout" Target="../slideLayouts/slideLayout1309.xml"/><Relationship Id="rId565" Type="http://schemas.openxmlformats.org/officeDocument/2006/relationships/slideLayout" Target="../slideLayouts/slideLayout1516.xml"/><Relationship Id="rId772" Type="http://schemas.openxmlformats.org/officeDocument/2006/relationships/slideLayout" Target="../slideLayouts/slideLayout1723.xml"/><Relationship Id="rId218" Type="http://schemas.openxmlformats.org/officeDocument/2006/relationships/slideLayout" Target="../slideLayouts/slideLayout1169.xml"/><Relationship Id="rId425" Type="http://schemas.openxmlformats.org/officeDocument/2006/relationships/slideLayout" Target="../slideLayouts/slideLayout1376.xml"/><Relationship Id="rId632" Type="http://schemas.openxmlformats.org/officeDocument/2006/relationships/slideLayout" Target="../slideLayouts/slideLayout1583.xml"/><Relationship Id="rId271" Type="http://schemas.openxmlformats.org/officeDocument/2006/relationships/slideLayout" Target="../slideLayouts/slideLayout1222.xml"/><Relationship Id="rId66" Type="http://schemas.openxmlformats.org/officeDocument/2006/relationships/slideLayout" Target="../slideLayouts/slideLayout1017.xml"/><Relationship Id="rId131" Type="http://schemas.openxmlformats.org/officeDocument/2006/relationships/slideLayout" Target="../slideLayouts/slideLayout1082.xml"/><Relationship Id="rId369" Type="http://schemas.openxmlformats.org/officeDocument/2006/relationships/slideLayout" Target="../slideLayouts/slideLayout1320.xml"/><Relationship Id="rId576" Type="http://schemas.openxmlformats.org/officeDocument/2006/relationships/slideLayout" Target="../slideLayouts/slideLayout1527.xml"/><Relationship Id="rId783" Type="http://schemas.openxmlformats.org/officeDocument/2006/relationships/slideLayout" Target="../slideLayouts/slideLayout1734.xml"/><Relationship Id="rId229" Type="http://schemas.openxmlformats.org/officeDocument/2006/relationships/slideLayout" Target="../slideLayouts/slideLayout1180.xml"/><Relationship Id="rId436" Type="http://schemas.openxmlformats.org/officeDocument/2006/relationships/slideLayout" Target="../slideLayouts/slideLayout1387.xml"/><Relationship Id="rId643" Type="http://schemas.openxmlformats.org/officeDocument/2006/relationships/slideLayout" Target="../slideLayouts/slideLayout1594.xml"/><Relationship Id="rId850" Type="http://schemas.openxmlformats.org/officeDocument/2006/relationships/slideLayout" Target="../slideLayouts/slideLayout1801.xml"/><Relationship Id="rId77" Type="http://schemas.openxmlformats.org/officeDocument/2006/relationships/slideLayout" Target="../slideLayouts/slideLayout1028.xml"/><Relationship Id="rId282" Type="http://schemas.openxmlformats.org/officeDocument/2006/relationships/slideLayout" Target="../slideLayouts/slideLayout1233.xml"/><Relationship Id="rId503" Type="http://schemas.openxmlformats.org/officeDocument/2006/relationships/slideLayout" Target="../slideLayouts/slideLayout1454.xml"/><Relationship Id="rId587" Type="http://schemas.openxmlformats.org/officeDocument/2006/relationships/slideLayout" Target="../slideLayouts/slideLayout1538.xml"/><Relationship Id="rId710" Type="http://schemas.openxmlformats.org/officeDocument/2006/relationships/slideLayout" Target="../slideLayouts/slideLayout1661.xml"/><Relationship Id="rId808" Type="http://schemas.openxmlformats.org/officeDocument/2006/relationships/slideLayout" Target="../slideLayouts/slideLayout1759.xml"/><Relationship Id="rId8" Type="http://schemas.openxmlformats.org/officeDocument/2006/relationships/slideLayout" Target="../slideLayouts/slideLayout959.xml"/><Relationship Id="rId142" Type="http://schemas.openxmlformats.org/officeDocument/2006/relationships/slideLayout" Target="../slideLayouts/slideLayout1093.xml"/><Relationship Id="rId447" Type="http://schemas.openxmlformats.org/officeDocument/2006/relationships/slideLayout" Target="../slideLayouts/slideLayout1398.xml"/><Relationship Id="rId794" Type="http://schemas.openxmlformats.org/officeDocument/2006/relationships/slideLayout" Target="../slideLayouts/slideLayout17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16.xml"/><Relationship Id="rId3" Type="http://schemas.openxmlformats.org/officeDocument/2006/relationships/slideLayout" Target="../slideLayouts/slideLayout1811.xml"/><Relationship Id="rId7" Type="http://schemas.openxmlformats.org/officeDocument/2006/relationships/slideLayout" Target="../slideLayouts/slideLayout1815.xml"/><Relationship Id="rId12" Type="http://schemas.openxmlformats.org/officeDocument/2006/relationships/theme" Target="../theme/theme3.xml"/><Relationship Id="rId2" Type="http://schemas.openxmlformats.org/officeDocument/2006/relationships/slideLayout" Target="../slideLayouts/slideLayout1810.xml"/><Relationship Id="rId1" Type="http://schemas.openxmlformats.org/officeDocument/2006/relationships/slideLayout" Target="../slideLayouts/slideLayout1809.xml"/><Relationship Id="rId6" Type="http://schemas.openxmlformats.org/officeDocument/2006/relationships/slideLayout" Target="../slideLayouts/slideLayout1814.xml"/><Relationship Id="rId11" Type="http://schemas.openxmlformats.org/officeDocument/2006/relationships/slideLayout" Target="../slideLayouts/slideLayout1819.xml"/><Relationship Id="rId5" Type="http://schemas.openxmlformats.org/officeDocument/2006/relationships/slideLayout" Target="../slideLayouts/slideLayout1813.xml"/><Relationship Id="rId10" Type="http://schemas.openxmlformats.org/officeDocument/2006/relationships/slideLayout" Target="../slideLayouts/slideLayout1818.xml"/><Relationship Id="rId4" Type="http://schemas.openxmlformats.org/officeDocument/2006/relationships/slideLayout" Target="../slideLayouts/slideLayout1812.xml"/><Relationship Id="rId9" Type="http://schemas.openxmlformats.org/officeDocument/2006/relationships/slideLayout" Target="../slideLayouts/slideLayout18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55"/>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95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954"/>
            <p:extLst>
              <p:ext uri="{DAA4B4D4-6D71-4841-9C94-3DE7FCFB9230}">
                <p14:media xmlns:p14="http://schemas.microsoft.com/office/powerpoint/2010/main" r:embed="rId953"/>
              </p:ext>
            </p:extLst>
          </p:nvPr>
        </p:nvPicPr>
        <p:blipFill>
          <a:blip r:embed="rId957"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95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59"/>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960"/>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961"/>
          <a:stretch>
            <a:fillRect/>
          </a:stretch>
        </p:blipFill>
        <p:spPr>
          <a:xfrm rot="16200000">
            <a:off x="2601222" y="-2905687"/>
            <a:ext cx="7145863" cy="12703240"/>
          </a:xfrm>
          <a:prstGeom prst="rect">
            <a:avLst/>
          </a:prstGeom>
        </p:spPr>
      </p:pic>
      <p:sp>
        <p:nvSpPr>
          <p:cNvPr id="7" name="Title Placeholder 6">
            <a:extLst>
              <a:ext uri="{FF2B5EF4-FFF2-40B4-BE49-F238E27FC236}">
                <a16:creationId xmlns:a16="http://schemas.microsoft.com/office/drawing/2014/main" id="{6AB29E3A-1A7C-4F04-9564-BAFF6526F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042672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 id="2147483825" r:id="rId86"/>
    <p:sldLayoutId id="2147483826" r:id="rId87"/>
    <p:sldLayoutId id="2147483827" r:id="rId88"/>
    <p:sldLayoutId id="2147483828" r:id="rId89"/>
    <p:sldLayoutId id="2147483829" r:id="rId90"/>
    <p:sldLayoutId id="2147483830" r:id="rId91"/>
    <p:sldLayoutId id="2147483831" r:id="rId92"/>
    <p:sldLayoutId id="2147483832" r:id="rId93"/>
    <p:sldLayoutId id="2147483833" r:id="rId94"/>
    <p:sldLayoutId id="2147483834" r:id="rId95"/>
    <p:sldLayoutId id="2147483835" r:id="rId96"/>
    <p:sldLayoutId id="2147483836" r:id="rId97"/>
    <p:sldLayoutId id="2147483837" r:id="rId98"/>
    <p:sldLayoutId id="2147483838" r:id="rId99"/>
    <p:sldLayoutId id="2147483839" r:id="rId100"/>
    <p:sldLayoutId id="2147483840" r:id="rId101"/>
    <p:sldLayoutId id="2147483841" r:id="rId102"/>
    <p:sldLayoutId id="2147483842" r:id="rId103"/>
    <p:sldLayoutId id="2147483843" r:id="rId104"/>
    <p:sldLayoutId id="2147483844" r:id="rId105"/>
    <p:sldLayoutId id="2147483845" r:id="rId106"/>
    <p:sldLayoutId id="2147483846" r:id="rId107"/>
    <p:sldLayoutId id="2147483847" r:id="rId108"/>
    <p:sldLayoutId id="2147483848" r:id="rId109"/>
    <p:sldLayoutId id="2147483849" r:id="rId110"/>
    <p:sldLayoutId id="2147483850" r:id="rId111"/>
    <p:sldLayoutId id="2147483851" r:id="rId112"/>
    <p:sldLayoutId id="2147483852" r:id="rId113"/>
    <p:sldLayoutId id="2147483853" r:id="rId114"/>
    <p:sldLayoutId id="2147483854" r:id="rId115"/>
    <p:sldLayoutId id="2147483855" r:id="rId116"/>
    <p:sldLayoutId id="2147483856" r:id="rId117"/>
    <p:sldLayoutId id="2147483857" r:id="rId118"/>
    <p:sldLayoutId id="2147483858" r:id="rId119"/>
    <p:sldLayoutId id="2147483859" r:id="rId120"/>
    <p:sldLayoutId id="2147483860" r:id="rId121"/>
    <p:sldLayoutId id="2147483861" r:id="rId122"/>
    <p:sldLayoutId id="2147483862" r:id="rId123"/>
    <p:sldLayoutId id="2147483863" r:id="rId124"/>
    <p:sldLayoutId id="2147483864" r:id="rId125"/>
    <p:sldLayoutId id="2147483865" r:id="rId126"/>
    <p:sldLayoutId id="2147483866" r:id="rId127"/>
    <p:sldLayoutId id="2147483867" r:id="rId128"/>
    <p:sldLayoutId id="2147483868" r:id="rId129"/>
    <p:sldLayoutId id="2147483869" r:id="rId130"/>
    <p:sldLayoutId id="2147483870" r:id="rId131"/>
    <p:sldLayoutId id="2147483871" r:id="rId132"/>
    <p:sldLayoutId id="2147483872" r:id="rId133"/>
    <p:sldLayoutId id="2147483873" r:id="rId134"/>
    <p:sldLayoutId id="2147483874" r:id="rId135"/>
    <p:sldLayoutId id="2147483875" r:id="rId136"/>
    <p:sldLayoutId id="2147483876" r:id="rId137"/>
    <p:sldLayoutId id="2147483877" r:id="rId138"/>
    <p:sldLayoutId id="2147483878" r:id="rId139"/>
    <p:sldLayoutId id="2147483879" r:id="rId140"/>
    <p:sldLayoutId id="2147483880" r:id="rId141"/>
    <p:sldLayoutId id="2147483881" r:id="rId142"/>
    <p:sldLayoutId id="2147483882" r:id="rId143"/>
    <p:sldLayoutId id="2147483883" r:id="rId144"/>
    <p:sldLayoutId id="2147483884" r:id="rId145"/>
    <p:sldLayoutId id="2147483885" r:id="rId146"/>
    <p:sldLayoutId id="2147483886" r:id="rId147"/>
    <p:sldLayoutId id="2147483887" r:id="rId148"/>
    <p:sldLayoutId id="2147483888" r:id="rId149"/>
    <p:sldLayoutId id="2147483889" r:id="rId150"/>
    <p:sldLayoutId id="2147483890" r:id="rId151"/>
    <p:sldLayoutId id="2147483891" r:id="rId152"/>
    <p:sldLayoutId id="2147483892" r:id="rId153"/>
    <p:sldLayoutId id="2147483893" r:id="rId154"/>
    <p:sldLayoutId id="2147483894" r:id="rId155"/>
    <p:sldLayoutId id="2147483895" r:id="rId156"/>
    <p:sldLayoutId id="2147483896" r:id="rId157"/>
    <p:sldLayoutId id="2147483897" r:id="rId158"/>
    <p:sldLayoutId id="2147483898" r:id="rId159"/>
    <p:sldLayoutId id="2147483899" r:id="rId160"/>
    <p:sldLayoutId id="2147483900" r:id="rId161"/>
    <p:sldLayoutId id="2147483901" r:id="rId162"/>
    <p:sldLayoutId id="2147483902" r:id="rId163"/>
    <p:sldLayoutId id="2147483903" r:id="rId164"/>
    <p:sldLayoutId id="2147483904" r:id="rId165"/>
    <p:sldLayoutId id="2147483905" r:id="rId166"/>
    <p:sldLayoutId id="2147483906" r:id="rId167"/>
    <p:sldLayoutId id="2147483907" r:id="rId168"/>
    <p:sldLayoutId id="2147483908" r:id="rId169"/>
    <p:sldLayoutId id="2147483909" r:id="rId170"/>
    <p:sldLayoutId id="2147483910" r:id="rId171"/>
    <p:sldLayoutId id="2147483911" r:id="rId172"/>
    <p:sldLayoutId id="2147483912" r:id="rId173"/>
    <p:sldLayoutId id="2147483913" r:id="rId174"/>
    <p:sldLayoutId id="2147483914" r:id="rId175"/>
    <p:sldLayoutId id="2147483915" r:id="rId176"/>
    <p:sldLayoutId id="2147483916" r:id="rId177"/>
    <p:sldLayoutId id="2147483917" r:id="rId178"/>
    <p:sldLayoutId id="2147483918" r:id="rId179"/>
    <p:sldLayoutId id="2147483919" r:id="rId180"/>
    <p:sldLayoutId id="2147483920" r:id="rId181"/>
    <p:sldLayoutId id="2147483921" r:id="rId182"/>
    <p:sldLayoutId id="2147483922" r:id="rId183"/>
    <p:sldLayoutId id="2147483923" r:id="rId184"/>
    <p:sldLayoutId id="2147483924" r:id="rId185"/>
    <p:sldLayoutId id="2147483925" r:id="rId186"/>
    <p:sldLayoutId id="2147483926" r:id="rId187"/>
    <p:sldLayoutId id="2147483927" r:id="rId188"/>
    <p:sldLayoutId id="2147483928" r:id="rId189"/>
    <p:sldLayoutId id="2147483929" r:id="rId190"/>
    <p:sldLayoutId id="2147483930" r:id="rId191"/>
    <p:sldLayoutId id="2147483931" r:id="rId192"/>
    <p:sldLayoutId id="2147483932" r:id="rId193"/>
    <p:sldLayoutId id="2147483933" r:id="rId194"/>
    <p:sldLayoutId id="2147483934" r:id="rId195"/>
    <p:sldLayoutId id="2147483935" r:id="rId196"/>
    <p:sldLayoutId id="2147483936" r:id="rId197"/>
    <p:sldLayoutId id="2147483937" r:id="rId198"/>
    <p:sldLayoutId id="2147483938" r:id="rId199"/>
    <p:sldLayoutId id="2147483939" r:id="rId200"/>
    <p:sldLayoutId id="2147483940" r:id="rId201"/>
    <p:sldLayoutId id="2147483941" r:id="rId202"/>
    <p:sldLayoutId id="2147483942" r:id="rId203"/>
    <p:sldLayoutId id="2147483943" r:id="rId204"/>
    <p:sldLayoutId id="2147483944" r:id="rId205"/>
    <p:sldLayoutId id="2147483945" r:id="rId206"/>
    <p:sldLayoutId id="2147483946" r:id="rId207"/>
    <p:sldLayoutId id="2147483947" r:id="rId208"/>
    <p:sldLayoutId id="2147483948" r:id="rId209"/>
    <p:sldLayoutId id="2147483949" r:id="rId210"/>
    <p:sldLayoutId id="2147483950" r:id="rId211"/>
    <p:sldLayoutId id="2147483951" r:id="rId212"/>
    <p:sldLayoutId id="2147483952" r:id="rId213"/>
    <p:sldLayoutId id="2147483953" r:id="rId214"/>
    <p:sldLayoutId id="2147483954" r:id="rId215"/>
    <p:sldLayoutId id="2147483955" r:id="rId216"/>
    <p:sldLayoutId id="2147483956" r:id="rId217"/>
    <p:sldLayoutId id="2147483957" r:id="rId218"/>
    <p:sldLayoutId id="2147483958" r:id="rId219"/>
    <p:sldLayoutId id="2147483959" r:id="rId220"/>
    <p:sldLayoutId id="2147483960" r:id="rId221"/>
    <p:sldLayoutId id="2147483961" r:id="rId222"/>
    <p:sldLayoutId id="2147483962" r:id="rId223"/>
    <p:sldLayoutId id="2147483963" r:id="rId224"/>
    <p:sldLayoutId id="2147483964" r:id="rId225"/>
    <p:sldLayoutId id="2147483965" r:id="rId226"/>
    <p:sldLayoutId id="2147483966" r:id="rId227"/>
    <p:sldLayoutId id="2147483967" r:id="rId228"/>
    <p:sldLayoutId id="2147483968" r:id="rId229"/>
    <p:sldLayoutId id="2147483969" r:id="rId230"/>
    <p:sldLayoutId id="2147483970" r:id="rId231"/>
    <p:sldLayoutId id="2147483971" r:id="rId232"/>
    <p:sldLayoutId id="2147483972" r:id="rId233"/>
    <p:sldLayoutId id="2147483973" r:id="rId234"/>
    <p:sldLayoutId id="2147483974" r:id="rId235"/>
    <p:sldLayoutId id="2147483975" r:id="rId236"/>
    <p:sldLayoutId id="2147483976" r:id="rId237"/>
    <p:sldLayoutId id="2147483977" r:id="rId238"/>
    <p:sldLayoutId id="2147483978" r:id="rId239"/>
    <p:sldLayoutId id="2147483979" r:id="rId240"/>
    <p:sldLayoutId id="2147483980" r:id="rId241"/>
    <p:sldLayoutId id="2147483981" r:id="rId242"/>
    <p:sldLayoutId id="2147483982" r:id="rId243"/>
    <p:sldLayoutId id="2147483983" r:id="rId244"/>
    <p:sldLayoutId id="2147483984" r:id="rId245"/>
    <p:sldLayoutId id="2147483985" r:id="rId246"/>
    <p:sldLayoutId id="2147483986" r:id="rId247"/>
    <p:sldLayoutId id="2147483987" r:id="rId248"/>
    <p:sldLayoutId id="2147483988" r:id="rId249"/>
    <p:sldLayoutId id="2147483989" r:id="rId250"/>
    <p:sldLayoutId id="2147483990" r:id="rId251"/>
    <p:sldLayoutId id="2147483991" r:id="rId252"/>
    <p:sldLayoutId id="2147483992" r:id="rId253"/>
    <p:sldLayoutId id="2147483993" r:id="rId254"/>
    <p:sldLayoutId id="2147483994" r:id="rId255"/>
    <p:sldLayoutId id="2147483995" r:id="rId256"/>
    <p:sldLayoutId id="2147483996" r:id="rId257"/>
    <p:sldLayoutId id="2147483997" r:id="rId258"/>
    <p:sldLayoutId id="2147483998" r:id="rId259"/>
    <p:sldLayoutId id="2147483999" r:id="rId260"/>
    <p:sldLayoutId id="2147484000" r:id="rId261"/>
    <p:sldLayoutId id="2147484001" r:id="rId262"/>
    <p:sldLayoutId id="2147484002" r:id="rId263"/>
    <p:sldLayoutId id="2147484003" r:id="rId264"/>
    <p:sldLayoutId id="2147484004" r:id="rId265"/>
    <p:sldLayoutId id="2147484005" r:id="rId266"/>
    <p:sldLayoutId id="2147484006" r:id="rId267"/>
    <p:sldLayoutId id="2147484007" r:id="rId268"/>
    <p:sldLayoutId id="2147484008" r:id="rId269"/>
    <p:sldLayoutId id="2147484009" r:id="rId270"/>
    <p:sldLayoutId id="2147484010" r:id="rId271"/>
    <p:sldLayoutId id="2147484011" r:id="rId272"/>
    <p:sldLayoutId id="2147484012" r:id="rId273"/>
    <p:sldLayoutId id="2147484013" r:id="rId274"/>
    <p:sldLayoutId id="2147484014" r:id="rId275"/>
    <p:sldLayoutId id="2147484015" r:id="rId276"/>
    <p:sldLayoutId id="2147484016" r:id="rId277"/>
    <p:sldLayoutId id="2147484017" r:id="rId278"/>
    <p:sldLayoutId id="2147484018" r:id="rId279"/>
    <p:sldLayoutId id="2147484019" r:id="rId280"/>
    <p:sldLayoutId id="2147484020" r:id="rId281"/>
    <p:sldLayoutId id="2147484021" r:id="rId282"/>
    <p:sldLayoutId id="2147484022" r:id="rId283"/>
    <p:sldLayoutId id="2147484023" r:id="rId284"/>
    <p:sldLayoutId id="2147484024" r:id="rId285"/>
    <p:sldLayoutId id="2147484025" r:id="rId286"/>
    <p:sldLayoutId id="2147484026" r:id="rId287"/>
    <p:sldLayoutId id="2147484027" r:id="rId288"/>
    <p:sldLayoutId id="2147484028" r:id="rId289"/>
    <p:sldLayoutId id="2147484029" r:id="rId290"/>
    <p:sldLayoutId id="2147484030" r:id="rId291"/>
    <p:sldLayoutId id="2147484031" r:id="rId292"/>
    <p:sldLayoutId id="2147484032" r:id="rId293"/>
    <p:sldLayoutId id="2147484033" r:id="rId294"/>
    <p:sldLayoutId id="2147484034" r:id="rId295"/>
    <p:sldLayoutId id="2147484035" r:id="rId296"/>
    <p:sldLayoutId id="2147484036" r:id="rId297"/>
    <p:sldLayoutId id="2147484037" r:id="rId298"/>
    <p:sldLayoutId id="2147484038" r:id="rId299"/>
    <p:sldLayoutId id="2147484039" r:id="rId300"/>
    <p:sldLayoutId id="2147484040" r:id="rId301"/>
    <p:sldLayoutId id="2147484041" r:id="rId302"/>
    <p:sldLayoutId id="2147484042" r:id="rId303"/>
    <p:sldLayoutId id="2147484043" r:id="rId304"/>
    <p:sldLayoutId id="2147484044" r:id="rId305"/>
    <p:sldLayoutId id="2147484045" r:id="rId306"/>
    <p:sldLayoutId id="2147484046" r:id="rId307"/>
    <p:sldLayoutId id="2147484047" r:id="rId308"/>
    <p:sldLayoutId id="2147484048" r:id="rId309"/>
    <p:sldLayoutId id="2147484049" r:id="rId310"/>
    <p:sldLayoutId id="2147484050" r:id="rId311"/>
    <p:sldLayoutId id="2147484051" r:id="rId312"/>
    <p:sldLayoutId id="2147484052" r:id="rId313"/>
    <p:sldLayoutId id="2147484053" r:id="rId314"/>
    <p:sldLayoutId id="2147484054" r:id="rId315"/>
    <p:sldLayoutId id="2147484055" r:id="rId316"/>
    <p:sldLayoutId id="2147484056" r:id="rId317"/>
    <p:sldLayoutId id="2147484057" r:id="rId318"/>
    <p:sldLayoutId id="2147484058" r:id="rId319"/>
    <p:sldLayoutId id="2147484059" r:id="rId320"/>
    <p:sldLayoutId id="2147484060" r:id="rId321"/>
    <p:sldLayoutId id="2147484061" r:id="rId322"/>
    <p:sldLayoutId id="2147484062" r:id="rId323"/>
    <p:sldLayoutId id="2147484063" r:id="rId324"/>
    <p:sldLayoutId id="2147484064" r:id="rId325"/>
    <p:sldLayoutId id="2147484065" r:id="rId326"/>
    <p:sldLayoutId id="2147484066" r:id="rId327"/>
    <p:sldLayoutId id="2147484067" r:id="rId328"/>
    <p:sldLayoutId id="2147484068" r:id="rId329"/>
    <p:sldLayoutId id="2147484069" r:id="rId330"/>
    <p:sldLayoutId id="2147484070" r:id="rId331"/>
    <p:sldLayoutId id="2147484071" r:id="rId332"/>
    <p:sldLayoutId id="2147484072" r:id="rId333"/>
    <p:sldLayoutId id="2147484073" r:id="rId334"/>
    <p:sldLayoutId id="2147484074" r:id="rId335"/>
    <p:sldLayoutId id="2147484075" r:id="rId336"/>
    <p:sldLayoutId id="2147484076" r:id="rId337"/>
    <p:sldLayoutId id="2147484077" r:id="rId338"/>
    <p:sldLayoutId id="2147484078" r:id="rId339"/>
    <p:sldLayoutId id="2147484079" r:id="rId340"/>
    <p:sldLayoutId id="2147484080" r:id="rId341"/>
    <p:sldLayoutId id="2147484081" r:id="rId342"/>
    <p:sldLayoutId id="2147484082" r:id="rId343"/>
    <p:sldLayoutId id="2147484083" r:id="rId344"/>
    <p:sldLayoutId id="2147484084" r:id="rId345"/>
    <p:sldLayoutId id="2147484085" r:id="rId346"/>
    <p:sldLayoutId id="2147484086" r:id="rId347"/>
    <p:sldLayoutId id="2147484087" r:id="rId348"/>
    <p:sldLayoutId id="2147484088" r:id="rId349"/>
    <p:sldLayoutId id="2147484089" r:id="rId350"/>
    <p:sldLayoutId id="2147484090" r:id="rId351"/>
    <p:sldLayoutId id="2147484091" r:id="rId352"/>
    <p:sldLayoutId id="2147484092" r:id="rId353"/>
    <p:sldLayoutId id="2147484093" r:id="rId354"/>
    <p:sldLayoutId id="2147484094" r:id="rId355"/>
    <p:sldLayoutId id="2147484095" r:id="rId356"/>
    <p:sldLayoutId id="2147484096" r:id="rId357"/>
    <p:sldLayoutId id="2147484097" r:id="rId358"/>
    <p:sldLayoutId id="2147484098" r:id="rId359"/>
    <p:sldLayoutId id="2147484099" r:id="rId360"/>
    <p:sldLayoutId id="2147484100" r:id="rId361"/>
    <p:sldLayoutId id="2147484101" r:id="rId362"/>
    <p:sldLayoutId id="2147484102" r:id="rId363"/>
    <p:sldLayoutId id="2147484103" r:id="rId364"/>
    <p:sldLayoutId id="2147484104" r:id="rId365"/>
    <p:sldLayoutId id="2147484105" r:id="rId366"/>
    <p:sldLayoutId id="2147484106" r:id="rId367"/>
    <p:sldLayoutId id="2147484107" r:id="rId368"/>
    <p:sldLayoutId id="2147484108" r:id="rId369"/>
    <p:sldLayoutId id="2147484109" r:id="rId370"/>
    <p:sldLayoutId id="2147484110" r:id="rId371"/>
    <p:sldLayoutId id="2147484111" r:id="rId372"/>
    <p:sldLayoutId id="2147484112" r:id="rId373"/>
    <p:sldLayoutId id="2147484113" r:id="rId374"/>
    <p:sldLayoutId id="2147484114" r:id="rId375"/>
    <p:sldLayoutId id="2147484115" r:id="rId376"/>
    <p:sldLayoutId id="2147484116" r:id="rId377"/>
    <p:sldLayoutId id="2147484117" r:id="rId378"/>
    <p:sldLayoutId id="2147484118" r:id="rId379"/>
    <p:sldLayoutId id="2147484119" r:id="rId380"/>
    <p:sldLayoutId id="2147484120" r:id="rId381"/>
    <p:sldLayoutId id="2147484121" r:id="rId382"/>
    <p:sldLayoutId id="2147484122" r:id="rId383"/>
    <p:sldLayoutId id="2147484123" r:id="rId384"/>
    <p:sldLayoutId id="2147484124" r:id="rId385"/>
    <p:sldLayoutId id="2147484125" r:id="rId386"/>
    <p:sldLayoutId id="2147484126" r:id="rId387"/>
    <p:sldLayoutId id="2147484127" r:id="rId388"/>
    <p:sldLayoutId id="2147484128" r:id="rId389"/>
    <p:sldLayoutId id="2147484129" r:id="rId390"/>
    <p:sldLayoutId id="2147484130" r:id="rId391"/>
    <p:sldLayoutId id="2147484131" r:id="rId392"/>
    <p:sldLayoutId id="2147484132" r:id="rId393"/>
    <p:sldLayoutId id="2147484133" r:id="rId394"/>
    <p:sldLayoutId id="2147484134" r:id="rId395"/>
    <p:sldLayoutId id="2147484135" r:id="rId396"/>
    <p:sldLayoutId id="2147484136" r:id="rId397"/>
    <p:sldLayoutId id="2147484137" r:id="rId398"/>
    <p:sldLayoutId id="2147484138" r:id="rId399"/>
    <p:sldLayoutId id="2147484139" r:id="rId400"/>
    <p:sldLayoutId id="2147484140" r:id="rId401"/>
    <p:sldLayoutId id="2147484141" r:id="rId402"/>
    <p:sldLayoutId id="2147484142" r:id="rId403"/>
    <p:sldLayoutId id="2147484143" r:id="rId404"/>
    <p:sldLayoutId id="2147484144" r:id="rId405"/>
    <p:sldLayoutId id="2147484145" r:id="rId406"/>
    <p:sldLayoutId id="2147484146" r:id="rId407"/>
    <p:sldLayoutId id="2147484147" r:id="rId408"/>
    <p:sldLayoutId id="2147484148" r:id="rId409"/>
    <p:sldLayoutId id="2147484149" r:id="rId410"/>
    <p:sldLayoutId id="2147484150" r:id="rId411"/>
    <p:sldLayoutId id="2147484151" r:id="rId412"/>
    <p:sldLayoutId id="2147484152" r:id="rId413"/>
    <p:sldLayoutId id="2147484153" r:id="rId414"/>
    <p:sldLayoutId id="2147484154" r:id="rId415"/>
    <p:sldLayoutId id="2147484155" r:id="rId416"/>
    <p:sldLayoutId id="2147484156" r:id="rId417"/>
    <p:sldLayoutId id="2147484157" r:id="rId418"/>
    <p:sldLayoutId id="2147484158" r:id="rId419"/>
    <p:sldLayoutId id="2147484159" r:id="rId420"/>
    <p:sldLayoutId id="2147484160" r:id="rId421"/>
    <p:sldLayoutId id="2147484161" r:id="rId422"/>
    <p:sldLayoutId id="2147484162" r:id="rId423"/>
    <p:sldLayoutId id="2147484163" r:id="rId424"/>
    <p:sldLayoutId id="2147484164" r:id="rId425"/>
    <p:sldLayoutId id="2147484165" r:id="rId426"/>
    <p:sldLayoutId id="2147484166" r:id="rId427"/>
    <p:sldLayoutId id="2147484167" r:id="rId428"/>
    <p:sldLayoutId id="2147484168" r:id="rId429"/>
    <p:sldLayoutId id="2147484169" r:id="rId430"/>
    <p:sldLayoutId id="2147484170" r:id="rId431"/>
    <p:sldLayoutId id="2147484171" r:id="rId432"/>
    <p:sldLayoutId id="2147484172" r:id="rId433"/>
    <p:sldLayoutId id="2147484173" r:id="rId434"/>
    <p:sldLayoutId id="2147484174" r:id="rId435"/>
    <p:sldLayoutId id="2147484175" r:id="rId436"/>
    <p:sldLayoutId id="2147484176" r:id="rId437"/>
    <p:sldLayoutId id="2147484177" r:id="rId438"/>
    <p:sldLayoutId id="2147484178" r:id="rId439"/>
    <p:sldLayoutId id="2147484179" r:id="rId440"/>
    <p:sldLayoutId id="2147484180" r:id="rId441"/>
    <p:sldLayoutId id="2147484181" r:id="rId442"/>
    <p:sldLayoutId id="2147484182" r:id="rId443"/>
    <p:sldLayoutId id="2147484183" r:id="rId444"/>
    <p:sldLayoutId id="2147484184" r:id="rId445"/>
    <p:sldLayoutId id="2147484185" r:id="rId446"/>
    <p:sldLayoutId id="2147484186" r:id="rId447"/>
    <p:sldLayoutId id="2147484187" r:id="rId448"/>
    <p:sldLayoutId id="2147484188" r:id="rId449"/>
    <p:sldLayoutId id="2147484189" r:id="rId450"/>
    <p:sldLayoutId id="2147484190" r:id="rId451"/>
    <p:sldLayoutId id="2147484191" r:id="rId452"/>
    <p:sldLayoutId id="2147484192" r:id="rId453"/>
    <p:sldLayoutId id="2147484193" r:id="rId454"/>
    <p:sldLayoutId id="2147484194" r:id="rId455"/>
    <p:sldLayoutId id="2147484195" r:id="rId456"/>
    <p:sldLayoutId id="2147484196" r:id="rId457"/>
    <p:sldLayoutId id="2147484197" r:id="rId458"/>
    <p:sldLayoutId id="2147484198" r:id="rId459"/>
    <p:sldLayoutId id="2147484199" r:id="rId460"/>
    <p:sldLayoutId id="2147484200" r:id="rId461"/>
    <p:sldLayoutId id="2147484201" r:id="rId462"/>
    <p:sldLayoutId id="2147484202" r:id="rId463"/>
    <p:sldLayoutId id="2147484203" r:id="rId464"/>
    <p:sldLayoutId id="2147484204" r:id="rId465"/>
    <p:sldLayoutId id="2147484205" r:id="rId466"/>
    <p:sldLayoutId id="2147484206" r:id="rId467"/>
    <p:sldLayoutId id="2147484207" r:id="rId468"/>
    <p:sldLayoutId id="2147484208" r:id="rId469"/>
    <p:sldLayoutId id="2147484209" r:id="rId470"/>
    <p:sldLayoutId id="2147484210" r:id="rId471"/>
    <p:sldLayoutId id="2147484211" r:id="rId472"/>
    <p:sldLayoutId id="2147484212" r:id="rId473"/>
    <p:sldLayoutId id="2147484213" r:id="rId474"/>
    <p:sldLayoutId id="2147484214" r:id="rId475"/>
    <p:sldLayoutId id="2147484215" r:id="rId476"/>
    <p:sldLayoutId id="2147484216" r:id="rId477"/>
    <p:sldLayoutId id="2147484217" r:id="rId478"/>
    <p:sldLayoutId id="2147484218" r:id="rId479"/>
    <p:sldLayoutId id="2147484219" r:id="rId480"/>
    <p:sldLayoutId id="2147484220" r:id="rId481"/>
    <p:sldLayoutId id="2147484221" r:id="rId482"/>
    <p:sldLayoutId id="2147484222" r:id="rId483"/>
    <p:sldLayoutId id="2147484223" r:id="rId484"/>
    <p:sldLayoutId id="2147484224" r:id="rId485"/>
    <p:sldLayoutId id="2147484225" r:id="rId486"/>
    <p:sldLayoutId id="2147484226" r:id="rId487"/>
    <p:sldLayoutId id="2147484227" r:id="rId488"/>
    <p:sldLayoutId id="2147484228" r:id="rId489"/>
    <p:sldLayoutId id="2147484229" r:id="rId490"/>
    <p:sldLayoutId id="2147484230" r:id="rId491"/>
    <p:sldLayoutId id="2147484231" r:id="rId492"/>
    <p:sldLayoutId id="2147484232" r:id="rId493"/>
    <p:sldLayoutId id="2147484233" r:id="rId494"/>
    <p:sldLayoutId id="2147484234" r:id="rId495"/>
    <p:sldLayoutId id="2147484235" r:id="rId496"/>
    <p:sldLayoutId id="2147484236" r:id="rId497"/>
    <p:sldLayoutId id="2147484237" r:id="rId498"/>
    <p:sldLayoutId id="2147484238" r:id="rId499"/>
    <p:sldLayoutId id="2147484239" r:id="rId500"/>
    <p:sldLayoutId id="2147484240" r:id="rId501"/>
    <p:sldLayoutId id="2147484241" r:id="rId502"/>
    <p:sldLayoutId id="2147484242" r:id="rId503"/>
    <p:sldLayoutId id="2147484243" r:id="rId504"/>
    <p:sldLayoutId id="2147484244" r:id="rId505"/>
    <p:sldLayoutId id="2147484245" r:id="rId506"/>
    <p:sldLayoutId id="2147484246" r:id="rId507"/>
    <p:sldLayoutId id="2147484247" r:id="rId508"/>
    <p:sldLayoutId id="2147484248" r:id="rId509"/>
    <p:sldLayoutId id="2147484249" r:id="rId510"/>
    <p:sldLayoutId id="2147484250" r:id="rId511"/>
    <p:sldLayoutId id="2147484251" r:id="rId512"/>
    <p:sldLayoutId id="2147484252" r:id="rId513"/>
    <p:sldLayoutId id="2147484253" r:id="rId514"/>
    <p:sldLayoutId id="2147484254" r:id="rId515"/>
    <p:sldLayoutId id="2147484255" r:id="rId516"/>
    <p:sldLayoutId id="2147484256" r:id="rId517"/>
    <p:sldLayoutId id="2147484257" r:id="rId518"/>
    <p:sldLayoutId id="2147484258" r:id="rId519"/>
    <p:sldLayoutId id="2147484259" r:id="rId520"/>
    <p:sldLayoutId id="2147484260" r:id="rId521"/>
    <p:sldLayoutId id="2147484261" r:id="rId522"/>
    <p:sldLayoutId id="2147484262" r:id="rId523"/>
    <p:sldLayoutId id="2147484263" r:id="rId524"/>
    <p:sldLayoutId id="2147484264" r:id="rId525"/>
    <p:sldLayoutId id="2147484265" r:id="rId526"/>
    <p:sldLayoutId id="2147484266" r:id="rId527"/>
    <p:sldLayoutId id="2147484267" r:id="rId528"/>
    <p:sldLayoutId id="2147484268" r:id="rId529"/>
    <p:sldLayoutId id="2147484269" r:id="rId530"/>
    <p:sldLayoutId id="2147484270" r:id="rId531"/>
    <p:sldLayoutId id="2147484271" r:id="rId532"/>
    <p:sldLayoutId id="2147484272" r:id="rId533"/>
    <p:sldLayoutId id="2147484273" r:id="rId534"/>
    <p:sldLayoutId id="2147484274" r:id="rId535"/>
    <p:sldLayoutId id="2147484275" r:id="rId536"/>
    <p:sldLayoutId id="2147484276" r:id="rId537"/>
    <p:sldLayoutId id="2147484277" r:id="rId538"/>
    <p:sldLayoutId id="2147484278" r:id="rId539"/>
    <p:sldLayoutId id="2147484279" r:id="rId540"/>
    <p:sldLayoutId id="2147484280" r:id="rId541"/>
    <p:sldLayoutId id="2147484281" r:id="rId542"/>
    <p:sldLayoutId id="2147484282" r:id="rId543"/>
    <p:sldLayoutId id="2147484283" r:id="rId544"/>
    <p:sldLayoutId id="2147484284" r:id="rId545"/>
    <p:sldLayoutId id="2147484285" r:id="rId546"/>
    <p:sldLayoutId id="2147484286" r:id="rId547"/>
    <p:sldLayoutId id="2147484287" r:id="rId548"/>
    <p:sldLayoutId id="2147484288" r:id="rId549"/>
    <p:sldLayoutId id="2147484289" r:id="rId550"/>
    <p:sldLayoutId id="2147484290" r:id="rId551"/>
    <p:sldLayoutId id="2147484291" r:id="rId552"/>
    <p:sldLayoutId id="2147484292" r:id="rId553"/>
    <p:sldLayoutId id="2147484293" r:id="rId554"/>
    <p:sldLayoutId id="2147484294" r:id="rId555"/>
    <p:sldLayoutId id="2147484295" r:id="rId556"/>
    <p:sldLayoutId id="2147484296" r:id="rId557"/>
    <p:sldLayoutId id="2147484297" r:id="rId558"/>
    <p:sldLayoutId id="2147484298" r:id="rId559"/>
    <p:sldLayoutId id="2147484299" r:id="rId560"/>
    <p:sldLayoutId id="2147484300" r:id="rId561"/>
    <p:sldLayoutId id="2147484301" r:id="rId562"/>
    <p:sldLayoutId id="2147484302" r:id="rId563"/>
    <p:sldLayoutId id="2147484303" r:id="rId564"/>
    <p:sldLayoutId id="2147484304" r:id="rId565"/>
    <p:sldLayoutId id="2147484305" r:id="rId566"/>
    <p:sldLayoutId id="2147484306" r:id="rId567"/>
    <p:sldLayoutId id="2147484307" r:id="rId568"/>
    <p:sldLayoutId id="2147484308" r:id="rId569"/>
    <p:sldLayoutId id="2147484309" r:id="rId570"/>
    <p:sldLayoutId id="2147484310" r:id="rId571"/>
    <p:sldLayoutId id="2147484311" r:id="rId572"/>
    <p:sldLayoutId id="2147484312" r:id="rId573"/>
    <p:sldLayoutId id="2147484313" r:id="rId574"/>
    <p:sldLayoutId id="2147484314" r:id="rId575"/>
    <p:sldLayoutId id="2147484315" r:id="rId576"/>
    <p:sldLayoutId id="2147484316" r:id="rId577"/>
    <p:sldLayoutId id="2147484317" r:id="rId578"/>
    <p:sldLayoutId id="2147484318" r:id="rId579"/>
    <p:sldLayoutId id="2147484319" r:id="rId580"/>
    <p:sldLayoutId id="2147484320" r:id="rId581"/>
    <p:sldLayoutId id="2147484321" r:id="rId582"/>
    <p:sldLayoutId id="2147484322" r:id="rId583"/>
    <p:sldLayoutId id="2147484323" r:id="rId584"/>
    <p:sldLayoutId id="2147484324" r:id="rId585"/>
    <p:sldLayoutId id="2147484325" r:id="rId586"/>
    <p:sldLayoutId id="2147484326" r:id="rId587"/>
    <p:sldLayoutId id="2147484327" r:id="rId588"/>
    <p:sldLayoutId id="2147484328" r:id="rId589"/>
    <p:sldLayoutId id="2147484329" r:id="rId590"/>
    <p:sldLayoutId id="2147484330" r:id="rId591"/>
    <p:sldLayoutId id="2147484331" r:id="rId592"/>
    <p:sldLayoutId id="2147484332" r:id="rId593"/>
    <p:sldLayoutId id="2147484333" r:id="rId594"/>
    <p:sldLayoutId id="2147484334" r:id="rId595"/>
    <p:sldLayoutId id="2147484335" r:id="rId596"/>
    <p:sldLayoutId id="2147484336" r:id="rId597"/>
    <p:sldLayoutId id="2147484337" r:id="rId598"/>
    <p:sldLayoutId id="2147484338" r:id="rId599"/>
    <p:sldLayoutId id="2147484339" r:id="rId600"/>
    <p:sldLayoutId id="2147484340" r:id="rId601"/>
    <p:sldLayoutId id="2147484341" r:id="rId602"/>
    <p:sldLayoutId id="2147484342" r:id="rId603"/>
    <p:sldLayoutId id="2147484343" r:id="rId604"/>
    <p:sldLayoutId id="2147484344" r:id="rId605"/>
    <p:sldLayoutId id="2147484345" r:id="rId606"/>
    <p:sldLayoutId id="2147484346" r:id="rId607"/>
    <p:sldLayoutId id="2147484347" r:id="rId608"/>
    <p:sldLayoutId id="2147484348" r:id="rId609"/>
    <p:sldLayoutId id="2147484349" r:id="rId610"/>
    <p:sldLayoutId id="2147484350" r:id="rId611"/>
    <p:sldLayoutId id="2147484351" r:id="rId612"/>
    <p:sldLayoutId id="2147484352" r:id="rId613"/>
    <p:sldLayoutId id="2147484353" r:id="rId614"/>
    <p:sldLayoutId id="2147484354" r:id="rId615"/>
    <p:sldLayoutId id="2147484355" r:id="rId616"/>
    <p:sldLayoutId id="2147484356" r:id="rId617"/>
    <p:sldLayoutId id="2147484357" r:id="rId618"/>
    <p:sldLayoutId id="2147484358" r:id="rId619"/>
    <p:sldLayoutId id="2147484359" r:id="rId620"/>
    <p:sldLayoutId id="2147484360" r:id="rId621"/>
    <p:sldLayoutId id="2147484361" r:id="rId622"/>
    <p:sldLayoutId id="2147484362" r:id="rId623"/>
    <p:sldLayoutId id="2147484363" r:id="rId624"/>
    <p:sldLayoutId id="2147484364" r:id="rId625"/>
    <p:sldLayoutId id="2147484365" r:id="rId626"/>
    <p:sldLayoutId id="2147484366" r:id="rId627"/>
    <p:sldLayoutId id="2147484367" r:id="rId628"/>
    <p:sldLayoutId id="2147484368" r:id="rId629"/>
    <p:sldLayoutId id="2147484369" r:id="rId630"/>
    <p:sldLayoutId id="2147484370" r:id="rId631"/>
    <p:sldLayoutId id="2147484371" r:id="rId632"/>
    <p:sldLayoutId id="2147484372" r:id="rId633"/>
    <p:sldLayoutId id="2147484373" r:id="rId634"/>
    <p:sldLayoutId id="2147484374" r:id="rId635"/>
    <p:sldLayoutId id="2147484375" r:id="rId636"/>
    <p:sldLayoutId id="2147484376" r:id="rId637"/>
    <p:sldLayoutId id="2147484377" r:id="rId638"/>
    <p:sldLayoutId id="2147484378" r:id="rId639"/>
    <p:sldLayoutId id="2147484379" r:id="rId640"/>
    <p:sldLayoutId id="2147484380" r:id="rId641"/>
    <p:sldLayoutId id="2147484381" r:id="rId642"/>
    <p:sldLayoutId id="2147484382" r:id="rId643"/>
    <p:sldLayoutId id="2147484383" r:id="rId644"/>
    <p:sldLayoutId id="2147484384" r:id="rId645"/>
    <p:sldLayoutId id="2147484385" r:id="rId646"/>
    <p:sldLayoutId id="2147484386" r:id="rId647"/>
    <p:sldLayoutId id="2147484387" r:id="rId648"/>
    <p:sldLayoutId id="2147484388" r:id="rId649"/>
    <p:sldLayoutId id="2147484389" r:id="rId650"/>
    <p:sldLayoutId id="2147484390" r:id="rId651"/>
    <p:sldLayoutId id="2147484391" r:id="rId652"/>
    <p:sldLayoutId id="2147484392" r:id="rId653"/>
    <p:sldLayoutId id="2147484393" r:id="rId654"/>
    <p:sldLayoutId id="2147484394" r:id="rId655"/>
    <p:sldLayoutId id="2147484395" r:id="rId656"/>
    <p:sldLayoutId id="2147484396" r:id="rId657"/>
    <p:sldLayoutId id="2147484397" r:id="rId658"/>
    <p:sldLayoutId id="2147484398" r:id="rId659"/>
    <p:sldLayoutId id="2147484399" r:id="rId660"/>
    <p:sldLayoutId id="2147484400" r:id="rId661"/>
    <p:sldLayoutId id="2147484401" r:id="rId662"/>
    <p:sldLayoutId id="2147484402" r:id="rId663"/>
    <p:sldLayoutId id="2147484403" r:id="rId664"/>
    <p:sldLayoutId id="2147484404" r:id="rId665"/>
    <p:sldLayoutId id="2147484405" r:id="rId666"/>
    <p:sldLayoutId id="2147484406" r:id="rId667"/>
    <p:sldLayoutId id="2147484407" r:id="rId668"/>
    <p:sldLayoutId id="2147484408" r:id="rId669"/>
    <p:sldLayoutId id="2147484409" r:id="rId670"/>
    <p:sldLayoutId id="2147484410" r:id="rId671"/>
    <p:sldLayoutId id="2147484411" r:id="rId672"/>
    <p:sldLayoutId id="2147484412" r:id="rId673"/>
    <p:sldLayoutId id="2147484413" r:id="rId674"/>
    <p:sldLayoutId id="2147484414" r:id="rId675"/>
    <p:sldLayoutId id="2147484415" r:id="rId676"/>
    <p:sldLayoutId id="2147484416" r:id="rId677"/>
    <p:sldLayoutId id="2147484417" r:id="rId678"/>
    <p:sldLayoutId id="2147484418" r:id="rId679"/>
    <p:sldLayoutId id="2147484419" r:id="rId680"/>
    <p:sldLayoutId id="2147484420" r:id="rId681"/>
    <p:sldLayoutId id="2147484421" r:id="rId682"/>
    <p:sldLayoutId id="2147484422" r:id="rId683"/>
    <p:sldLayoutId id="2147484423" r:id="rId684"/>
    <p:sldLayoutId id="2147484424" r:id="rId685"/>
    <p:sldLayoutId id="2147484425" r:id="rId686"/>
    <p:sldLayoutId id="2147484426" r:id="rId687"/>
    <p:sldLayoutId id="2147484427" r:id="rId688"/>
    <p:sldLayoutId id="2147484428" r:id="rId689"/>
    <p:sldLayoutId id="2147484429" r:id="rId690"/>
    <p:sldLayoutId id="2147484430" r:id="rId691"/>
    <p:sldLayoutId id="2147484431" r:id="rId692"/>
    <p:sldLayoutId id="2147484432" r:id="rId693"/>
    <p:sldLayoutId id="2147484433" r:id="rId694"/>
    <p:sldLayoutId id="2147484434" r:id="rId695"/>
    <p:sldLayoutId id="2147484435" r:id="rId696"/>
    <p:sldLayoutId id="2147484436" r:id="rId697"/>
    <p:sldLayoutId id="2147484437" r:id="rId698"/>
    <p:sldLayoutId id="2147484438" r:id="rId699"/>
    <p:sldLayoutId id="2147484439" r:id="rId700"/>
    <p:sldLayoutId id="2147484440" r:id="rId701"/>
    <p:sldLayoutId id="2147484441" r:id="rId702"/>
    <p:sldLayoutId id="2147484442" r:id="rId703"/>
    <p:sldLayoutId id="2147484443" r:id="rId704"/>
    <p:sldLayoutId id="2147484444" r:id="rId705"/>
    <p:sldLayoutId id="2147484445" r:id="rId706"/>
    <p:sldLayoutId id="2147484446" r:id="rId707"/>
    <p:sldLayoutId id="2147484447" r:id="rId708"/>
    <p:sldLayoutId id="2147484448" r:id="rId709"/>
    <p:sldLayoutId id="2147484449" r:id="rId710"/>
    <p:sldLayoutId id="2147484450" r:id="rId711"/>
    <p:sldLayoutId id="2147484451" r:id="rId712"/>
    <p:sldLayoutId id="2147484452" r:id="rId713"/>
    <p:sldLayoutId id="2147484453" r:id="rId714"/>
    <p:sldLayoutId id="2147484454" r:id="rId715"/>
    <p:sldLayoutId id="2147484455" r:id="rId716"/>
    <p:sldLayoutId id="2147484456" r:id="rId717"/>
    <p:sldLayoutId id="2147484457" r:id="rId718"/>
    <p:sldLayoutId id="2147484458" r:id="rId719"/>
    <p:sldLayoutId id="2147484459" r:id="rId720"/>
    <p:sldLayoutId id="2147484460" r:id="rId721"/>
    <p:sldLayoutId id="2147484461" r:id="rId722"/>
    <p:sldLayoutId id="2147484462" r:id="rId723"/>
    <p:sldLayoutId id="2147484463" r:id="rId724"/>
    <p:sldLayoutId id="2147484464" r:id="rId725"/>
    <p:sldLayoutId id="2147484465" r:id="rId726"/>
    <p:sldLayoutId id="2147484466" r:id="rId727"/>
    <p:sldLayoutId id="2147484467" r:id="rId728"/>
    <p:sldLayoutId id="2147484468" r:id="rId729"/>
    <p:sldLayoutId id="2147484469" r:id="rId730"/>
    <p:sldLayoutId id="2147484470" r:id="rId731"/>
    <p:sldLayoutId id="2147484471" r:id="rId732"/>
    <p:sldLayoutId id="2147484472" r:id="rId733"/>
    <p:sldLayoutId id="2147484473" r:id="rId734"/>
    <p:sldLayoutId id="2147484474" r:id="rId735"/>
    <p:sldLayoutId id="2147484475" r:id="rId736"/>
    <p:sldLayoutId id="2147484476" r:id="rId737"/>
    <p:sldLayoutId id="2147484477" r:id="rId738"/>
    <p:sldLayoutId id="2147484478" r:id="rId739"/>
    <p:sldLayoutId id="2147484479" r:id="rId740"/>
    <p:sldLayoutId id="2147484480" r:id="rId741"/>
    <p:sldLayoutId id="2147484481" r:id="rId742"/>
    <p:sldLayoutId id="2147484482" r:id="rId743"/>
    <p:sldLayoutId id="2147484483" r:id="rId744"/>
    <p:sldLayoutId id="2147484484" r:id="rId745"/>
    <p:sldLayoutId id="2147484485" r:id="rId746"/>
    <p:sldLayoutId id="2147484486" r:id="rId747"/>
    <p:sldLayoutId id="2147484487" r:id="rId748"/>
    <p:sldLayoutId id="2147484488" r:id="rId749"/>
    <p:sldLayoutId id="2147484489" r:id="rId750"/>
    <p:sldLayoutId id="2147484490" r:id="rId751"/>
    <p:sldLayoutId id="2147484491" r:id="rId752"/>
    <p:sldLayoutId id="2147484492" r:id="rId753"/>
    <p:sldLayoutId id="2147484493" r:id="rId754"/>
    <p:sldLayoutId id="2147484494" r:id="rId755"/>
    <p:sldLayoutId id="2147484495" r:id="rId756"/>
    <p:sldLayoutId id="2147484496" r:id="rId757"/>
    <p:sldLayoutId id="2147484497" r:id="rId758"/>
    <p:sldLayoutId id="2147484498" r:id="rId759"/>
    <p:sldLayoutId id="2147484499" r:id="rId760"/>
    <p:sldLayoutId id="2147484500" r:id="rId761"/>
    <p:sldLayoutId id="2147484501" r:id="rId762"/>
    <p:sldLayoutId id="2147484502" r:id="rId763"/>
    <p:sldLayoutId id="2147484503" r:id="rId764"/>
    <p:sldLayoutId id="2147484504" r:id="rId765"/>
    <p:sldLayoutId id="2147484505" r:id="rId766"/>
    <p:sldLayoutId id="2147484506" r:id="rId767"/>
    <p:sldLayoutId id="2147484507" r:id="rId768"/>
    <p:sldLayoutId id="2147484508" r:id="rId769"/>
    <p:sldLayoutId id="2147484509" r:id="rId770"/>
    <p:sldLayoutId id="2147484510" r:id="rId771"/>
    <p:sldLayoutId id="2147484511" r:id="rId772"/>
    <p:sldLayoutId id="2147484512" r:id="rId773"/>
    <p:sldLayoutId id="2147484513" r:id="rId774"/>
    <p:sldLayoutId id="2147484514" r:id="rId775"/>
    <p:sldLayoutId id="2147484515" r:id="rId776"/>
    <p:sldLayoutId id="2147484516" r:id="rId777"/>
    <p:sldLayoutId id="2147484517" r:id="rId778"/>
    <p:sldLayoutId id="2147484518" r:id="rId779"/>
    <p:sldLayoutId id="2147484519" r:id="rId780"/>
    <p:sldLayoutId id="2147484520" r:id="rId781"/>
    <p:sldLayoutId id="2147484521" r:id="rId782"/>
    <p:sldLayoutId id="2147484522" r:id="rId783"/>
    <p:sldLayoutId id="2147484523" r:id="rId784"/>
    <p:sldLayoutId id="2147484524" r:id="rId785"/>
    <p:sldLayoutId id="2147484525" r:id="rId786"/>
    <p:sldLayoutId id="2147484526" r:id="rId787"/>
    <p:sldLayoutId id="2147484527" r:id="rId788"/>
    <p:sldLayoutId id="2147484528" r:id="rId789"/>
    <p:sldLayoutId id="2147484529" r:id="rId790"/>
    <p:sldLayoutId id="2147484530" r:id="rId791"/>
    <p:sldLayoutId id="2147484531" r:id="rId792"/>
    <p:sldLayoutId id="2147484532" r:id="rId793"/>
    <p:sldLayoutId id="2147484533" r:id="rId794"/>
    <p:sldLayoutId id="2147484534" r:id="rId795"/>
    <p:sldLayoutId id="2147484535" r:id="rId796"/>
    <p:sldLayoutId id="2147484536" r:id="rId797"/>
    <p:sldLayoutId id="2147484537" r:id="rId798"/>
    <p:sldLayoutId id="2147484538" r:id="rId799"/>
    <p:sldLayoutId id="2147484539" r:id="rId800"/>
    <p:sldLayoutId id="2147484540" r:id="rId801"/>
    <p:sldLayoutId id="2147484541" r:id="rId802"/>
    <p:sldLayoutId id="2147484542" r:id="rId803"/>
    <p:sldLayoutId id="2147484543" r:id="rId804"/>
    <p:sldLayoutId id="2147484544" r:id="rId805"/>
    <p:sldLayoutId id="2147484545" r:id="rId806"/>
    <p:sldLayoutId id="2147484546" r:id="rId807"/>
    <p:sldLayoutId id="2147484547" r:id="rId808"/>
    <p:sldLayoutId id="2147484548" r:id="rId809"/>
    <p:sldLayoutId id="2147484549" r:id="rId810"/>
    <p:sldLayoutId id="2147484550" r:id="rId811"/>
    <p:sldLayoutId id="2147484551" r:id="rId812"/>
    <p:sldLayoutId id="2147484552" r:id="rId813"/>
    <p:sldLayoutId id="2147484553" r:id="rId814"/>
    <p:sldLayoutId id="2147484554" r:id="rId815"/>
    <p:sldLayoutId id="2147484555" r:id="rId816"/>
    <p:sldLayoutId id="2147484556" r:id="rId817"/>
    <p:sldLayoutId id="2147484557" r:id="rId818"/>
    <p:sldLayoutId id="2147484558" r:id="rId819"/>
    <p:sldLayoutId id="2147484559" r:id="rId820"/>
    <p:sldLayoutId id="2147484560" r:id="rId821"/>
    <p:sldLayoutId id="2147484561" r:id="rId822"/>
    <p:sldLayoutId id="2147484562" r:id="rId823"/>
    <p:sldLayoutId id="2147484563" r:id="rId824"/>
    <p:sldLayoutId id="2147484564" r:id="rId825"/>
    <p:sldLayoutId id="2147484565" r:id="rId826"/>
    <p:sldLayoutId id="2147484566" r:id="rId827"/>
    <p:sldLayoutId id="2147484567" r:id="rId828"/>
    <p:sldLayoutId id="2147484568" r:id="rId829"/>
    <p:sldLayoutId id="2147484569" r:id="rId830"/>
    <p:sldLayoutId id="2147484570" r:id="rId831"/>
    <p:sldLayoutId id="2147484571" r:id="rId832"/>
    <p:sldLayoutId id="2147484572" r:id="rId833"/>
    <p:sldLayoutId id="2147484573" r:id="rId834"/>
    <p:sldLayoutId id="2147484574" r:id="rId835"/>
    <p:sldLayoutId id="2147484575" r:id="rId836"/>
    <p:sldLayoutId id="2147484576" r:id="rId837"/>
    <p:sldLayoutId id="2147484577" r:id="rId838"/>
    <p:sldLayoutId id="2147484578" r:id="rId839"/>
    <p:sldLayoutId id="2147484579" r:id="rId840"/>
    <p:sldLayoutId id="2147484580" r:id="rId841"/>
    <p:sldLayoutId id="2147484581" r:id="rId842"/>
    <p:sldLayoutId id="2147484582" r:id="rId843"/>
    <p:sldLayoutId id="2147484583" r:id="rId844"/>
    <p:sldLayoutId id="2147484584" r:id="rId845"/>
    <p:sldLayoutId id="2147484585" r:id="rId846"/>
    <p:sldLayoutId id="2147484586" r:id="rId847"/>
    <p:sldLayoutId id="2147484587" r:id="rId848"/>
    <p:sldLayoutId id="2147484588" r:id="rId849"/>
    <p:sldLayoutId id="2147484589" r:id="rId850"/>
    <p:sldLayoutId id="2147484590" r:id="rId851"/>
    <p:sldLayoutId id="2147484591" r:id="rId852"/>
    <p:sldLayoutId id="2147484592" r:id="rId853"/>
    <p:sldLayoutId id="2147484593" r:id="rId854"/>
    <p:sldLayoutId id="2147484594" r:id="rId855"/>
    <p:sldLayoutId id="2147484595" r:id="rId856"/>
    <p:sldLayoutId id="2147484596" r:id="rId857"/>
    <p:sldLayoutId id="2147484597" r:id="rId858"/>
    <p:sldLayoutId id="2147484598" r:id="rId859"/>
    <p:sldLayoutId id="2147484599" r:id="rId860"/>
    <p:sldLayoutId id="2147484600" r:id="rId861"/>
    <p:sldLayoutId id="2147484601" r:id="rId862"/>
    <p:sldLayoutId id="2147484602" r:id="rId863"/>
    <p:sldLayoutId id="2147484603" r:id="rId864"/>
    <p:sldLayoutId id="2147484604" r:id="rId865"/>
    <p:sldLayoutId id="2147484605" r:id="rId866"/>
    <p:sldLayoutId id="2147484606" r:id="rId867"/>
    <p:sldLayoutId id="2147484607" r:id="rId868"/>
    <p:sldLayoutId id="2147484608" r:id="rId869"/>
    <p:sldLayoutId id="2147484609" r:id="rId870"/>
    <p:sldLayoutId id="2147484610" r:id="rId871"/>
    <p:sldLayoutId id="2147484611" r:id="rId872"/>
    <p:sldLayoutId id="2147484612" r:id="rId873"/>
    <p:sldLayoutId id="2147484613" r:id="rId874"/>
    <p:sldLayoutId id="2147484614" r:id="rId875"/>
    <p:sldLayoutId id="2147484615" r:id="rId876"/>
    <p:sldLayoutId id="2147484616" r:id="rId877"/>
    <p:sldLayoutId id="2147484617" r:id="rId878"/>
    <p:sldLayoutId id="2147484618" r:id="rId879"/>
    <p:sldLayoutId id="2147484619" r:id="rId880"/>
    <p:sldLayoutId id="2147484620" r:id="rId881"/>
    <p:sldLayoutId id="2147484621" r:id="rId882"/>
    <p:sldLayoutId id="2147484622" r:id="rId883"/>
    <p:sldLayoutId id="2147484623" r:id="rId884"/>
    <p:sldLayoutId id="2147484624" r:id="rId885"/>
    <p:sldLayoutId id="2147484625" r:id="rId886"/>
    <p:sldLayoutId id="2147484626" r:id="rId887"/>
    <p:sldLayoutId id="2147484627" r:id="rId888"/>
    <p:sldLayoutId id="2147484628" r:id="rId889"/>
    <p:sldLayoutId id="2147484629" r:id="rId890"/>
    <p:sldLayoutId id="2147484630" r:id="rId891"/>
    <p:sldLayoutId id="2147484631" r:id="rId892"/>
    <p:sldLayoutId id="2147484632" r:id="rId893"/>
    <p:sldLayoutId id="2147484633" r:id="rId894"/>
    <p:sldLayoutId id="2147484634" r:id="rId895"/>
    <p:sldLayoutId id="2147484635" r:id="rId896"/>
    <p:sldLayoutId id="2147484636" r:id="rId897"/>
    <p:sldLayoutId id="2147484637" r:id="rId898"/>
    <p:sldLayoutId id="2147484638" r:id="rId899"/>
    <p:sldLayoutId id="2147484639" r:id="rId900"/>
    <p:sldLayoutId id="2147484640" r:id="rId901"/>
    <p:sldLayoutId id="2147484641" r:id="rId902"/>
    <p:sldLayoutId id="2147484642" r:id="rId903"/>
    <p:sldLayoutId id="2147484643" r:id="rId904"/>
    <p:sldLayoutId id="2147484644" r:id="rId905"/>
    <p:sldLayoutId id="2147484645" r:id="rId906"/>
    <p:sldLayoutId id="2147484646" r:id="rId907"/>
    <p:sldLayoutId id="2147484647" r:id="rId908"/>
    <p:sldLayoutId id="2147484648" r:id="rId909"/>
    <p:sldLayoutId id="2147484649" r:id="rId910"/>
    <p:sldLayoutId id="2147484650" r:id="rId911"/>
    <p:sldLayoutId id="2147484651" r:id="rId912"/>
    <p:sldLayoutId id="2147484652" r:id="rId913"/>
    <p:sldLayoutId id="2147484653" r:id="rId914"/>
    <p:sldLayoutId id="2147484654" r:id="rId915"/>
    <p:sldLayoutId id="2147484655" r:id="rId916"/>
    <p:sldLayoutId id="2147484656" r:id="rId917"/>
    <p:sldLayoutId id="2147484657" r:id="rId918"/>
    <p:sldLayoutId id="2147484658" r:id="rId919"/>
    <p:sldLayoutId id="2147484659" r:id="rId920"/>
    <p:sldLayoutId id="2147484660" r:id="rId921"/>
    <p:sldLayoutId id="2147484661" r:id="rId922"/>
    <p:sldLayoutId id="2147484662" r:id="rId923"/>
    <p:sldLayoutId id="2147484663" r:id="rId924"/>
    <p:sldLayoutId id="2147484664" r:id="rId925"/>
    <p:sldLayoutId id="2147484665" r:id="rId926"/>
    <p:sldLayoutId id="2147484666" r:id="rId927"/>
    <p:sldLayoutId id="2147484667" r:id="rId928"/>
    <p:sldLayoutId id="2147484668" r:id="rId929"/>
    <p:sldLayoutId id="2147484669" r:id="rId930"/>
    <p:sldLayoutId id="2147484670" r:id="rId931"/>
    <p:sldLayoutId id="2147484671" r:id="rId932"/>
    <p:sldLayoutId id="2147484672" r:id="rId933"/>
    <p:sldLayoutId id="2147484673" r:id="rId934"/>
    <p:sldLayoutId id="2147484674" r:id="rId935"/>
    <p:sldLayoutId id="2147484675" r:id="rId936"/>
    <p:sldLayoutId id="2147484676" r:id="rId937"/>
    <p:sldLayoutId id="2147484677" r:id="rId938"/>
    <p:sldLayoutId id="2147484678" r:id="rId939"/>
    <p:sldLayoutId id="2147484679" r:id="rId940"/>
    <p:sldLayoutId id="2147484680" r:id="rId941"/>
    <p:sldLayoutId id="2147484681" r:id="rId942"/>
    <p:sldLayoutId id="2147484682" r:id="rId943"/>
    <p:sldLayoutId id="2147484683" r:id="rId944"/>
    <p:sldLayoutId id="2147484684" r:id="rId945"/>
    <p:sldLayoutId id="2147484685" r:id="rId946"/>
    <p:sldLayoutId id="2147484686" r:id="rId947"/>
    <p:sldLayoutId id="2147484687" r:id="rId948"/>
    <p:sldLayoutId id="2147484688" r:id="rId949"/>
    <p:sldLayoutId id="2147484689" r:id="rId950"/>
    <p:sldLayoutId id="2147484690" r:id="rId95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61"/>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862"/>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860"/>
            <p:extLst>
              <p:ext uri="{DAA4B4D4-6D71-4841-9C94-3DE7FCFB9230}">
                <p14:media xmlns:p14="http://schemas.microsoft.com/office/powerpoint/2010/main" r:embed="rId859"/>
              </p:ext>
            </p:extLst>
          </p:nvPr>
        </p:nvPicPr>
        <p:blipFill>
          <a:blip r:embed="rId863"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86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65"/>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866"/>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867"/>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27928056"/>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 id="2147484705" r:id="rId14"/>
    <p:sldLayoutId id="2147484706" r:id="rId15"/>
    <p:sldLayoutId id="2147484707" r:id="rId16"/>
    <p:sldLayoutId id="2147484708" r:id="rId17"/>
    <p:sldLayoutId id="2147484709" r:id="rId18"/>
    <p:sldLayoutId id="2147484710" r:id="rId19"/>
    <p:sldLayoutId id="2147484711" r:id="rId20"/>
    <p:sldLayoutId id="2147484712" r:id="rId21"/>
    <p:sldLayoutId id="2147484713" r:id="rId22"/>
    <p:sldLayoutId id="2147484714" r:id="rId23"/>
    <p:sldLayoutId id="2147484715" r:id="rId24"/>
    <p:sldLayoutId id="2147484716" r:id="rId25"/>
    <p:sldLayoutId id="2147484717" r:id="rId26"/>
    <p:sldLayoutId id="2147484718" r:id="rId27"/>
    <p:sldLayoutId id="2147484719" r:id="rId28"/>
    <p:sldLayoutId id="2147484720" r:id="rId29"/>
    <p:sldLayoutId id="2147484721" r:id="rId30"/>
    <p:sldLayoutId id="2147484722" r:id="rId31"/>
    <p:sldLayoutId id="2147484723" r:id="rId32"/>
    <p:sldLayoutId id="2147484724" r:id="rId33"/>
    <p:sldLayoutId id="2147484725" r:id="rId34"/>
    <p:sldLayoutId id="2147484726" r:id="rId35"/>
    <p:sldLayoutId id="2147484727" r:id="rId36"/>
    <p:sldLayoutId id="2147484728" r:id="rId37"/>
    <p:sldLayoutId id="2147484729" r:id="rId38"/>
    <p:sldLayoutId id="2147484730" r:id="rId39"/>
    <p:sldLayoutId id="2147484731" r:id="rId40"/>
    <p:sldLayoutId id="2147484732" r:id="rId41"/>
    <p:sldLayoutId id="2147484733" r:id="rId42"/>
    <p:sldLayoutId id="2147484734" r:id="rId43"/>
    <p:sldLayoutId id="2147484735" r:id="rId44"/>
    <p:sldLayoutId id="2147484736" r:id="rId45"/>
    <p:sldLayoutId id="2147484737" r:id="rId46"/>
    <p:sldLayoutId id="2147484738" r:id="rId47"/>
    <p:sldLayoutId id="2147484739" r:id="rId48"/>
    <p:sldLayoutId id="2147484740" r:id="rId49"/>
    <p:sldLayoutId id="2147484741" r:id="rId50"/>
    <p:sldLayoutId id="2147484742" r:id="rId51"/>
    <p:sldLayoutId id="2147484743" r:id="rId52"/>
    <p:sldLayoutId id="2147484744" r:id="rId53"/>
    <p:sldLayoutId id="2147484745" r:id="rId54"/>
    <p:sldLayoutId id="2147484746" r:id="rId55"/>
    <p:sldLayoutId id="2147484747" r:id="rId56"/>
    <p:sldLayoutId id="2147484748" r:id="rId57"/>
    <p:sldLayoutId id="2147484749" r:id="rId58"/>
    <p:sldLayoutId id="2147484750" r:id="rId59"/>
    <p:sldLayoutId id="2147484751" r:id="rId60"/>
    <p:sldLayoutId id="2147484752" r:id="rId61"/>
    <p:sldLayoutId id="2147484753" r:id="rId62"/>
    <p:sldLayoutId id="2147484754" r:id="rId63"/>
    <p:sldLayoutId id="2147484755" r:id="rId64"/>
    <p:sldLayoutId id="2147484756" r:id="rId65"/>
    <p:sldLayoutId id="2147484757" r:id="rId66"/>
    <p:sldLayoutId id="2147484758" r:id="rId67"/>
    <p:sldLayoutId id="2147484759" r:id="rId68"/>
    <p:sldLayoutId id="2147484760" r:id="rId69"/>
    <p:sldLayoutId id="2147484761" r:id="rId70"/>
    <p:sldLayoutId id="2147484762" r:id="rId71"/>
    <p:sldLayoutId id="2147484763" r:id="rId72"/>
    <p:sldLayoutId id="2147484764" r:id="rId73"/>
    <p:sldLayoutId id="2147484765" r:id="rId74"/>
    <p:sldLayoutId id="2147484766" r:id="rId75"/>
    <p:sldLayoutId id="2147484767" r:id="rId76"/>
    <p:sldLayoutId id="2147484768" r:id="rId77"/>
    <p:sldLayoutId id="2147484769" r:id="rId78"/>
    <p:sldLayoutId id="2147484770" r:id="rId79"/>
    <p:sldLayoutId id="2147484771" r:id="rId80"/>
    <p:sldLayoutId id="2147484772" r:id="rId81"/>
    <p:sldLayoutId id="2147484773" r:id="rId82"/>
    <p:sldLayoutId id="2147484774" r:id="rId83"/>
    <p:sldLayoutId id="2147484775" r:id="rId84"/>
    <p:sldLayoutId id="2147484776" r:id="rId85"/>
    <p:sldLayoutId id="2147484777" r:id="rId86"/>
    <p:sldLayoutId id="2147484778" r:id="rId87"/>
    <p:sldLayoutId id="2147484779" r:id="rId88"/>
    <p:sldLayoutId id="2147484780" r:id="rId89"/>
    <p:sldLayoutId id="2147484781" r:id="rId90"/>
    <p:sldLayoutId id="2147484782" r:id="rId91"/>
    <p:sldLayoutId id="2147484783" r:id="rId92"/>
    <p:sldLayoutId id="2147484784" r:id="rId93"/>
    <p:sldLayoutId id="2147484785" r:id="rId94"/>
    <p:sldLayoutId id="2147484786" r:id="rId95"/>
    <p:sldLayoutId id="2147484787" r:id="rId96"/>
    <p:sldLayoutId id="2147484788" r:id="rId97"/>
    <p:sldLayoutId id="2147484789" r:id="rId98"/>
    <p:sldLayoutId id="2147484790" r:id="rId99"/>
    <p:sldLayoutId id="2147484791" r:id="rId100"/>
    <p:sldLayoutId id="2147484792" r:id="rId101"/>
    <p:sldLayoutId id="2147484793" r:id="rId102"/>
    <p:sldLayoutId id="2147484794" r:id="rId103"/>
    <p:sldLayoutId id="2147484795" r:id="rId104"/>
    <p:sldLayoutId id="2147484796" r:id="rId105"/>
    <p:sldLayoutId id="2147484797" r:id="rId106"/>
    <p:sldLayoutId id="2147484798" r:id="rId107"/>
    <p:sldLayoutId id="2147484799" r:id="rId108"/>
    <p:sldLayoutId id="2147484800" r:id="rId109"/>
    <p:sldLayoutId id="2147484801" r:id="rId110"/>
    <p:sldLayoutId id="2147484802" r:id="rId111"/>
    <p:sldLayoutId id="2147484803" r:id="rId112"/>
    <p:sldLayoutId id="2147484804" r:id="rId113"/>
    <p:sldLayoutId id="2147484805" r:id="rId114"/>
    <p:sldLayoutId id="2147484806" r:id="rId115"/>
    <p:sldLayoutId id="2147484807" r:id="rId116"/>
    <p:sldLayoutId id="2147484808" r:id="rId117"/>
    <p:sldLayoutId id="2147484809" r:id="rId118"/>
    <p:sldLayoutId id="2147484810" r:id="rId119"/>
    <p:sldLayoutId id="2147484811" r:id="rId120"/>
    <p:sldLayoutId id="2147484812" r:id="rId121"/>
    <p:sldLayoutId id="2147484813" r:id="rId122"/>
    <p:sldLayoutId id="2147484814" r:id="rId123"/>
    <p:sldLayoutId id="2147484815" r:id="rId124"/>
    <p:sldLayoutId id="2147484816" r:id="rId125"/>
    <p:sldLayoutId id="2147484817" r:id="rId126"/>
    <p:sldLayoutId id="2147484818" r:id="rId127"/>
    <p:sldLayoutId id="2147484819" r:id="rId128"/>
    <p:sldLayoutId id="2147484820" r:id="rId129"/>
    <p:sldLayoutId id="2147484821" r:id="rId130"/>
    <p:sldLayoutId id="2147484822" r:id="rId131"/>
    <p:sldLayoutId id="2147484823" r:id="rId132"/>
    <p:sldLayoutId id="2147484824" r:id="rId133"/>
    <p:sldLayoutId id="2147484825" r:id="rId134"/>
    <p:sldLayoutId id="2147484826" r:id="rId135"/>
    <p:sldLayoutId id="2147484827" r:id="rId136"/>
    <p:sldLayoutId id="2147484828" r:id="rId137"/>
    <p:sldLayoutId id="2147484829" r:id="rId138"/>
    <p:sldLayoutId id="2147484830" r:id="rId139"/>
    <p:sldLayoutId id="2147484831" r:id="rId140"/>
    <p:sldLayoutId id="2147484832" r:id="rId141"/>
    <p:sldLayoutId id="2147484833" r:id="rId142"/>
    <p:sldLayoutId id="2147484834" r:id="rId143"/>
    <p:sldLayoutId id="2147484835" r:id="rId144"/>
    <p:sldLayoutId id="2147484836" r:id="rId145"/>
    <p:sldLayoutId id="2147484837" r:id="rId146"/>
    <p:sldLayoutId id="2147484838" r:id="rId147"/>
    <p:sldLayoutId id="2147484839" r:id="rId148"/>
    <p:sldLayoutId id="2147484840" r:id="rId149"/>
    <p:sldLayoutId id="2147484841" r:id="rId150"/>
    <p:sldLayoutId id="2147484842" r:id="rId151"/>
    <p:sldLayoutId id="2147484843" r:id="rId152"/>
    <p:sldLayoutId id="2147484844" r:id="rId153"/>
    <p:sldLayoutId id="2147484845" r:id="rId154"/>
    <p:sldLayoutId id="2147484846" r:id="rId155"/>
    <p:sldLayoutId id="2147484847" r:id="rId156"/>
    <p:sldLayoutId id="2147484848" r:id="rId157"/>
    <p:sldLayoutId id="2147484849" r:id="rId158"/>
    <p:sldLayoutId id="2147484850" r:id="rId159"/>
    <p:sldLayoutId id="2147484851" r:id="rId160"/>
    <p:sldLayoutId id="2147484852" r:id="rId161"/>
    <p:sldLayoutId id="2147484853" r:id="rId162"/>
    <p:sldLayoutId id="2147484854" r:id="rId163"/>
    <p:sldLayoutId id="2147484855" r:id="rId164"/>
    <p:sldLayoutId id="2147484856" r:id="rId165"/>
    <p:sldLayoutId id="2147484857" r:id="rId166"/>
    <p:sldLayoutId id="2147484858" r:id="rId167"/>
    <p:sldLayoutId id="2147484859" r:id="rId168"/>
    <p:sldLayoutId id="2147484860" r:id="rId169"/>
    <p:sldLayoutId id="2147484861" r:id="rId170"/>
    <p:sldLayoutId id="2147484862" r:id="rId171"/>
    <p:sldLayoutId id="2147484863" r:id="rId172"/>
    <p:sldLayoutId id="2147484864" r:id="rId173"/>
    <p:sldLayoutId id="2147484865" r:id="rId174"/>
    <p:sldLayoutId id="2147484866" r:id="rId175"/>
    <p:sldLayoutId id="2147484867" r:id="rId176"/>
    <p:sldLayoutId id="2147484868" r:id="rId177"/>
    <p:sldLayoutId id="2147484869" r:id="rId178"/>
    <p:sldLayoutId id="2147484870" r:id="rId179"/>
    <p:sldLayoutId id="2147484871" r:id="rId180"/>
    <p:sldLayoutId id="2147484872" r:id="rId181"/>
    <p:sldLayoutId id="2147484873" r:id="rId182"/>
    <p:sldLayoutId id="2147484874" r:id="rId183"/>
    <p:sldLayoutId id="2147484875" r:id="rId184"/>
    <p:sldLayoutId id="2147484876" r:id="rId185"/>
    <p:sldLayoutId id="2147484877" r:id="rId186"/>
    <p:sldLayoutId id="2147484878" r:id="rId187"/>
    <p:sldLayoutId id="2147484879" r:id="rId188"/>
    <p:sldLayoutId id="2147484880" r:id="rId189"/>
    <p:sldLayoutId id="2147484881" r:id="rId190"/>
    <p:sldLayoutId id="2147484882" r:id="rId191"/>
    <p:sldLayoutId id="2147484883" r:id="rId192"/>
    <p:sldLayoutId id="2147484884" r:id="rId193"/>
    <p:sldLayoutId id="2147484885" r:id="rId194"/>
    <p:sldLayoutId id="2147484886" r:id="rId195"/>
    <p:sldLayoutId id="2147484887" r:id="rId196"/>
    <p:sldLayoutId id="2147484888" r:id="rId197"/>
    <p:sldLayoutId id="2147484889" r:id="rId198"/>
    <p:sldLayoutId id="2147484890" r:id="rId199"/>
    <p:sldLayoutId id="2147484891" r:id="rId200"/>
    <p:sldLayoutId id="2147484892" r:id="rId201"/>
    <p:sldLayoutId id="2147484893" r:id="rId202"/>
    <p:sldLayoutId id="2147484894" r:id="rId203"/>
    <p:sldLayoutId id="2147484895" r:id="rId204"/>
    <p:sldLayoutId id="2147484896" r:id="rId205"/>
    <p:sldLayoutId id="2147484897" r:id="rId206"/>
    <p:sldLayoutId id="2147484898" r:id="rId207"/>
    <p:sldLayoutId id="2147484899" r:id="rId208"/>
    <p:sldLayoutId id="2147484900" r:id="rId209"/>
    <p:sldLayoutId id="2147484901" r:id="rId210"/>
    <p:sldLayoutId id="2147484902" r:id="rId211"/>
    <p:sldLayoutId id="2147484903" r:id="rId212"/>
    <p:sldLayoutId id="2147484904" r:id="rId213"/>
    <p:sldLayoutId id="2147484905" r:id="rId214"/>
    <p:sldLayoutId id="2147484906" r:id="rId215"/>
    <p:sldLayoutId id="2147484907" r:id="rId216"/>
    <p:sldLayoutId id="2147484908" r:id="rId217"/>
    <p:sldLayoutId id="2147484909" r:id="rId218"/>
    <p:sldLayoutId id="2147484910" r:id="rId219"/>
    <p:sldLayoutId id="2147484911" r:id="rId220"/>
    <p:sldLayoutId id="2147484912" r:id="rId221"/>
    <p:sldLayoutId id="2147484913" r:id="rId222"/>
    <p:sldLayoutId id="2147484914" r:id="rId223"/>
    <p:sldLayoutId id="2147484915" r:id="rId224"/>
    <p:sldLayoutId id="2147484916" r:id="rId225"/>
    <p:sldLayoutId id="2147484917" r:id="rId226"/>
    <p:sldLayoutId id="2147484918" r:id="rId227"/>
    <p:sldLayoutId id="2147484919" r:id="rId228"/>
    <p:sldLayoutId id="2147484920" r:id="rId229"/>
    <p:sldLayoutId id="2147484921" r:id="rId230"/>
    <p:sldLayoutId id="2147484922" r:id="rId231"/>
    <p:sldLayoutId id="2147484923" r:id="rId232"/>
    <p:sldLayoutId id="2147484924" r:id="rId233"/>
    <p:sldLayoutId id="2147484925" r:id="rId234"/>
    <p:sldLayoutId id="2147484926" r:id="rId235"/>
    <p:sldLayoutId id="2147484927" r:id="rId236"/>
    <p:sldLayoutId id="2147484928" r:id="rId237"/>
    <p:sldLayoutId id="2147484929" r:id="rId238"/>
    <p:sldLayoutId id="2147484930" r:id="rId239"/>
    <p:sldLayoutId id="2147484931" r:id="rId240"/>
    <p:sldLayoutId id="2147484932" r:id="rId241"/>
    <p:sldLayoutId id="2147484933" r:id="rId242"/>
    <p:sldLayoutId id="2147484934" r:id="rId243"/>
    <p:sldLayoutId id="2147484935" r:id="rId244"/>
    <p:sldLayoutId id="2147484936" r:id="rId245"/>
    <p:sldLayoutId id="2147484937" r:id="rId246"/>
    <p:sldLayoutId id="2147484938" r:id="rId247"/>
    <p:sldLayoutId id="2147484939" r:id="rId248"/>
    <p:sldLayoutId id="2147484940" r:id="rId249"/>
    <p:sldLayoutId id="2147484941" r:id="rId250"/>
    <p:sldLayoutId id="2147484942" r:id="rId251"/>
    <p:sldLayoutId id="2147484943" r:id="rId252"/>
    <p:sldLayoutId id="2147484944" r:id="rId253"/>
    <p:sldLayoutId id="2147484945" r:id="rId254"/>
    <p:sldLayoutId id="2147484946" r:id="rId255"/>
    <p:sldLayoutId id="2147484947" r:id="rId256"/>
    <p:sldLayoutId id="2147484948" r:id="rId257"/>
    <p:sldLayoutId id="2147484949" r:id="rId258"/>
    <p:sldLayoutId id="2147484950" r:id="rId259"/>
    <p:sldLayoutId id="2147484951" r:id="rId260"/>
    <p:sldLayoutId id="2147484952" r:id="rId261"/>
    <p:sldLayoutId id="2147484953" r:id="rId262"/>
    <p:sldLayoutId id="2147484954" r:id="rId263"/>
    <p:sldLayoutId id="2147484955" r:id="rId264"/>
    <p:sldLayoutId id="2147484956" r:id="rId265"/>
    <p:sldLayoutId id="2147484957" r:id="rId266"/>
    <p:sldLayoutId id="2147484958" r:id="rId267"/>
    <p:sldLayoutId id="2147484959" r:id="rId268"/>
    <p:sldLayoutId id="2147484960" r:id="rId269"/>
    <p:sldLayoutId id="2147484961" r:id="rId270"/>
    <p:sldLayoutId id="2147484962" r:id="rId271"/>
    <p:sldLayoutId id="2147484963" r:id="rId272"/>
    <p:sldLayoutId id="2147484964" r:id="rId273"/>
    <p:sldLayoutId id="2147484965" r:id="rId274"/>
    <p:sldLayoutId id="2147484966" r:id="rId275"/>
    <p:sldLayoutId id="2147484967" r:id="rId276"/>
    <p:sldLayoutId id="2147484968" r:id="rId277"/>
    <p:sldLayoutId id="2147484969" r:id="rId278"/>
    <p:sldLayoutId id="2147484970" r:id="rId279"/>
    <p:sldLayoutId id="2147484971" r:id="rId280"/>
    <p:sldLayoutId id="2147484972" r:id="rId281"/>
    <p:sldLayoutId id="2147484973" r:id="rId282"/>
    <p:sldLayoutId id="2147484974" r:id="rId283"/>
    <p:sldLayoutId id="2147484975" r:id="rId284"/>
    <p:sldLayoutId id="2147484976" r:id="rId285"/>
    <p:sldLayoutId id="2147484977" r:id="rId286"/>
    <p:sldLayoutId id="2147484978" r:id="rId287"/>
    <p:sldLayoutId id="2147484979" r:id="rId288"/>
    <p:sldLayoutId id="2147484980" r:id="rId289"/>
    <p:sldLayoutId id="2147484981" r:id="rId290"/>
    <p:sldLayoutId id="2147484982" r:id="rId291"/>
    <p:sldLayoutId id="2147484983" r:id="rId292"/>
    <p:sldLayoutId id="2147484984" r:id="rId293"/>
    <p:sldLayoutId id="2147484985" r:id="rId294"/>
    <p:sldLayoutId id="2147484986" r:id="rId295"/>
    <p:sldLayoutId id="2147484987" r:id="rId296"/>
    <p:sldLayoutId id="2147484988" r:id="rId297"/>
    <p:sldLayoutId id="2147484989" r:id="rId298"/>
    <p:sldLayoutId id="2147484990" r:id="rId299"/>
    <p:sldLayoutId id="2147484991" r:id="rId300"/>
    <p:sldLayoutId id="2147484992" r:id="rId301"/>
    <p:sldLayoutId id="2147484993" r:id="rId302"/>
    <p:sldLayoutId id="2147484994" r:id="rId303"/>
    <p:sldLayoutId id="2147484995" r:id="rId304"/>
    <p:sldLayoutId id="2147484996" r:id="rId305"/>
    <p:sldLayoutId id="2147484997" r:id="rId306"/>
    <p:sldLayoutId id="2147484998" r:id="rId307"/>
    <p:sldLayoutId id="2147484999" r:id="rId308"/>
    <p:sldLayoutId id="2147485000" r:id="rId309"/>
    <p:sldLayoutId id="2147485001" r:id="rId310"/>
    <p:sldLayoutId id="2147485002" r:id="rId311"/>
    <p:sldLayoutId id="2147485003" r:id="rId312"/>
    <p:sldLayoutId id="2147485004" r:id="rId313"/>
    <p:sldLayoutId id="2147485005" r:id="rId314"/>
    <p:sldLayoutId id="2147485006" r:id="rId315"/>
    <p:sldLayoutId id="2147485007" r:id="rId316"/>
    <p:sldLayoutId id="2147485008" r:id="rId317"/>
    <p:sldLayoutId id="2147485009" r:id="rId318"/>
    <p:sldLayoutId id="2147485010" r:id="rId319"/>
    <p:sldLayoutId id="2147485011" r:id="rId320"/>
    <p:sldLayoutId id="2147485012" r:id="rId321"/>
    <p:sldLayoutId id="2147485013" r:id="rId322"/>
    <p:sldLayoutId id="2147485014" r:id="rId323"/>
    <p:sldLayoutId id="2147485015" r:id="rId324"/>
    <p:sldLayoutId id="2147485016" r:id="rId325"/>
    <p:sldLayoutId id="2147485017" r:id="rId326"/>
    <p:sldLayoutId id="2147485018" r:id="rId327"/>
    <p:sldLayoutId id="2147485019" r:id="rId328"/>
    <p:sldLayoutId id="2147485020" r:id="rId329"/>
    <p:sldLayoutId id="2147485021" r:id="rId330"/>
    <p:sldLayoutId id="2147485022" r:id="rId331"/>
    <p:sldLayoutId id="2147485023" r:id="rId332"/>
    <p:sldLayoutId id="2147485024" r:id="rId333"/>
    <p:sldLayoutId id="2147485025" r:id="rId334"/>
    <p:sldLayoutId id="2147485026" r:id="rId335"/>
    <p:sldLayoutId id="2147485027" r:id="rId336"/>
    <p:sldLayoutId id="2147485028" r:id="rId337"/>
    <p:sldLayoutId id="2147485029" r:id="rId338"/>
    <p:sldLayoutId id="2147485030" r:id="rId339"/>
    <p:sldLayoutId id="2147485031" r:id="rId340"/>
    <p:sldLayoutId id="2147485032" r:id="rId341"/>
    <p:sldLayoutId id="2147485033" r:id="rId342"/>
    <p:sldLayoutId id="2147485034" r:id="rId343"/>
    <p:sldLayoutId id="2147485035" r:id="rId344"/>
    <p:sldLayoutId id="2147485036" r:id="rId345"/>
    <p:sldLayoutId id="2147485037" r:id="rId346"/>
    <p:sldLayoutId id="2147485038" r:id="rId347"/>
    <p:sldLayoutId id="2147485039" r:id="rId348"/>
    <p:sldLayoutId id="2147485040" r:id="rId349"/>
    <p:sldLayoutId id="2147485041" r:id="rId350"/>
    <p:sldLayoutId id="2147485042" r:id="rId351"/>
    <p:sldLayoutId id="2147485043" r:id="rId352"/>
    <p:sldLayoutId id="2147485044" r:id="rId353"/>
    <p:sldLayoutId id="2147485045" r:id="rId354"/>
    <p:sldLayoutId id="2147485046" r:id="rId355"/>
    <p:sldLayoutId id="2147485047" r:id="rId356"/>
    <p:sldLayoutId id="2147485048" r:id="rId357"/>
    <p:sldLayoutId id="2147485049" r:id="rId358"/>
    <p:sldLayoutId id="2147485050" r:id="rId359"/>
    <p:sldLayoutId id="2147485051" r:id="rId360"/>
    <p:sldLayoutId id="2147485052" r:id="rId361"/>
    <p:sldLayoutId id="2147485053" r:id="rId362"/>
    <p:sldLayoutId id="2147485054" r:id="rId363"/>
    <p:sldLayoutId id="2147485055" r:id="rId364"/>
    <p:sldLayoutId id="2147485056" r:id="rId365"/>
    <p:sldLayoutId id="2147485057" r:id="rId366"/>
    <p:sldLayoutId id="2147485058" r:id="rId367"/>
    <p:sldLayoutId id="2147485059" r:id="rId368"/>
    <p:sldLayoutId id="2147485060" r:id="rId369"/>
    <p:sldLayoutId id="2147485061" r:id="rId370"/>
    <p:sldLayoutId id="2147485062" r:id="rId371"/>
    <p:sldLayoutId id="2147485063" r:id="rId372"/>
    <p:sldLayoutId id="2147485064" r:id="rId373"/>
    <p:sldLayoutId id="2147485065" r:id="rId374"/>
    <p:sldLayoutId id="2147485066" r:id="rId375"/>
    <p:sldLayoutId id="2147485067" r:id="rId376"/>
    <p:sldLayoutId id="2147485068" r:id="rId377"/>
    <p:sldLayoutId id="2147485069" r:id="rId378"/>
    <p:sldLayoutId id="2147485070" r:id="rId379"/>
    <p:sldLayoutId id="2147485071" r:id="rId380"/>
    <p:sldLayoutId id="2147485072" r:id="rId381"/>
    <p:sldLayoutId id="2147485073" r:id="rId382"/>
    <p:sldLayoutId id="2147485074" r:id="rId383"/>
    <p:sldLayoutId id="2147485075" r:id="rId384"/>
    <p:sldLayoutId id="2147485076" r:id="rId385"/>
    <p:sldLayoutId id="2147485077" r:id="rId386"/>
    <p:sldLayoutId id="2147485078" r:id="rId387"/>
    <p:sldLayoutId id="2147485079" r:id="rId388"/>
    <p:sldLayoutId id="2147485080" r:id="rId389"/>
    <p:sldLayoutId id="2147485081" r:id="rId390"/>
    <p:sldLayoutId id="2147485082" r:id="rId391"/>
    <p:sldLayoutId id="2147485083" r:id="rId392"/>
    <p:sldLayoutId id="2147485084" r:id="rId393"/>
    <p:sldLayoutId id="2147485085" r:id="rId394"/>
    <p:sldLayoutId id="2147485086" r:id="rId395"/>
    <p:sldLayoutId id="2147485087" r:id="rId396"/>
    <p:sldLayoutId id="2147485088" r:id="rId397"/>
    <p:sldLayoutId id="2147485089" r:id="rId398"/>
    <p:sldLayoutId id="2147485090" r:id="rId399"/>
    <p:sldLayoutId id="2147485091" r:id="rId400"/>
    <p:sldLayoutId id="2147485092" r:id="rId401"/>
    <p:sldLayoutId id="2147485093" r:id="rId402"/>
    <p:sldLayoutId id="2147485094" r:id="rId403"/>
    <p:sldLayoutId id="2147485095" r:id="rId404"/>
    <p:sldLayoutId id="2147485096" r:id="rId405"/>
    <p:sldLayoutId id="2147485097" r:id="rId406"/>
    <p:sldLayoutId id="2147485098" r:id="rId407"/>
    <p:sldLayoutId id="2147485099" r:id="rId408"/>
    <p:sldLayoutId id="2147485100" r:id="rId409"/>
    <p:sldLayoutId id="2147485101" r:id="rId410"/>
    <p:sldLayoutId id="2147485102" r:id="rId411"/>
    <p:sldLayoutId id="2147485103" r:id="rId412"/>
    <p:sldLayoutId id="2147485104" r:id="rId413"/>
    <p:sldLayoutId id="2147485105" r:id="rId414"/>
    <p:sldLayoutId id="2147485106" r:id="rId415"/>
    <p:sldLayoutId id="2147485107" r:id="rId416"/>
    <p:sldLayoutId id="2147485108" r:id="rId417"/>
    <p:sldLayoutId id="2147485109" r:id="rId418"/>
    <p:sldLayoutId id="2147485110" r:id="rId419"/>
    <p:sldLayoutId id="2147485111" r:id="rId420"/>
    <p:sldLayoutId id="2147485112" r:id="rId421"/>
    <p:sldLayoutId id="2147485113" r:id="rId422"/>
    <p:sldLayoutId id="2147485114" r:id="rId423"/>
    <p:sldLayoutId id="2147485115" r:id="rId424"/>
    <p:sldLayoutId id="2147485116" r:id="rId425"/>
    <p:sldLayoutId id="2147485117" r:id="rId426"/>
    <p:sldLayoutId id="2147485118" r:id="rId427"/>
    <p:sldLayoutId id="2147485119" r:id="rId428"/>
    <p:sldLayoutId id="2147485120" r:id="rId429"/>
    <p:sldLayoutId id="2147485121" r:id="rId430"/>
    <p:sldLayoutId id="2147485122" r:id="rId431"/>
    <p:sldLayoutId id="2147485123" r:id="rId432"/>
    <p:sldLayoutId id="2147485124" r:id="rId433"/>
    <p:sldLayoutId id="2147485125" r:id="rId434"/>
    <p:sldLayoutId id="2147485126" r:id="rId435"/>
    <p:sldLayoutId id="2147485127" r:id="rId436"/>
    <p:sldLayoutId id="2147485128" r:id="rId437"/>
    <p:sldLayoutId id="2147485129" r:id="rId438"/>
    <p:sldLayoutId id="2147485130" r:id="rId439"/>
    <p:sldLayoutId id="2147485131" r:id="rId440"/>
    <p:sldLayoutId id="2147485132" r:id="rId441"/>
    <p:sldLayoutId id="2147485133" r:id="rId442"/>
    <p:sldLayoutId id="2147485134" r:id="rId443"/>
    <p:sldLayoutId id="2147485135" r:id="rId444"/>
    <p:sldLayoutId id="2147485136" r:id="rId445"/>
    <p:sldLayoutId id="2147485137" r:id="rId446"/>
    <p:sldLayoutId id="2147485138" r:id="rId447"/>
    <p:sldLayoutId id="2147485139" r:id="rId448"/>
    <p:sldLayoutId id="2147485140" r:id="rId449"/>
    <p:sldLayoutId id="2147485141" r:id="rId450"/>
    <p:sldLayoutId id="2147485142" r:id="rId451"/>
    <p:sldLayoutId id="2147485143" r:id="rId452"/>
    <p:sldLayoutId id="2147485144" r:id="rId453"/>
    <p:sldLayoutId id="2147485145" r:id="rId454"/>
    <p:sldLayoutId id="2147485146" r:id="rId455"/>
    <p:sldLayoutId id="2147485147" r:id="rId456"/>
    <p:sldLayoutId id="2147485148" r:id="rId457"/>
    <p:sldLayoutId id="2147485149" r:id="rId458"/>
    <p:sldLayoutId id="2147485150" r:id="rId459"/>
    <p:sldLayoutId id="2147485151" r:id="rId460"/>
    <p:sldLayoutId id="2147485152" r:id="rId461"/>
    <p:sldLayoutId id="2147485153" r:id="rId462"/>
    <p:sldLayoutId id="2147485154" r:id="rId463"/>
    <p:sldLayoutId id="2147485155" r:id="rId464"/>
    <p:sldLayoutId id="2147485156" r:id="rId465"/>
    <p:sldLayoutId id="2147485157" r:id="rId466"/>
    <p:sldLayoutId id="2147485158" r:id="rId467"/>
    <p:sldLayoutId id="2147485159" r:id="rId468"/>
    <p:sldLayoutId id="2147485160" r:id="rId469"/>
    <p:sldLayoutId id="2147485161" r:id="rId470"/>
    <p:sldLayoutId id="2147485162" r:id="rId471"/>
    <p:sldLayoutId id="2147485163" r:id="rId472"/>
    <p:sldLayoutId id="2147485164" r:id="rId473"/>
    <p:sldLayoutId id="2147485165" r:id="rId474"/>
    <p:sldLayoutId id="2147485166" r:id="rId475"/>
    <p:sldLayoutId id="2147485167" r:id="rId476"/>
    <p:sldLayoutId id="2147485168" r:id="rId477"/>
    <p:sldLayoutId id="2147485169" r:id="rId478"/>
    <p:sldLayoutId id="2147485170" r:id="rId479"/>
    <p:sldLayoutId id="2147485171" r:id="rId480"/>
    <p:sldLayoutId id="2147485172" r:id="rId481"/>
    <p:sldLayoutId id="2147485173" r:id="rId482"/>
    <p:sldLayoutId id="2147485174" r:id="rId483"/>
    <p:sldLayoutId id="2147485175" r:id="rId484"/>
    <p:sldLayoutId id="2147485176" r:id="rId485"/>
    <p:sldLayoutId id="2147485177" r:id="rId486"/>
    <p:sldLayoutId id="2147485178" r:id="rId487"/>
    <p:sldLayoutId id="2147485179" r:id="rId488"/>
    <p:sldLayoutId id="2147485180" r:id="rId489"/>
    <p:sldLayoutId id="2147485181" r:id="rId490"/>
    <p:sldLayoutId id="2147485182" r:id="rId491"/>
    <p:sldLayoutId id="2147485183" r:id="rId492"/>
    <p:sldLayoutId id="2147485184" r:id="rId493"/>
    <p:sldLayoutId id="2147485185" r:id="rId494"/>
    <p:sldLayoutId id="2147485186" r:id="rId495"/>
    <p:sldLayoutId id="2147485187" r:id="rId496"/>
    <p:sldLayoutId id="2147485188" r:id="rId497"/>
    <p:sldLayoutId id="2147485189" r:id="rId498"/>
    <p:sldLayoutId id="2147485190" r:id="rId499"/>
    <p:sldLayoutId id="2147485191" r:id="rId500"/>
    <p:sldLayoutId id="2147485192" r:id="rId501"/>
    <p:sldLayoutId id="2147485193" r:id="rId502"/>
    <p:sldLayoutId id="2147485194" r:id="rId503"/>
    <p:sldLayoutId id="2147485195" r:id="rId504"/>
    <p:sldLayoutId id="2147485196" r:id="rId505"/>
    <p:sldLayoutId id="2147485197" r:id="rId506"/>
    <p:sldLayoutId id="2147485198" r:id="rId507"/>
    <p:sldLayoutId id="2147485199" r:id="rId508"/>
    <p:sldLayoutId id="2147485200" r:id="rId509"/>
    <p:sldLayoutId id="2147485201" r:id="rId510"/>
    <p:sldLayoutId id="2147485202" r:id="rId511"/>
    <p:sldLayoutId id="2147485203" r:id="rId512"/>
    <p:sldLayoutId id="2147485204" r:id="rId513"/>
    <p:sldLayoutId id="2147485205" r:id="rId514"/>
    <p:sldLayoutId id="2147485206" r:id="rId515"/>
    <p:sldLayoutId id="2147485207" r:id="rId516"/>
    <p:sldLayoutId id="2147485208" r:id="rId517"/>
    <p:sldLayoutId id="2147485209" r:id="rId518"/>
    <p:sldLayoutId id="2147485210" r:id="rId519"/>
    <p:sldLayoutId id="2147485211" r:id="rId520"/>
    <p:sldLayoutId id="2147485212" r:id="rId521"/>
    <p:sldLayoutId id="2147485213" r:id="rId522"/>
    <p:sldLayoutId id="2147485214" r:id="rId523"/>
    <p:sldLayoutId id="2147485215" r:id="rId524"/>
    <p:sldLayoutId id="2147485216" r:id="rId525"/>
    <p:sldLayoutId id="2147485217" r:id="rId526"/>
    <p:sldLayoutId id="2147485218" r:id="rId527"/>
    <p:sldLayoutId id="2147485219" r:id="rId528"/>
    <p:sldLayoutId id="2147485220" r:id="rId529"/>
    <p:sldLayoutId id="2147485221" r:id="rId530"/>
    <p:sldLayoutId id="2147485222" r:id="rId531"/>
    <p:sldLayoutId id="2147485223" r:id="rId532"/>
    <p:sldLayoutId id="2147485224" r:id="rId533"/>
    <p:sldLayoutId id="2147485225" r:id="rId534"/>
    <p:sldLayoutId id="2147485226" r:id="rId535"/>
    <p:sldLayoutId id="2147485227" r:id="rId536"/>
    <p:sldLayoutId id="2147485228" r:id="rId537"/>
    <p:sldLayoutId id="2147485229" r:id="rId538"/>
    <p:sldLayoutId id="2147485230" r:id="rId539"/>
    <p:sldLayoutId id="2147485231" r:id="rId540"/>
    <p:sldLayoutId id="2147485232" r:id="rId541"/>
    <p:sldLayoutId id="2147485233" r:id="rId542"/>
    <p:sldLayoutId id="2147485234" r:id="rId543"/>
    <p:sldLayoutId id="2147485235" r:id="rId544"/>
    <p:sldLayoutId id="2147485236" r:id="rId545"/>
    <p:sldLayoutId id="2147485237" r:id="rId546"/>
    <p:sldLayoutId id="2147485238" r:id="rId547"/>
    <p:sldLayoutId id="2147485239" r:id="rId548"/>
    <p:sldLayoutId id="2147485240" r:id="rId549"/>
    <p:sldLayoutId id="2147485241" r:id="rId550"/>
    <p:sldLayoutId id="2147485242" r:id="rId551"/>
    <p:sldLayoutId id="2147485243" r:id="rId552"/>
    <p:sldLayoutId id="2147485244" r:id="rId553"/>
    <p:sldLayoutId id="2147485245" r:id="rId554"/>
    <p:sldLayoutId id="2147485246" r:id="rId555"/>
    <p:sldLayoutId id="2147485247" r:id="rId556"/>
    <p:sldLayoutId id="2147485248" r:id="rId557"/>
    <p:sldLayoutId id="2147485249" r:id="rId558"/>
    <p:sldLayoutId id="2147485250" r:id="rId559"/>
    <p:sldLayoutId id="2147485251" r:id="rId560"/>
    <p:sldLayoutId id="2147485252" r:id="rId561"/>
    <p:sldLayoutId id="2147485253" r:id="rId562"/>
    <p:sldLayoutId id="2147485254" r:id="rId563"/>
    <p:sldLayoutId id="2147485255" r:id="rId564"/>
    <p:sldLayoutId id="2147485256" r:id="rId565"/>
    <p:sldLayoutId id="2147485257" r:id="rId566"/>
    <p:sldLayoutId id="2147485258" r:id="rId567"/>
    <p:sldLayoutId id="2147485259" r:id="rId568"/>
    <p:sldLayoutId id="2147485260" r:id="rId569"/>
    <p:sldLayoutId id="2147485261" r:id="rId570"/>
    <p:sldLayoutId id="2147485262" r:id="rId571"/>
    <p:sldLayoutId id="2147485263" r:id="rId572"/>
    <p:sldLayoutId id="2147485264" r:id="rId573"/>
    <p:sldLayoutId id="2147485265" r:id="rId574"/>
    <p:sldLayoutId id="2147485266" r:id="rId575"/>
    <p:sldLayoutId id="2147485267" r:id="rId576"/>
    <p:sldLayoutId id="2147485268" r:id="rId577"/>
    <p:sldLayoutId id="2147485269" r:id="rId578"/>
    <p:sldLayoutId id="2147485270" r:id="rId579"/>
    <p:sldLayoutId id="2147485271" r:id="rId580"/>
    <p:sldLayoutId id="2147485272" r:id="rId581"/>
    <p:sldLayoutId id="2147485273" r:id="rId582"/>
    <p:sldLayoutId id="2147485274" r:id="rId583"/>
    <p:sldLayoutId id="2147485275" r:id="rId584"/>
    <p:sldLayoutId id="2147485276" r:id="rId585"/>
    <p:sldLayoutId id="2147485277" r:id="rId586"/>
    <p:sldLayoutId id="2147485278" r:id="rId587"/>
    <p:sldLayoutId id="2147485279" r:id="rId588"/>
    <p:sldLayoutId id="2147485280" r:id="rId589"/>
    <p:sldLayoutId id="2147485281" r:id="rId590"/>
    <p:sldLayoutId id="2147485282" r:id="rId591"/>
    <p:sldLayoutId id="2147485283" r:id="rId592"/>
    <p:sldLayoutId id="2147485284" r:id="rId593"/>
    <p:sldLayoutId id="2147485285" r:id="rId594"/>
    <p:sldLayoutId id="2147485286" r:id="rId595"/>
    <p:sldLayoutId id="2147485287" r:id="rId596"/>
    <p:sldLayoutId id="2147485288" r:id="rId597"/>
    <p:sldLayoutId id="2147485289" r:id="rId598"/>
    <p:sldLayoutId id="2147485290" r:id="rId599"/>
    <p:sldLayoutId id="2147485291" r:id="rId600"/>
    <p:sldLayoutId id="2147485292" r:id="rId601"/>
    <p:sldLayoutId id="2147485293" r:id="rId602"/>
    <p:sldLayoutId id="2147485294" r:id="rId603"/>
    <p:sldLayoutId id="2147485295" r:id="rId604"/>
    <p:sldLayoutId id="2147485296" r:id="rId605"/>
    <p:sldLayoutId id="2147485297" r:id="rId606"/>
    <p:sldLayoutId id="2147485298" r:id="rId607"/>
    <p:sldLayoutId id="2147485299" r:id="rId608"/>
    <p:sldLayoutId id="2147485300" r:id="rId609"/>
    <p:sldLayoutId id="2147485301" r:id="rId610"/>
    <p:sldLayoutId id="2147485302" r:id="rId611"/>
    <p:sldLayoutId id="2147485303" r:id="rId612"/>
    <p:sldLayoutId id="2147485304" r:id="rId613"/>
    <p:sldLayoutId id="2147485305" r:id="rId614"/>
    <p:sldLayoutId id="2147485306" r:id="rId615"/>
    <p:sldLayoutId id="2147485307" r:id="rId616"/>
    <p:sldLayoutId id="2147485308" r:id="rId617"/>
    <p:sldLayoutId id="2147485309" r:id="rId618"/>
    <p:sldLayoutId id="2147485310" r:id="rId619"/>
    <p:sldLayoutId id="2147485311" r:id="rId620"/>
    <p:sldLayoutId id="2147485312" r:id="rId621"/>
    <p:sldLayoutId id="2147485313" r:id="rId622"/>
    <p:sldLayoutId id="2147485314" r:id="rId623"/>
    <p:sldLayoutId id="2147485315" r:id="rId624"/>
    <p:sldLayoutId id="2147485316" r:id="rId625"/>
    <p:sldLayoutId id="2147485317" r:id="rId626"/>
    <p:sldLayoutId id="2147485318" r:id="rId627"/>
    <p:sldLayoutId id="2147485319" r:id="rId628"/>
    <p:sldLayoutId id="2147485320" r:id="rId629"/>
    <p:sldLayoutId id="2147485321" r:id="rId630"/>
    <p:sldLayoutId id="2147485322" r:id="rId631"/>
    <p:sldLayoutId id="2147485323" r:id="rId632"/>
    <p:sldLayoutId id="2147485324" r:id="rId633"/>
    <p:sldLayoutId id="2147485325" r:id="rId634"/>
    <p:sldLayoutId id="2147485326" r:id="rId635"/>
    <p:sldLayoutId id="2147485327" r:id="rId636"/>
    <p:sldLayoutId id="2147485328" r:id="rId637"/>
    <p:sldLayoutId id="2147485329" r:id="rId638"/>
    <p:sldLayoutId id="2147485330" r:id="rId639"/>
    <p:sldLayoutId id="2147485331" r:id="rId640"/>
    <p:sldLayoutId id="2147485332" r:id="rId641"/>
    <p:sldLayoutId id="2147485333" r:id="rId642"/>
    <p:sldLayoutId id="2147485334" r:id="rId643"/>
    <p:sldLayoutId id="2147485335" r:id="rId644"/>
    <p:sldLayoutId id="2147485336" r:id="rId645"/>
    <p:sldLayoutId id="2147485337" r:id="rId646"/>
    <p:sldLayoutId id="2147485338" r:id="rId647"/>
    <p:sldLayoutId id="2147485339" r:id="rId648"/>
    <p:sldLayoutId id="2147485340" r:id="rId649"/>
    <p:sldLayoutId id="2147485341" r:id="rId650"/>
    <p:sldLayoutId id="2147485342" r:id="rId651"/>
    <p:sldLayoutId id="2147485343" r:id="rId652"/>
    <p:sldLayoutId id="2147485344" r:id="rId653"/>
    <p:sldLayoutId id="2147485345" r:id="rId654"/>
    <p:sldLayoutId id="2147485346" r:id="rId655"/>
    <p:sldLayoutId id="2147485347" r:id="rId656"/>
    <p:sldLayoutId id="2147485348" r:id="rId657"/>
    <p:sldLayoutId id="2147485349" r:id="rId658"/>
    <p:sldLayoutId id="2147485350" r:id="rId659"/>
    <p:sldLayoutId id="2147485351" r:id="rId660"/>
    <p:sldLayoutId id="2147485352" r:id="rId661"/>
    <p:sldLayoutId id="2147485353" r:id="rId662"/>
    <p:sldLayoutId id="2147485354" r:id="rId663"/>
    <p:sldLayoutId id="2147485355" r:id="rId664"/>
    <p:sldLayoutId id="2147485356" r:id="rId665"/>
    <p:sldLayoutId id="2147485357" r:id="rId666"/>
    <p:sldLayoutId id="2147485358" r:id="rId667"/>
    <p:sldLayoutId id="2147485359" r:id="rId668"/>
    <p:sldLayoutId id="2147485360" r:id="rId669"/>
    <p:sldLayoutId id="2147485361" r:id="rId670"/>
    <p:sldLayoutId id="2147485362" r:id="rId671"/>
    <p:sldLayoutId id="2147485363" r:id="rId672"/>
    <p:sldLayoutId id="2147485364" r:id="rId673"/>
    <p:sldLayoutId id="2147485365" r:id="rId674"/>
    <p:sldLayoutId id="2147485366" r:id="rId675"/>
    <p:sldLayoutId id="2147485367" r:id="rId676"/>
    <p:sldLayoutId id="2147485368" r:id="rId677"/>
    <p:sldLayoutId id="2147485369" r:id="rId678"/>
    <p:sldLayoutId id="2147485370" r:id="rId679"/>
    <p:sldLayoutId id="2147485371" r:id="rId680"/>
    <p:sldLayoutId id="2147485372" r:id="rId681"/>
    <p:sldLayoutId id="2147485373" r:id="rId682"/>
    <p:sldLayoutId id="2147485374" r:id="rId683"/>
    <p:sldLayoutId id="2147485375" r:id="rId684"/>
    <p:sldLayoutId id="2147485376" r:id="rId685"/>
    <p:sldLayoutId id="2147485377" r:id="rId686"/>
    <p:sldLayoutId id="2147485378" r:id="rId687"/>
    <p:sldLayoutId id="2147485379" r:id="rId688"/>
    <p:sldLayoutId id="2147485380" r:id="rId689"/>
    <p:sldLayoutId id="2147485381" r:id="rId690"/>
    <p:sldLayoutId id="2147485382" r:id="rId691"/>
    <p:sldLayoutId id="2147485383" r:id="rId692"/>
    <p:sldLayoutId id="2147485384" r:id="rId693"/>
    <p:sldLayoutId id="2147485385" r:id="rId694"/>
    <p:sldLayoutId id="2147485386" r:id="rId695"/>
    <p:sldLayoutId id="2147485387" r:id="rId696"/>
    <p:sldLayoutId id="2147485388" r:id="rId697"/>
    <p:sldLayoutId id="2147485389" r:id="rId698"/>
    <p:sldLayoutId id="2147485390" r:id="rId699"/>
    <p:sldLayoutId id="2147485391" r:id="rId700"/>
    <p:sldLayoutId id="2147485392" r:id="rId701"/>
    <p:sldLayoutId id="2147485393" r:id="rId702"/>
    <p:sldLayoutId id="2147485394" r:id="rId703"/>
    <p:sldLayoutId id="2147485395" r:id="rId704"/>
    <p:sldLayoutId id="2147485396" r:id="rId705"/>
    <p:sldLayoutId id="2147485397" r:id="rId706"/>
    <p:sldLayoutId id="2147485398" r:id="rId707"/>
    <p:sldLayoutId id="2147485399" r:id="rId708"/>
    <p:sldLayoutId id="2147485400" r:id="rId709"/>
    <p:sldLayoutId id="2147485401" r:id="rId710"/>
    <p:sldLayoutId id="2147485402" r:id="rId711"/>
    <p:sldLayoutId id="2147485403" r:id="rId712"/>
    <p:sldLayoutId id="2147485404" r:id="rId713"/>
    <p:sldLayoutId id="2147485405" r:id="rId714"/>
    <p:sldLayoutId id="2147485406" r:id="rId715"/>
    <p:sldLayoutId id="2147485407" r:id="rId716"/>
    <p:sldLayoutId id="2147485408" r:id="rId717"/>
    <p:sldLayoutId id="2147485409" r:id="rId718"/>
    <p:sldLayoutId id="2147485410" r:id="rId719"/>
    <p:sldLayoutId id="2147485411" r:id="rId720"/>
    <p:sldLayoutId id="2147485412" r:id="rId721"/>
    <p:sldLayoutId id="2147485413" r:id="rId722"/>
    <p:sldLayoutId id="2147485414" r:id="rId723"/>
    <p:sldLayoutId id="2147485415" r:id="rId724"/>
    <p:sldLayoutId id="2147485416" r:id="rId725"/>
    <p:sldLayoutId id="2147485417" r:id="rId726"/>
    <p:sldLayoutId id="2147485418" r:id="rId727"/>
    <p:sldLayoutId id="2147485419" r:id="rId728"/>
    <p:sldLayoutId id="2147485420" r:id="rId729"/>
    <p:sldLayoutId id="2147485421" r:id="rId730"/>
    <p:sldLayoutId id="2147485422" r:id="rId731"/>
    <p:sldLayoutId id="2147485423" r:id="rId732"/>
    <p:sldLayoutId id="2147485424" r:id="rId733"/>
    <p:sldLayoutId id="2147485425" r:id="rId734"/>
    <p:sldLayoutId id="2147485426" r:id="rId735"/>
    <p:sldLayoutId id="2147485427" r:id="rId736"/>
    <p:sldLayoutId id="2147485428" r:id="rId737"/>
    <p:sldLayoutId id="2147485429" r:id="rId738"/>
    <p:sldLayoutId id="2147485430" r:id="rId739"/>
    <p:sldLayoutId id="2147485431" r:id="rId740"/>
    <p:sldLayoutId id="2147485432" r:id="rId741"/>
    <p:sldLayoutId id="2147485433" r:id="rId742"/>
    <p:sldLayoutId id="2147485434" r:id="rId743"/>
    <p:sldLayoutId id="2147485435" r:id="rId744"/>
    <p:sldLayoutId id="2147485436" r:id="rId745"/>
    <p:sldLayoutId id="2147485437" r:id="rId746"/>
    <p:sldLayoutId id="2147485438" r:id="rId747"/>
    <p:sldLayoutId id="2147485439" r:id="rId748"/>
    <p:sldLayoutId id="2147485440" r:id="rId749"/>
    <p:sldLayoutId id="2147485441" r:id="rId750"/>
    <p:sldLayoutId id="2147485442" r:id="rId751"/>
    <p:sldLayoutId id="2147485443" r:id="rId752"/>
    <p:sldLayoutId id="2147485444" r:id="rId753"/>
    <p:sldLayoutId id="2147485445" r:id="rId754"/>
    <p:sldLayoutId id="2147485446" r:id="rId755"/>
    <p:sldLayoutId id="2147485447" r:id="rId756"/>
    <p:sldLayoutId id="2147485448" r:id="rId757"/>
    <p:sldLayoutId id="2147485449" r:id="rId758"/>
    <p:sldLayoutId id="2147485450" r:id="rId759"/>
    <p:sldLayoutId id="2147485451" r:id="rId760"/>
    <p:sldLayoutId id="2147485452" r:id="rId761"/>
    <p:sldLayoutId id="2147485453" r:id="rId762"/>
    <p:sldLayoutId id="2147485454" r:id="rId763"/>
    <p:sldLayoutId id="2147485455" r:id="rId764"/>
    <p:sldLayoutId id="2147485456" r:id="rId765"/>
    <p:sldLayoutId id="2147485457" r:id="rId766"/>
    <p:sldLayoutId id="2147485458" r:id="rId767"/>
    <p:sldLayoutId id="2147485459" r:id="rId768"/>
    <p:sldLayoutId id="2147485460" r:id="rId769"/>
    <p:sldLayoutId id="2147485461" r:id="rId770"/>
    <p:sldLayoutId id="2147485462" r:id="rId771"/>
    <p:sldLayoutId id="2147485463" r:id="rId772"/>
    <p:sldLayoutId id="2147485464" r:id="rId773"/>
    <p:sldLayoutId id="2147485465" r:id="rId774"/>
    <p:sldLayoutId id="2147485466" r:id="rId775"/>
    <p:sldLayoutId id="2147485467" r:id="rId776"/>
    <p:sldLayoutId id="2147485468" r:id="rId777"/>
    <p:sldLayoutId id="2147485469" r:id="rId778"/>
    <p:sldLayoutId id="2147485470" r:id="rId779"/>
    <p:sldLayoutId id="2147485471" r:id="rId780"/>
    <p:sldLayoutId id="2147485472" r:id="rId781"/>
    <p:sldLayoutId id="2147485473" r:id="rId782"/>
    <p:sldLayoutId id="2147485474" r:id="rId783"/>
    <p:sldLayoutId id="2147485475" r:id="rId784"/>
    <p:sldLayoutId id="2147485476" r:id="rId785"/>
    <p:sldLayoutId id="2147485477" r:id="rId786"/>
    <p:sldLayoutId id="2147485478" r:id="rId787"/>
    <p:sldLayoutId id="2147485479" r:id="rId788"/>
    <p:sldLayoutId id="2147485480" r:id="rId789"/>
    <p:sldLayoutId id="2147485481" r:id="rId790"/>
    <p:sldLayoutId id="2147485482" r:id="rId791"/>
    <p:sldLayoutId id="2147485483" r:id="rId792"/>
    <p:sldLayoutId id="2147485484" r:id="rId793"/>
    <p:sldLayoutId id="2147485485" r:id="rId794"/>
    <p:sldLayoutId id="2147485486" r:id="rId795"/>
    <p:sldLayoutId id="2147485487" r:id="rId796"/>
    <p:sldLayoutId id="2147485488" r:id="rId797"/>
    <p:sldLayoutId id="2147485489" r:id="rId798"/>
    <p:sldLayoutId id="2147485490" r:id="rId799"/>
    <p:sldLayoutId id="2147485491" r:id="rId800"/>
    <p:sldLayoutId id="2147485492" r:id="rId801"/>
    <p:sldLayoutId id="2147485493" r:id="rId802"/>
    <p:sldLayoutId id="2147485494" r:id="rId803"/>
    <p:sldLayoutId id="2147485495" r:id="rId804"/>
    <p:sldLayoutId id="2147485496" r:id="rId805"/>
    <p:sldLayoutId id="2147485497" r:id="rId806"/>
    <p:sldLayoutId id="2147485498" r:id="rId807"/>
    <p:sldLayoutId id="2147485499" r:id="rId808"/>
    <p:sldLayoutId id="2147485500" r:id="rId809"/>
    <p:sldLayoutId id="2147485501" r:id="rId810"/>
    <p:sldLayoutId id="2147485502" r:id="rId811"/>
    <p:sldLayoutId id="2147485503" r:id="rId812"/>
    <p:sldLayoutId id="2147485504" r:id="rId813"/>
    <p:sldLayoutId id="2147485505" r:id="rId814"/>
    <p:sldLayoutId id="2147485506" r:id="rId815"/>
    <p:sldLayoutId id="2147485507" r:id="rId816"/>
    <p:sldLayoutId id="2147485508" r:id="rId817"/>
    <p:sldLayoutId id="2147485509" r:id="rId818"/>
    <p:sldLayoutId id="2147485510" r:id="rId819"/>
    <p:sldLayoutId id="2147485511" r:id="rId820"/>
    <p:sldLayoutId id="2147485512" r:id="rId821"/>
    <p:sldLayoutId id="2147485513" r:id="rId822"/>
    <p:sldLayoutId id="2147485514" r:id="rId823"/>
    <p:sldLayoutId id="2147485515" r:id="rId824"/>
    <p:sldLayoutId id="2147485516" r:id="rId825"/>
    <p:sldLayoutId id="2147485517" r:id="rId826"/>
    <p:sldLayoutId id="2147485518" r:id="rId827"/>
    <p:sldLayoutId id="2147485519" r:id="rId828"/>
    <p:sldLayoutId id="2147485520" r:id="rId829"/>
    <p:sldLayoutId id="2147485521" r:id="rId830"/>
    <p:sldLayoutId id="2147485522" r:id="rId831"/>
    <p:sldLayoutId id="2147485523" r:id="rId832"/>
    <p:sldLayoutId id="2147485524" r:id="rId833"/>
    <p:sldLayoutId id="2147485525" r:id="rId834"/>
    <p:sldLayoutId id="2147485526" r:id="rId835"/>
    <p:sldLayoutId id="2147485527" r:id="rId836"/>
    <p:sldLayoutId id="2147485528" r:id="rId837"/>
    <p:sldLayoutId id="2147485529" r:id="rId838"/>
    <p:sldLayoutId id="2147485530" r:id="rId839"/>
    <p:sldLayoutId id="2147485531" r:id="rId840"/>
    <p:sldLayoutId id="2147485532" r:id="rId841"/>
    <p:sldLayoutId id="2147485533" r:id="rId842"/>
    <p:sldLayoutId id="2147485534" r:id="rId843"/>
    <p:sldLayoutId id="2147485535" r:id="rId844"/>
    <p:sldLayoutId id="2147485536" r:id="rId845"/>
    <p:sldLayoutId id="2147485537" r:id="rId846"/>
    <p:sldLayoutId id="2147485538" r:id="rId847"/>
    <p:sldLayoutId id="2147485539" r:id="rId848"/>
    <p:sldLayoutId id="2147485540" r:id="rId849"/>
    <p:sldLayoutId id="2147485541" r:id="rId850"/>
    <p:sldLayoutId id="2147485542" r:id="rId851"/>
    <p:sldLayoutId id="2147485543" r:id="rId852"/>
    <p:sldLayoutId id="2147485544" r:id="rId853"/>
    <p:sldLayoutId id="2147485545" r:id="rId854"/>
    <p:sldLayoutId id="2147485546" r:id="rId855"/>
    <p:sldLayoutId id="2147485547" r:id="rId856"/>
    <p:sldLayoutId id="2147485548" r:id="rId857"/>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150990"/>
      </p:ext>
    </p:extLst>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8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810.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MtCBSx7TX_M?si=Hwsw8DAn4D9SkkZ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8.jpeg"/><Relationship Id="rId7" Type="http://schemas.openxmlformats.org/officeDocument/2006/relationships/image" Target="../media/image26.jp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810.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8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 name="Rectangle 1"/>
          <p:cNvSpPr/>
          <p:nvPr/>
        </p:nvSpPr>
        <p:spPr>
          <a:xfrm>
            <a:off x="2859136" y="1212668"/>
            <a:ext cx="6685808" cy="646331"/>
          </a:xfrm>
          <a:prstGeom prst="rect">
            <a:avLst/>
          </a:prstGeom>
        </p:spPr>
        <p:txBody>
          <a:bodyPr wrap="square">
            <a:spAutoFit/>
          </a:bodyPr>
          <a:lstStyle/>
          <a:p>
            <a:pPr>
              <a:defRPr/>
            </a:pPr>
            <a:r>
              <a:rPr lang="en-US" sz="36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BÀI 3: VĂN BẢN THÔNG TIN</a:t>
            </a:r>
            <a:endParaRPr lang="en-US" sz="36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Rectangle 4"/>
          <p:cNvSpPr/>
          <p:nvPr/>
        </p:nvSpPr>
        <p:spPr>
          <a:xfrm>
            <a:off x="466775" y="2290460"/>
            <a:ext cx="11020966"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THUYẾT MINH VỀ MỘT DANH LAM THẮNG CẢNH</a:t>
            </a: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983" y="3645725"/>
            <a:ext cx="3145126" cy="22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3982" y="3645726"/>
            <a:ext cx="3498046" cy="22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050" y="3473250"/>
            <a:ext cx="2852738"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85126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ppt_x"/>
                                          </p:val>
                                        </p:tav>
                                        <p:tav tm="100000">
                                          <p:val>
                                            <p:strVal val="#ppt_x"/>
                                          </p:val>
                                        </p:tav>
                                      </p:tavLst>
                                    </p:anim>
                                    <p:anim calcmode="lin" valueType="num">
                                      <p:cBhvr additive="base">
                                        <p:cTn id="21" dur="750" fill="hold"/>
                                        <p:tgtEl>
                                          <p:spTgt spid="9"/>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750" fill="hold"/>
                                        <p:tgtEl>
                                          <p:spTgt spid="11"/>
                                        </p:tgtEl>
                                        <p:attrNameLst>
                                          <p:attrName>ppt_x</p:attrName>
                                        </p:attrNameLst>
                                      </p:cBhvr>
                                      <p:tavLst>
                                        <p:tav tm="0">
                                          <p:val>
                                            <p:strVal val="#ppt_x"/>
                                          </p:val>
                                        </p:tav>
                                        <p:tav tm="100000">
                                          <p:val>
                                            <p:strVal val="#ppt_x"/>
                                          </p:val>
                                        </p:tav>
                                      </p:tavLst>
                                    </p:anim>
                                    <p:anim calcmode="lin" valueType="num">
                                      <p:cBhvr additive="base">
                                        <p:cTn id="29" dur="75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750" fill="hold"/>
                                        <p:tgtEl>
                                          <p:spTgt spid="13"/>
                                        </p:tgtEl>
                                        <p:attrNameLst>
                                          <p:attrName>ppt_x</p:attrName>
                                        </p:attrNameLst>
                                      </p:cBhvr>
                                      <p:tavLst>
                                        <p:tav tm="0">
                                          <p:val>
                                            <p:strVal val="#ppt_x"/>
                                          </p:val>
                                        </p:tav>
                                        <p:tav tm="100000">
                                          <p:val>
                                            <p:strVal val="#ppt_x"/>
                                          </p:val>
                                        </p:tav>
                                      </p:tavLst>
                                    </p:anim>
                                    <p:anim calcmode="lin" valueType="num">
                                      <p:cBhvr additive="base">
                                        <p:cTn id="33" dur="750" fill="hold"/>
                                        <p:tgtEl>
                                          <p:spTgt spid="13"/>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25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par>
                                <p:cTn id="38" presetID="8" presetClass="emph" presetSubtype="0" repeatCount="2000" fill="hold" grpId="1" nodeType="withEffect">
                                  <p:stCondLst>
                                    <p:cond delay="0"/>
                                  </p:stCondLst>
                                  <p:childTnLst>
                                    <p:animRot by="-21600000">
                                      <p:cBhvr>
                                        <p:cTn id="39" dur="3500" fill="hold"/>
                                        <p:tgtEl>
                                          <p:spTgt spid="9"/>
                                        </p:tgtEl>
                                        <p:attrNameLst>
                                          <p:attrName>r</p:attrName>
                                        </p:attrNameLst>
                                      </p:cBhvr>
                                    </p:animRot>
                                  </p:childTnLst>
                                </p:cTn>
                              </p:par>
                              <p:par>
                                <p:cTn id="40" presetID="8" presetClass="emph" presetSubtype="0" repeatCount="2000" fill="hold" grpId="1" nodeType="withEffect">
                                  <p:stCondLst>
                                    <p:cond delay="0"/>
                                  </p:stCondLst>
                                  <p:childTnLst>
                                    <p:animRot by="21600000">
                                      <p:cBhvr>
                                        <p:cTn id="41" dur="3500" fill="hold"/>
                                        <p:tgtEl>
                                          <p:spTgt spid="10"/>
                                        </p:tgtEl>
                                        <p:attrNameLst>
                                          <p:attrName>r</p:attrName>
                                        </p:attrNameLst>
                                      </p:cBhvr>
                                    </p:animRot>
                                  </p:childTnLst>
                                </p:cTn>
                              </p:par>
                              <p:par>
                                <p:cTn id="42" presetID="8" presetClass="emph" presetSubtype="0" repeatCount="2000" fill="hold" grpId="1" nodeType="withEffect">
                                  <p:stCondLst>
                                    <p:cond delay="0"/>
                                  </p:stCondLst>
                                  <p:childTnLst>
                                    <p:animRot by="21600000">
                                      <p:cBhvr>
                                        <p:cTn id="43" dur="3500" fill="hold"/>
                                        <p:tgtEl>
                                          <p:spTgt spid="8"/>
                                        </p:tgtEl>
                                        <p:attrNameLst>
                                          <p:attrName>r</p:attrName>
                                        </p:attrNameLst>
                                      </p:cBhvr>
                                    </p:animRot>
                                  </p:childTnLst>
                                </p:cTn>
                              </p:par>
                              <p:par>
                                <p:cTn id="44" presetID="6" presetClass="emph" presetSubtype="0" repeatCount="2000" autoRev="1" fill="hold" grpId="1" nodeType="withEffect">
                                  <p:stCondLst>
                                    <p:cond delay="0"/>
                                  </p:stCondLst>
                                  <p:childTnLst>
                                    <p:animScale>
                                      <p:cBhvr>
                                        <p:cTn id="45" dur="2000" fill="hold"/>
                                        <p:tgtEl>
                                          <p:spTgt spid="14"/>
                                        </p:tgtEl>
                                      </p:cBhvr>
                                      <p:by x="150000" y="150000"/>
                                    </p:animScale>
                                  </p:childTnLst>
                                </p:cTn>
                              </p:par>
                              <p:par>
                                <p:cTn id="46" presetID="6" presetClass="emph" presetSubtype="0" repeatCount="2000" autoRev="1" fill="hold" grpId="1" nodeType="withEffect">
                                  <p:stCondLst>
                                    <p:cond delay="0"/>
                                  </p:stCondLst>
                                  <p:childTnLst>
                                    <p:animScale>
                                      <p:cBhvr>
                                        <p:cTn id="47" dur="2000" fill="hold"/>
                                        <p:tgtEl>
                                          <p:spTgt spid="7"/>
                                        </p:tgtEl>
                                      </p:cBhvr>
                                      <p:by x="150000" y="150000"/>
                                    </p:animScale>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1000" fill="hold"/>
                                        <p:tgtEl>
                                          <p:spTgt spid="5"/>
                                        </p:tgtEl>
                                        <p:attrNameLst>
                                          <p:attrName>ppt_w</p:attrName>
                                        </p:attrNameLst>
                                      </p:cBhvr>
                                      <p:tavLst>
                                        <p:tav tm="0">
                                          <p:val>
                                            <p:fltVal val="0"/>
                                          </p:val>
                                        </p:tav>
                                        <p:tav tm="100000">
                                          <p:val>
                                            <p:strVal val="#ppt_w"/>
                                          </p:val>
                                        </p:tav>
                                      </p:tavLst>
                                    </p:anim>
                                    <p:anim calcmode="lin" valueType="num">
                                      <p:cBhvr>
                                        <p:cTn id="53" dur="1000" fill="hold"/>
                                        <p:tgtEl>
                                          <p:spTgt spid="5"/>
                                        </p:tgtEl>
                                        <p:attrNameLst>
                                          <p:attrName>ppt_h</p:attrName>
                                        </p:attrNameLst>
                                      </p:cBhvr>
                                      <p:tavLst>
                                        <p:tav tm="0">
                                          <p:val>
                                            <p:fltVal val="0"/>
                                          </p:val>
                                        </p:tav>
                                        <p:tav tm="100000">
                                          <p:val>
                                            <p:strVal val="#ppt_h"/>
                                          </p:val>
                                        </p:tav>
                                      </p:tavLst>
                                    </p:anim>
                                    <p:anim calcmode="lin" valueType="num">
                                      <p:cBhvr>
                                        <p:cTn id="54" dur="1000" fill="hold"/>
                                        <p:tgtEl>
                                          <p:spTgt spid="5"/>
                                        </p:tgtEl>
                                        <p:attrNameLst>
                                          <p:attrName>style.rotation</p:attrName>
                                        </p:attrNameLst>
                                      </p:cBhvr>
                                      <p:tavLst>
                                        <p:tav tm="0">
                                          <p:val>
                                            <p:fltVal val="90"/>
                                          </p:val>
                                        </p:tav>
                                        <p:tav tm="100000">
                                          <p:val>
                                            <p:fltVal val="0"/>
                                          </p:val>
                                        </p:tav>
                                      </p:tavLst>
                                    </p:anim>
                                    <p:animEffect transition="in" filter="fade">
                                      <p:cBhvr>
                                        <p:cTn id="5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3" grpId="0" animBg="1"/>
      <p:bldP spid="14" grpId="0" animBg="1"/>
      <p:bldP spid="14" grpId="1" animBg="1"/>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a:t>
            </a:r>
            <a:r>
              <a:rPr lang="en-US" sz="5400" b="1" spc="50" dirty="0" smtClean="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NHÓM</a:t>
            </a:r>
            <a:endPar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ectangle 7"/>
          <p:cNvSpPr/>
          <p:nvPr/>
        </p:nvSpPr>
        <p:spPr>
          <a:xfrm>
            <a:off x="617545" y="5531412"/>
            <a:ext cx="1685077"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3" name="Rectangle 12"/>
          <p:cNvSpPr/>
          <p:nvPr/>
        </p:nvSpPr>
        <p:spPr>
          <a:xfrm>
            <a:off x="594644" y="4138010"/>
            <a:ext cx="1675459" cy="646331"/>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1</a:t>
            </a:r>
          </a:p>
        </p:txBody>
      </p:sp>
      <p:sp>
        <p:nvSpPr>
          <p:cNvPr id="9" name="TextBox 8"/>
          <p:cNvSpPr txBox="1"/>
          <p:nvPr/>
        </p:nvSpPr>
        <p:spPr>
          <a:xfrm>
            <a:off x="4134905" y="1642964"/>
            <a:ext cx="5327058" cy="587853"/>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nSpc>
                <a:spcPct val="115000"/>
              </a:lnSpc>
            </a:pPr>
            <a:r>
              <a:rPr lang="en-US" sz="2800" b="1" i="1" dirty="0" err="1" smtClean="0">
                <a:solidFill>
                  <a:prstClr val="black"/>
                </a:solidFill>
                <a:latin typeface="Times New Roman"/>
                <a:ea typeface="Times New Roman"/>
                <a:cs typeface="Times New Roman"/>
              </a:rPr>
              <a:t>Tìm</a:t>
            </a:r>
            <a:r>
              <a:rPr lang="en-US" sz="2800" b="1" i="1" dirty="0" smtClean="0">
                <a:solidFill>
                  <a:prstClr val="black"/>
                </a:solidFill>
                <a:latin typeface="Times New Roman"/>
                <a:ea typeface="Times New Roman"/>
                <a:cs typeface="Times New Roman"/>
              </a:rPr>
              <a:t> </a:t>
            </a:r>
            <a:r>
              <a:rPr lang="en-US" sz="2800" b="1" i="1" dirty="0" err="1" smtClean="0">
                <a:solidFill>
                  <a:prstClr val="black"/>
                </a:solidFill>
                <a:latin typeface="Times New Roman"/>
                <a:ea typeface="Times New Roman"/>
                <a:cs typeface="Times New Roman"/>
              </a:rPr>
              <a:t>hiểu</a:t>
            </a:r>
            <a:r>
              <a:rPr lang="en-US" sz="2800" b="1" i="1" dirty="0" smtClean="0">
                <a:solidFill>
                  <a:prstClr val="black"/>
                </a:solidFill>
                <a:latin typeface="Times New Roman"/>
                <a:ea typeface="Times New Roman"/>
                <a:cs typeface="Times New Roman"/>
              </a:rPr>
              <a:t>: </a:t>
            </a:r>
            <a:r>
              <a:rPr lang="vi-VN" sz="2800" b="1" i="1" dirty="0" smtClean="0">
                <a:solidFill>
                  <a:prstClr val="black"/>
                </a:solidFill>
                <a:latin typeface="Times New Roman"/>
                <a:ea typeface="Times New Roman"/>
                <a:cs typeface="Times New Roman"/>
              </a:rPr>
              <a:t>Phần </a:t>
            </a:r>
            <a:r>
              <a:rPr lang="vi-VN" sz="2800" b="1" i="1" dirty="0">
                <a:solidFill>
                  <a:prstClr val="black"/>
                </a:solidFill>
                <a:latin typeface="Times New Roman"/>
                <a:ea typeface="Times New Roman"/>
                <a:cs typeface="Times New Roman"/>
              </a:rPr>
              <a:t>mở đầu</a:t>
            </a:r>
            <a:endParaRPr lang="en-US" sz="2800" dirty="0">
              <a:solidFill>
                <a:prstClr val="black"/>
              </a:solidFill>
              <a:latin typeface="Calibri"/>
              <a:ea typeface="Calibri"/>
              <a:cs typeface="Times New Roman"/>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endParaRPr lang="en-US" sz="2800">
              <a:solidFill>
                <a:prstClr val="black"/>
              </a:solidFill>
              <a:latin typeface="Times New Roman" pitchFamily="18" charset="0"/>
              <a:cs typeface="Times New Roman" pitchFamily="18" charset="0"/>
            </a:endParaRPr>
          </a:p>
        </p:txBody>
      </p:sp>
      <p:sp>
        <p:nvSpPr>
          <p:cNvPr id="10" name="TextBox 9"/>
          <p:cNvSpPr txBox="1"/>
          <p:nvPr/>
        </p:nvSpPr>
        <p:spPr>
          <a:xfrm>
            <a:off x="4134905" y="4061243"/>
            <a:ext cx="7348534" cy="108337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lnSpc>
                <a:spcPct val="115000"/>
              </a:lnSpc>
            </a:pPr>
            <a:r>
              <a:rPr lang="en-US" sz="2800" b="1" i="1" dirty="0" err="1">
                <a:solidFill>
                  <a:prstClr val="black"/>
                </a:solidFill>
                <a:latin typeface="Times New Roman" pitchFamily="18" charset="0"/>
                <a:cs typeface="Times New Roman" pitchFamily="18" charset="0"/>
              </a:rPr>
              <a:t>Tìm</a:t>
            </a:r>
            <a:r>
              <a:rPr lang="en-US" sz="2800" b="1" i="1" dirty="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hiểu</a:t>
            </a:r>
            <a:r>
              <a:rPr lang="en-US" sz="2800" b="1" i="1" dirty="0" smtClean="0">
                <a:solidFill>
                  <a:prstClr val="black"/>
                </a:solidFill>
                <a:latin typeface="Times New Roman" pitchFamily="18" charset="0"/>
                <a:cs typeface="Times New Roman" pitchFamily="18" charset="0"/>
              </a:rPr>
              <a:t>: </a:t>
            </a:r>
            <a:r>
              <a:rPr lang="vi-VN" sz="2800" b="1" i="1" dirty="0">
                <a:solidFill>
                  <a:prstClr val="black"/>
                </a:solidFill>
                <a:latin typeface="Times New Roman"/>
                <a:ea typeface="Times New Roman"/>
                <a:cs typeface="Times New Roman"/>
              </a:rPr>
              <a:t>Ván bài sinh tử ở huyệt đạo thác </a:t>
            </a:r>
            <a:endParaRPr lang="en-US" sz="2800" b="1" i="1" dirty="0" smtClean="0">
              <a:solidFill>
                <a:prstClr val="black"/>
              </a:solidFill>
              <a:latin typeface="Times New Roman"/>
              <a:ea typeface="Times New Roman"/>
              <a:cs typeface="Times New Roman"/>
            </a:endParaRPr>
          </a:p>
          <a:p>
            <a:pPr lvl="0">
              <a:lnSpc>
                <a:spcPct val="115000"/>
              </a:lnSpc>
            </a:pPr>
            <a:r>
              <a:rPr lang="en-US" sz="2800" b="1" i="1" dirty="0">
                <a:solidFill>
                  <a:prstClr val="black"/>
                </a:solidFill>
                <a:latin typeface="Times New Roman"/>
                <a:ea typeface="Times New Roman"/>
                <a:cs typeface="Times New Roman"/>
              </a:rPr>
              <a:t> </a:t>
            </a:r>
            <a:r>
              <a:rPr lang="vi-VN" sz="2800" b="1" i="1" dirty="0" smtClean="0">
                <a:solidFill>
                  <a:prstClr val="black"/>
                </a:solidFill>
                <a:latin typeface="Times New Roman"/>
                <a:ea typeface="Times New Roman"/>
                <a:cs typeface="Times New Roman"/>
              </a:rPr>
              <a:t>I-goa-</a:t>
            </a:r>
            <a:r>
              <a:rPr lang="en-US" sz="2800" b="1" i="1" dirty="0">
                <a:solidFill>
                  <a:prstClr val="black"/>
                </a:solidFill>
                <a:latin typeface="Times New Roman"/>
                <a:ea typeface="Times New Roman"/>
                <a:cs typeface="Times New Roman"/>
              </a:rPr>
              <a:t>d</a:t>
            </a:r>
            <a:r>
              <a:rPr lang="vi-VN" sz="2800" b="1" i="1" dirty="0">
                <a:solidFill>
                  <a:prstClr val="black"/>
                </a:solidFill>
                <a:latin typeface="Times New Roman"/>
                <a:ea typeface="Times New Roman"/>
                <a:cs typeface="Times New Roman"/>
              </a:rPr>
              <a:t>u</a:t>
            </a:r>
            <a:r>
              <a:rPr lang="vi-VN" sz="1600" b="1" i="1" dirty="0">
                <a:solidFill>
                  <a:prstClr val="black"/>
                </a:solidFill>
                <a:latin typeface="Times New Roman"/>
                <a:ea typeface="Times New Roman"/>
                <a:cs typeface="Times New Roman"/>
              </a:rPr>
              <a:t> </a:t>
            </a:r>
            <a:r>
              <a:rPr lang="en-US" sz="2800" b="1" dirty="0" smtClean="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00990" y="5510600"/>
            <a:ext cx="6230542" cy="58785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nSpc>
                <a:spcPct val="115000"/>
              </a:lnSpc>
            </a:pPr>
            <a:r>
              <a:rPr lang="en-US" sz="2800" b="1" i="1" dirty="0" err="1">
                <a:solidFill>
                  <a:srgbClr val="E7E6E6">
                    <a:lumMod val="10000"/>
                  </a:srgbClr>
                </a:solidFill>
                <a:latin typeface="Times New Roman" panose="02020603050405020304" pitchFamily="18" charset="0"/>
                <a:cs typeface="Times New Roman" panose="02020603050405020304" pitchFamily="18" charset="0"/>
              </a:rPr>
              <a:t>Tìm</a:t>
            </a:r>
            <a:r>
              <a:rPr lang="en-US" sz="2800" b="1" i="1" dirty="0">
                <a:solidFill>
                  <a:srgbClr val="E7E6E6">
                    <a:lumMod val="10000"/>
                  </a:srgbClr>
                </a:solidFill>
                <a:latin typeface="Times New Roman" panose="02020603050405020304" pitchFamily="18" charset="0"/>
                <a:cs typeface="Times New Roman" panose="02020603050405020304" pitchFamily="18" charset="0"/>
              </a:rPr>
              <a:t> </a:t>
            </a:r>
            <a:r>
              <a:rPr lang="en-US" sz="2800" b="1" i="1" dirty="0" err="1" smtClean="0">
                <a:solidFill>
                  <a:srgbClr val="E7E6E6">
                    <a:lumMod val="10000"/>
                  </a:srgbClr>
                </a:solidFill>
                <a:latin typeface="Times New Roman" panose="02020603050405020304" pitchFamily="18" charset="0"/>
                <a:cs typeface="Times New Roman" panose="02020603050405020304" pitchFamily="18" charset="0"/>
              </a:rPr>
              <a:t>hiểu</a:t>
            </a:r>
            <a:r>
              <a:rPr lang="en-US" sz="2800" b="1" i="1" dirty="0" smtClean="0">
                <a:solidFill>
                  <a:srgbClr val="E7E6E6">
                    <a:lumMod val="10000"/>
                  </a:srgbClr>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a:ea typeface="Times New Roman"/>
                <a:cs typeface="Times New Roman"/>
              </a:rPr>
              <a:t>Giá</a:t>
            </a:r>
            <a:r>
              <a:rPr lang="en-US" sz="2800" b="1" i="1" dirty="0" smtClean="0">
                <a:solidFill>
                  <a:prstClr val="black"/>
                </a:solidFill>
                <a:latin typeface="Times New Roman"/>
                <a:ea typeface="Times New Roman"/>
                <a:cs typeface="Times New Roman"/>
              </a:rPr>
              <a:t> </a:t>
            </a:r>
            <a:r>
              <a:rPr lang="en-US" sz="2800" b="1" i="1" dirty="0" err="1" smtClean="0">
                <a:solidFill>
                  <a:prstClr val="black"/>
                </a:solidFill>
                <a:latin typeface="Times New Roman"/>
                <a:ea typeface="Times New Roman"/>
                <a:cs typeface="Times New Roman"/>
              </a:rPr>
              <a:t>trị</a:t>
            </a:r>
            <a:r>
              <a:rPr lang="en-US" sz="2800" b="1" i="1" dirty="0" smtClean="0">
                <a:solidFill>
                  <a:prstClr val="black"/>
                </a:solidFill>
                <a:latin typeface="Times New Roman"/>
                <a:ea typeface="Times New Roman"/>
                <a:cs typeface="Times New Roman"/>
              </a:rPr>
              <a:t> </a:t>
            </a:r>
            <a:r>
              <a:rPr lang="en-US" sz="2800" b="1" i="1" dirty="0" err="1" smtClean="0">
                <a:solidFill>
                  <a:prstClr val="black"/>
                </a:solidFill>
                <a:latin typeface="Times New Roman"/>
                <a:ea typeface="Times New Roman"/>
                <a:cs typeface="Times New Roman"/>
              </a:rPr>
              <a:t>của</a:t>
            </a:r>
            <a:r>
              <a:rPr lang="en-US" sz="2800" b="1" i="1" dirty="0" smtClean="0">
                <a:solidFill>
                  <a:prstClr val="black"/>
                </a:solidFill>
                <a:latin typeface="Times New Roman"/>
                <a:ea typeface="Times New Roman"/>
                <a:cs typeface="Times New Roman"/>
              </a:rPr>
              <a:t> </a:t>
            </a:r>
            <a:r>
              <a:rPr lang="vi-VN" sz="2800" b="1" i="1" dirty="0" smtClean="0">
                <a:solidFill>
                  <a:prstClr val="black"/>
                </a:solidFill>
                <a:latin typeface="Times New Roman"/>
                <a:ea typeface="Times New Roman"/>
                <a:cs typeface="Times New Roman"/>
              </a:rPr>
              <a:t>thác </a:t>
            </a:r>
            <a:r>
              <a:rPr lang="vi-VN" sz="2800" b="1" i="1" dirty="0">
                <a:solidFill>
                  <a:prstClr val="black"/>
                </a:solidFill>
                <a:latin typeface="Times New Roman"/>
                <a:ea typeface="Times New Roman"/>
                <a:cs typeface="Times New Roman"/>
              </a:rPr>
              <a:t>I-goa-</a:t>
            </a:r>
            <a:r>
              <a:rPr lang="en-US" sz="2800" b="1" i="1" dirty="0">
                <a:solidFill>
                  <a:prstClr val="black"/>
                </a:solidFill>
                <a:latin typeface="Times New Roman"/>
                <a:ea typeface="Times New Roman"/>
                <a:cs typeface="Times New Roman"/>
              </a:rPr>
              <a:t>d</a:t>
            </a:r>
            <a:r>
              <a:rPr lang="vi-VN" sz="2800" b="1" i="1" dirty="0">
                <a:solidFill>
                  <a:prstClr val="black"/>
                </a:solidFill>
                <a:latin typeface="Times New Roman"/>
                <a:ea typeface="Times New Roman"/>
                <a:cs typeface="Times New Roman"/>
              </a:rPr>
              <a:t>u </a:t>
            </a:r>
            <a:endParaRPr lang="en-US" sz="2800" i="1" dirty="0">
              <a:solidFill>
                <a:prstClr val="black"/>
              </a:solidFill>
              <a:latin typeface="Calibri"/>
              <a:ea typeface="Calibri"/>
              <a:cs typeface="Times New Roman"/>
            </a:endParaRPr>
          </a:p>
        </p:txBody>
      </p:sp>
      <p:sp>
        <p:nvSpPr>
          <p:cNvPr id="22" name="TextBox 21"/>
          <p:cNvSpPr txBox="1"/>
          <p:nvPr/>
        </p:nvSpPr>
        <p:spPr>
          <a:xfrm>
            <a:off x="4134905" y="2604317"/>
            <a:ext cx="7348534" cy="10833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nSpc>
                <a:spcPct val="115000"/>
              </a:lnSpc>
            </a:pPr>
            <a:r>
              <a:rPr lang="en-US" sz="2800" b="1" i="1" dirty="0" err="1" smtClean="0">
                <a:solidFill>
                  <a:prstClr val="black"/>
                </a:solidFill>
                <a:latin typeface="Times New Roman" pitchFamily="18" charset="0"/>
                <a:cs typeface="Times New Roman" pitchFamily="18" charset="0"/>
              </a:rPr>
              <a:t>Tìm</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hiểu</a:t>
            </a:r>
            <a:r>
              <a:rPr lang="en-US" sz="2800" b="1" i="1" dirty="0" smtClean="0">
                <a:solidFill>
                  <a:prstClr val="black"/>
                </a:solidFill>
                <a:latin typeface="Times New Roman" pitchFamily="18" charset="0"/>
                <a:cs typeface="Times New Roman" pitchFamily="18" charset="0"/>
              </a:rPr>
              <a:t>: </a:t>
            </a:r>
            <a:r>
              <a:rPr lang="vi-VN" sz="2800" b="1" i="1" dirty="0">
                <a:solidFill>
                  <a:prstClr val="black"/>
                </a:solidFill>
                <a:latin typeface="Times New Roman"/>
                <a:ea typeface="Times New Roman"/>
                <a:cs typeface="Times New Roman"/>
              </a:rPr>
              <a:t>Thác </a:t>
            </a:r>
            <a:r>
              <a:rPr lang="vi-VN" sz="2800" b="1" i="1" dirty="0" smtClean="0">
                <a:solidFill>
                  <a:prstClr val="black"/>
                </a:solidFill>
                <a:latin typeface="Times New Roman"/>
                <a:ea typeface="Times New Roman"/>
                <a:cs typeface="Times New Roman"/>
              </a:rPr>
              <a:t>I-goa-</a:t>
            </a:r>
            <a:r>
              <a:rPr lang="en-US" sz="2800" b="1" i="1" dirty="0" smtClean="0">
                <a:solidFill>
                  <a:prstClr val="black"/>
                </a:solidFill>
                <a:latin typeface="Times New Roman"/>
                <a:ea typeface="Times New Roman"/>
                <a:cs typeface="Times New Roman"/>
              </a:rPr>
              <a:t>d</a:t>
            </a:r>
            <a:r>
              <a:rPr lang="vi-VN" sz="2800" b="1" i="1" dirty="0" smtClean="0">
                <a:solidFill>
                  <a:prstClr val="black"/>
                </a:solidFill>
                <a:latin typeface="Times New Roman"/>
                <a:ea typeface="Times New Roman"/>
                <a:cs typeface="Times New Roman"/>
              </a:rPr>
              <a:t>u </a:t>
            </a:r>
            <a:r>
              <a:rPr lang="vi-VN" sz="2800" b="1" i="1" dirty="0">
                <a:solidFill>
                  <a:prstClr val="black"/>
                </a:solidFill>
                <a:latin typeface="Times New Roman"/>
                <a:ea typeface="Times New Roman"/>
                <a:cs typeface="Times New Roman"/>
              </a:rPr>
              <a:t>xứ sở của những “kì quan tạo ra bởi Đức Chúa Trời</a:t>
            </a:r>
            <a:r>
              <a:rPr lang="vi-VN" sz="2800" b="1" i="1" dirty="0" smtClean="0">
                <a:solidFill>
                  <a:prstClr val="black"/>
                </a:solidFill>
                <a:latin typeface="Times New Roman"/>
                <a:ea typeface="Times New Roman"/>
                <a:cs typeface="Times New Roman"/>
              </a:rPr>
              <a:t>”</a:t>
            </a:r>
            <a:r>
              <a:rPr lang="en-US" sz="2800" b="1" i="1" dirty="0" smtClean="0">
                <a:solidFill>
                  <a:prstClr val="black"/>
                </a:solidFill>
                <a:latin typeface="Times New Roman" pitchFamily="18" charset="0"/>
                <a:cs typeface="Times New Roman" pitchFamily="18" charset="0"/>
              </a:rPr>
              <a:t> </a:t>
            </a:r>
            <a:endParaRPr lang="en-US" sz="2800" b="1" i="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272187445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par>
                                <p:cTn id="12" presetID="6" presetClass="emph" presetSubtype="0" repeatCount="2000" autoRev="1" fill="hold" grpId="1" nodeType="withEffect">
                                  <p:stCondLst>
                                    <p:cond delay="0"/>
                                  </p:stCondLst>
                                  <p:childTnLst>
                                    <p:animScale>
                                      <p:cBhvr>
                                        <p:cTn id="13" dur="2000" fill="hold"/>
                                        <p:tgtEl>
                                          <p:spTgt spid="16"/>
                                        </p:tgtEl>
                                      </p:cBhvr>
                                      <p:by x="150000" y="150000"/>
                                    </p:animScale>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2" presetClass="entr" presetSubtype="1" fill="hold" grpId="0"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6" presetClass="emph" presetSubtype="0" repeatCount="2000" autoRev="1" fill="hold" grpId="1" nodeType="withEffect">
                                  <p:stCondLst>
                                    <p:cond delay="0"/>
                                  </p:stCondLst>
                                  <p:childTnLst>
                                    <p:animScale>
                                      <p:cBhvr>
                                        <p:cTn id="27" dur="2000" fill="hold"/>
                                        <p:tgtEl>
                                          <p:spTgt spid="17"/>
                                        </p:tgtEl>
                                      </p:cBhvr>
                                      <p:by x="150000" y="150000"/>
                                    </p:animScale>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2" presetClass="entr" presetSubtype="1" fill="hold" grpId="0" nodeType="withEffect">
                                  <p:stCondLst>
                                    <p:cond delay="25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0-#ppt_h/2"/>
                                          </p:val>
                                        </p:tav>
                                        <p:tav tm="100000">
                                          <p:val>
                                            <p:strVal val="#ppt_y"/>
                                          </p:val>
                                        </p:tav>
                                      </p:tavLst>
                                    </p:anim>
                                  </p:childTnLst>
                                </p:cTn>
                              </p:par>
                              <p:par>
                                <p:cTn id="38" presetID="6" presetClass="emph" presetSubtype="0" repeatCount="2000" autoRev="1" fill="hold" grpId="1" nodeType="withEffect">
                                  <p:stCondLst>
                                    <p:cond delay="0"/>
                                  </p:stCondLst>
                                  <p:childTnLst>
                                    <p:animScale>
                                      <p:cBhvr>
                                        <p:cTn id="39" dur="2000" fill="hold"/>
                                        <p:tgtEl>
                                          <p:spTgt spid="19"/>
                                        </p:tgtEl>
                                      </p:cBhvr>
                                      <p:by x="150000" y="150000"/>
                                    </p:animScale>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2" presetClass="entr" presetSubtype="1" fill="hold" grpId="0" nodeType="withEffect">
                                  <p:stCondLst>
                                    <p:cond delay="25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0-#ppt_h/2"/>
                                          </p:val>
                                        </p:tav>
                                        <p:tav tm="100000">
                                          <p:val>
                                            <p:strVal val="#ppt_y"/>
                                          </p:val>
                                        </p:tav>
                                      </p:tavLst>
                                    </p:anim>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par>
                                <p:cTn id="52" presetID="16" presetClass="entr" presetSubtype="2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6635712"/>
              </p:ext>
            </p:extLst>
          </p:nvPr>
        </p:nvGraphicFramePr>
        <p:xfrm>
          <a:off x="224036" y="249968"/>
          <a:ext cx="11567630" cy="5484315"/>
        </p:xfrm>
        <a:graphic>
          <a:graphicData uri="http://schemas.openxmlformats.org/drawingml/2006/table">
            <a:tbl>
              <a:tblPr firstRow="1" firstCol="1" bandRow="1"/>
              <a:tblGrid>
                <a:gridCol w="4852931">
                  <a:extLst>
                    <a:ext uri="{9D8B030D-6E8A-4147-A177-3AD203B41FA5}">
                      <a16:colId xmlns:a16="http://schemas.microsoft.com/office/drawing/2014/main" val="20000"/>
                    </a:ext>
                  </a:extLst>
                </a:gridCol>
                <a:gridCol w="6714699">
                  <a:extLst>
                    <a:ext uri="{9D8B030D-6E8A-4147-A177-3AD203B41FA5}">
                      <a16:colId xmlns:a16="http://schemas.microsoft.com/office/drawing/2014/main" val="20001"/>
                    </a:ext>
                  </a:extLst>
                </a:gridCol>
              </a:tblGrid>
              <a:tr h="634621">
                <a:tc gridSpan="2">
                  <a:txBody>
                    <a:bodyPr/>
                    <a:lstStyle/>
                    <a:p>
                      <a:pPr algn="ctr">
                        <a:lnSpc>
                          <a:spcPct val="100000"/>
                        </a:lnSpc>
                        <a:spcBef>
                          <a:spcPts val="0"/>
                        </a:spcBef>
                        <a:spcAft>
                          <a:spcPts val="0"/>
                        </a:spcAft>
                        <a:tabLst>
                          <a:tab pos="180975" algn="l"/>
                          <a:tab pos="3251200" algn="ctr"/>
                        </a:tabLst>
                      </a:pPr>
                      <a:r>
                        <a:rPr lang="nl-NL" sz="2800" b="1" dirty="0" smtClean="0">
                          <a:solidFill>
                            <a:srgbClr val="0070C0"/>
                          </a:solidFill>
                          <a:effectLst/>
                          <a:latin typeface="Times New Roman" panose="02020603050405020304" pitchFamily="18" charset="0"/>
                          <a:ea typeface="Calibri"/>
                          <a:cs typeface="Times New Roman" panose="02020603050405020304" pitchFamily="18" charset="0"/>
                        </a:rPr>
                        <a:t>CÁC</a:t>
                      </a:r>
                      <a:r>
                        <a:rPr lang="nl-NL" sz="2800" b="1" baseline="0" dirty="0" smtClean="0">
                          <a:solidFill>
                            <a:srgbClr val="0070C0"/>
                          </a:solidFill>
                          <a:effectLst/>
                          <a:latin typeface="Times New Roman" panose="02020603050405020304" pitchFamily="18" charset="0"/>
                          <a:ea typeface="Calibri"/>
                          <a:cs typeface="Times New Roman" panose="02020603050405020304" pitchFamily="18" charset="0"/>
                        </a:rPr>
                        <a:t> THÔNG TIN CHI TIẾT</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819457">
                <a:tc>
                  <a:txBody>
                    <a:bodyPr/>
                    <a:lstStyle/>
                    <a:p>
                      <a:pPr algn="ctr">
                        <a:lnSpc>
                          <a:spcPct val="100000"/>
                        </a:lnSpc>
                        <a:spcAft>
                          <a:spcPts val="0"/>
                        </a:spcAft>
                      </a:pPr>
                      <a:r>
                        <a:rPr lang="vi-VN" sz="2400" b="1" i="1" dirty="0">
                          <a:effectLst/>
                          <a:latin typeface="Times New Roman" panose="02020603050405020304" pitchFamily="18" charset="0"/>
                          <a:ea typeface="Times New Roman"/>
                          <a:cs typeface="Times New Roman" panose="02020603050405020304" pitchFamily="18" charset="0"/>
                        </a:rPr>
                        <a:t>Phần mở đầu</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vi-VN" sz="2400" b="1" i="1" dirty="0">
                          <a:effectLst/>
                          <a:latin typeface="Times New Roman" panose="02020603050405020304" pitchFamily="18" charset="0"/>
                          <a:ea typeface="Times New Roman"/>
                          <a:cs typeface="Times New Roman" panose="02020603050405020304" pitchFamily="18" charset="0"/>
                        </a:rPr>
                        <a:t>Thác </a:t>
                      </a:r>
                      <a:r>
                        <a:rPr lang="vi-VN" sz="2400" b="1" i="1" dirty="0" smtClean="0">
                          <a:effectLst/>
                          <a:latin typeface="Times New Roman" panose="02020603050405020304" pitchFamily="18" charset="0"/>
                          <a:ea typeface="Times New Roman"/>
                          <a:cs typeface="Times New Roman" panose="02020603050405020304" pitchFamily="18" charset="0"/>
                        </a:rPr>
                        <a:t>I-goa-</a:t>
                      </a:r>
                      <a:r>
                        <a:rPr lang="en-US" sz="2400" b="1" i="1" dirty="0" smtClean="0">
                          <a:effectLst/>
                          <a:latin typeface="Times New Roman" panose="02020603050405020304" pitchFamily="18" charset="0"/>
                          <a:ea typeface="Times New Roman"/>
                          <a:cs typeface="Times New Roman" panose="02020603050405020304" pitchFamily="18" charset="0"/>
                        </a:rPr>
                        <a:t>d</a:t>
                      </a:r>
                      <a:r>
                        <a:rPr lang="vi-VN" sz="2400" b="1" i="1" dirty="0" smtClean="0">
                          <a:effectLst/>
                          <a:latin typeface="Times New Roman" panose="02020603050405020304" pitchFamily="18" charset="0"/>
                          <a:ea typeface="Times New Roman"/>
                          <a:cs typeface="Times New Roman" panose="02020603050405020304" pitchFamily="18" charset="0"/>
                        </a:rPr>
                        <a:t>u </a:t>
                      </a:r>
                      <a:r>
                        <a:rPr lang="vi-VN" sz="2400" b="1" i="1" dirty="0">
                          <a:effectLst/>
                          <a:latin typeface="Times New Roman" panose="02020603050405020304" pitchFamily="18" charset="0"/>
                          <a:ea typeface="Times New Roman"/>
                          <a:cs typeface="Times New Roman" panose="02020603050405020304" pitchFamily="18" charset="0"/>
                        </a:rPr>
                        <a:t>xứ sở của những “kì quan tạo ra bởi Đức Chúa Trời”</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30237">
                <a:tc>
                  <a:txBody>
                    <a:bodyPr/>
                    <a:lstStyle/>
                    <a:p>
                      <a:pPr>
                        <a:lnSpc>
                          <a:spcPct val="100000"/>
                        </a:lnSpc>
                        <a:spcAft>
                          <a:spcPts val="0"/>
                        </a:spcAft>
                      </a:pPr>
                      <a:r>
                        <a:rPr lang="en-US" sz="2400" dirty="0">
                          <a:solidFill>
                            <a:srgbClr val="000000"/>
                          </a:solidFill>
                          <a:effectLst/>
                          <a:latin typeface="Times New Roman" panose="02020603050405020304" pitchFamily="18" charset="0"/>
                          <a:ea typeface="Calibri"/>
                          <a:cs typeface="Times New Roman" panose="02020603050405020304" pitchFamily="18" charset="0"/>
                        </a:rPr>
                        <a:t> </a:t>
                      </a:r>
                      <a:endParaRPr lang="en-US" sz="2400" dirty="0" smtClean="0">
                        <a:effectLst/>
                        <a:latin typeface="Times New Roman" panose="02020603050405020304" pitchFamily="18" charset="0"/>
                        <a:ea typeface="Calibri"/>
                        <a:cs typeface="Times New Roman" panose="02020603050405020304" pitchFamily="18" charset="0"/>
                      </a:endParaRPr>
                    </a:p>
                    <a:p>
                      <a:pPr>
                        <a:lnSpc>
                          <a:spcPct val="100000"/>
                        </a:lnSpc>
                        <a:spcBef>
                          <a:spcPts val="300"/>
                        </a:spcBef>
                        <a:spcAft>
                          <a:spcPts val="300"/>
                        </a:spcAft>
                      </a:pP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300"/>
                        </a:spcBef>
                        <a:spcAft>
                          <a:spcPts val="300"/>
                        </a:spcAft>
                      </a:pP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TextBox 1"/>
          <p:cNvSpPr txBox="1"/>
          <p:nvPr/>
        </p:nvSpPr>
        <p:spPr>
          <a:xfrm>
            <a:off x="224036" y="1773769"/>
            <a:ext cx="4825635" cy="2677656"/>
          </a:xfrm>
          <a:prstGeom prst="rect">
            <a:avLst/>
          </a:prstGeom>
          <a:noFill/>
        </p:spPr>
        <p:txBody>
          <a:bodyPr wrap="square" rtlCol="0">
            <a:spAutoFit/>
          </a:bodyPr>
          <a:lstStyle/>
          <a:p>
            <a:pPr>
              <a:lnSpc>
                <a:spcPct val="100000"/>
              </a:lnSpc>
              <a:spcAft>
                <a:spcPts val="0"/>
              </a:spcAft>
            </a:pPr>
            <a:r>
              <a:rPr lang="en-US" sz="2400" dirty="0" smtClean="0">
                <a:latin typeface="Times New Roman" panose="02020603050405020304" pitchFamily="18" charset="0"/>
                <a:ea typeface="Times New Roman"/>
                <a:cs typeface="Times New Roman" panose="02020603050405020304" pitchFamily="18" charset="0"/>
              </a:rPr>
              <a:t>-</a:t>
            </a:r>
            <a:r>
              <a:rPr lang="vi-VN" sz="2400" dirty="0" smtClean="0">
                <a:latin typeface="Times New Roman" panose="02020603050405020304" pitchFamily="18" charset="0"/>
                <a:ea typeface="Times New Roman"/>
                <a:cs typeface="Times New Roman" panose="02020603050405020304" pitchFamily="18" charset="0"/>
              </a:rPr>
              <a:t> </a:t>
            </a:r>
            <a:r>
              <a:rPr lang="vi-VN" sz="2400" dirty="0">
                <a:latin typeface="Times New Roman" panose="02020603050405020304" pitchFamily="18" charset="0"/>
                <a:ea typeface="Times New Roman"/>
                <a:cs typeface="Times New Roman" panose="02020603050405020304" pitchFamily="18" charset="0"/>
              </a:rPr>
              <a:t>Nằm ở biên giới giữa hai quốc gia Nam Mỹ là Bra-zil và Ác-hen-ti-na.</a:t>
            </a:r>
            <a:endParaRPr lang="en-US" sz="2400" dirty="0">
              <a:latin typeface="Times New Roman" panose="02020603050405020304" pitchFamily="18" charset="0"/>
              <a:ea typeface="Calibri"/>
              <a:cs typeface="Times New Roman" panose="02020603050405020304" pitchFamily="18" charset="0"/>
            </a:endParaRPr>
          </a:p>
          <a:p>
            <a:pPr>
              <a:lnSpc>
                <a:spcPct val="100000"/>
              </a:lnSpc>
              <a:spcAft>
                <a:spcPts val="0"/>
              </a:spcAft>
            </a:pPr>
            <a:r>
              <a:rPr lang="en-US" sz="2400" dirty="0" smtClean="0">
                <a:latin typeface="Times New Roman" panose="02020603050405020304" pitchFamily="18" charset="0"/>
                <a:ea typeface="Times New Roman"/>
                <a:cs typeface="Times New Roman" panose="02020603050405020304" pitchFamily="18" charset="0"/>
              </a:rPr>
              <a:t>-</a:t>
            </a:r>
            <a:r>
              <a:rPr lang="vi-VN" sz="2400" dirty="0" smtClean="0">
                <a:latin typeface="Times New Roman" panose="02020603050405020304" pitchFamily="18" charset="0"/>
                <a:ea typeface="Times New Roman"/>
                <a:cs typeface="Times New Roman" panose="02020603050405020304" pitchFamily="18" charset="0"/>
              </a:rPr>
              <a:t> </a:t>
            </a:r>
            <a:r>
              <a:rPr lang="vi-VN" sz="2400" dirty="0">
                <a:latin typeface="Times New Roman" panose="02020603050405020304" pitchFamily="18" charset="0"/>
                <a:ea typeface="Times New Roman"/>
                <a:cs typeface="Times New Roman" panose="02020603050405020304" pitchFamily="18" charset="0"/>
              </a:rPr>
              <a:t>Được Tổ chức </a:t>
            </a:r>
            <a:r>
              <a:rPr lang="en-US" sz="2400" dirty="0">
                <a:latin typeface="Times New Roman" panose="02020603050405020304" pitchFamily="18" charset="0"/>
                <a:ea typeface="Times New Roman"/>
                <a:cs typeface="Times New Roman" panose="02020603050405020304" pitchFamily="18" charset="0"/>
              </a:rPr>
              <a:t>7 </a:t>
            </a:r>
            <a:r>
              <a:rPr lang="vi-VN" sz="2400" dirty="0">
                <a:latin typeface="Times New Roman" panose="02020603050405020304" pitchFamily="18" charset="0"/>
                <a:ea typeface="Times New Roman"/>
                <a:cs typeface="Times New Roman" panose="02020603050405020304" pitchFamily="18" charset="0"/>
              </a:rPr>
              <a:t>kì quan thiên nhiên thế giới mới – vinh danh chính thức từ tháng 11-2011. </a:t>
            </a:r>
            <a:endParaRPr lang="en-US" sz="2400" dirty="0">
              <a:latin typeface="Times New Roman" panose="02020603050405020304" pitchFamily="18" charset="0"/>
              <a:ea typeface="Calibri"/>
              <a:cs typeface="Times New Roman" panose="02020603050405020304" pitchFamily="18" charset="0"/>
            </a:endParaRPr>
          </a:p>
          <a:p>
            <a:pPr>
              <a:lnSpc>
                <a:spcPct val="100000"/>
              </a:lnSpc>
              <a:spcAft>
                <a:spcPts val="0"/>
              </a:spcAft>
            </a:pPr>
            <a:r>
              <a:rPr lang="vi-VN" sz="2400" dirty="0">
                <a:latin typeface="Times New Roman" panose="02020603050405020304" pitchFamily="18" charset="0"/>
                <a:ea typeface="Times New Roman"/>
                <a:cs typeface="Times New Roman" panose="02020603050405020304" pitchFamily="18" charset="0"/>
              </a:rPr>
              <a:t>- Thác I-goa-</a:t>
            </a:r>
            <a:r>
              <a:rPr lang="en-US" sz="2400" dirty="0">
                <a:latin typeface="Times New Roman" panose="02020603050405020304" pitchFamily="18" charset="0"/>
                <a:ea typeface="Times New Roman"/>
                <a:cs typeface="Times New Roman" panose="02020603050405020304" pitchFamily="18" charset="0"/>
              </a:rPr>
              <a:t>d</a:t>
            </a:r>
            <a:r>
              <a:rPr lang="vi-VN" sz="2400" dirty="0">
                <a:latin typeface="Times New Roman" panose="02020603050405020304" pitchFamily="18" charset="0"/>
                <a:ea typeface="Times New Roman"/>
                <a:cs typeface="Times New Roman" panose="02020603050405020304" pitchFamily="18" charset="0"/>
              </a:rPr>
              <a:t>u có khoảng 275 – 300 ngọn thác I-goa-zu dài từ 64 đến 85m</a:t>
            </a:r>
            <a:endParaRPr lang="en-US" sz="2400" dirty="0">
              <a:latin typeface="Times New Roman" panose="02020603050405020304" pitchFamily="18" charset="0"/>
              <a:ea typeface="Calibri"/>
              <a:cs typeface="Times New Roman" panose="02020603050405020304" pitchFamily="18" charset="0"/>
            </a:endParaRPr>
          </a:p>
        </p:txBody>
      </p:sp>
      <p:sp>
        <p:nvSpPr>
          <p:cNvPr id="5" name="TextBox 4"/>
          <p:cNvSpPr txBox="1"/>
          <p:nvPr/>
        </p:nvSpPr>
        <p:spPr>
          <a:xfrm>
            <a:off x="5178173" y="1579299"/>
            <a:ext cx="6613493" cy="4154984"/>
          </a:xfrm>
          <a:prstGeom prst="rect">
            <a:avLst/>
          </a:prstGeom>
          <a:noFill/>
        </p:spPr>
        <p:txBody>
          <a:bodyPr wrap="square" rtlCol="0">
            <a:spAutoFit/>
          </a:bodyPr>
          <a:lstStyle/>
          <a:p>
            <a:r>
              <a:rPr lang="vi-VN" sz="2400" dirty="0">
                <a:latin typeface="Times New Roman" panose="02020603050405020304" pitchFamily="18" charset="0"/>
                <a:ea typeface="Times New Roman"/>
                <a:cs typeface="Times New Roman" panose="02020603050405020304" pitchFamily="18" charset="0"/>
              </a:rPr>
              <a:t>- Quanh thác I-goa-</a:t>
            </a:r>
            <a:r>
              <a:rPr lang="en-US" sz="2400" dirty="0">
                <a:latin typeface="Times New Roman" panose="02020603050405020304" pitchFamily="18" charset="0"/>
                <a:ea typeface="Times New Roman"/>
                <a:cs typeface="Times New Roman" panose="02020603050405020304" pitchFamily="18" charset="0"/>
              </a:rPr>
              <a:t>d</a:t>
            </a:r>
            <a:r>
              <a:rPr lang="vi-VN" sz="2400" dirty="0">
                <a:latin typeface="Times New Roman" panose="02020603050405020304" pitchFamily="18" charset="0"/>
                <a:ea typeface="Times New Roman"/>
                <a:cs typeface="Times New Roman" panose="02020603050405020304" pitchFamily="18" charset="0"/>
              </a:rPr>
              <a:t>u nước họ tổ chức “thủy lục, không quân”, thưởng thức ẩm thực và trải nghiệm văn hóa khác nhau. </a:t>
            </a:r>
            <a:endParaRPr lang="en-US" sz="2400" dirty="0">
              <a:latin typeface="Times New Roman" panose="02020603050405020304" pitchFamily="18" charset="0"/>
              <a:ea typeface="Calibri"/>
              <a:cs typeface="Times New Roman" panose="02020603050405020304" pitchFamily="18" charset="0"/>
            </a:endParaRPr>
          </a:p>
          <a:p>
            <a:r>
              <a:rPr lang="vi-VN" sz="2400" dirty="0">
                <a:latin typeface="Times New Roman" panose="02020603050405020304" pitchFamily="18" charset="0"/>
                <a:ea typeface="Times New Roman"/>
                <a:cs typeface="Times New Roman" panose="02020603050405020304" pitchFamily="18" charset="0"/>
              </a:rPr>
              <a:t>- Có các hoạt động như: thăm các vườn chim, đạp xe, bay trực thăng, ngắm hồ thủy điện I-tai-pu, chơi trò dù lượn, tung mình, bung dù, ngắm thác I-goa-</a:t>
            </a:r>
            <a:r>
              <a:rPr lang="en-US" sz="2400" dirty="0">
                <a:latin typeface="Times New Roman" panose="02020603050405020304" pitchFamily="18" charset="0"/>
                <a:ea typeface="Times New Roman"/>
                <a:cs typeface="Times New Roman" panose="02020603050405020304" pitchFamily="18" charset="0"/>
              </a:rPr>
              <a:t>d</a:t>
            </a:r>
            <a:r>
              <a:rPr lang="vi-VN" sz="2400" dirty="0">
                <a:latin typeface="Times New Roman" panose="02020603050405020304" pitchFamily="18" charset="0"/>
                <a:ea typeface="Times New Roman"/>
                <a:cs typeface="Times New Roman" panose="02020603050405020304" pitchFamily="18" charset="0"/>
              </a:rPr>
              <a:t>u, rừng nguyên sinh. </a:t>
            </a:r>
            <a:endParaRPr lang="en-US" sz="2400" dirty="0">
              <a:latin typeface="Times New Roman" panose="02020603050405020304" pitchFamily="18" charset="0"/>
              <a:ea typeface="Calibri"/>
              <a:cs typeface="Times New Roman" panose="02020603050405020304" pitchFamily="18" charset="0"/>
            </a:endParaRPr>
          </a:p>
          <a:p>
            <a:r>
              <a:rPr lang="vi-VN" sz="2400" dirty="0">
                <a:latin typeface="Times New Roman" panose="02020603050405020304" pitchFamily="18" charset="0"/>
                <a:ea typeface="Times New Roman"/>
                <a:cs typeface="Times New Roman" panose="02020603050405020304" pitchFamily="18" charset="0"/>
              </a:rPr>
              <a:t>- Trải nghiệm thiên nhiên trên bộ, trên không, đi chơi trò dưới nước, đi thuyền xuyên qua các ngọn thác I-goa-</a:t>
            </a:r>
            <a:r>
              <a:rPr lang="en-US" sz="2400" dirty="0">
                <a:latin typeface="Times New Roman" panose="02020603050405020304" pitchFamily="18" charset="0"/>
                <a:ea typeface="Times New Roman"/>
                <a:cs typeface="Times New Roman" panose="02020603050405020304" pitchFamily="18" charset="0"/>
              </a:rPr>
              <a:t>d</a:t>
            </a:r>
            <a:r>
              <a:rPr lang="vi-VN" sz="2400" dirty="0">
                <a:latin typeface="Times New Roman" panose="02020603050405020304" pitchFamily="18" charset="0"/>
                <a:ea typeface="Times New Roman"/>
                <a:cs typeface="Times New Roman" panose="02020603050405020304" pitchFamily="18" charset="0"/>
              </a:rPr>
              <a:t>u cao</a:t>
            </a:r>
            <a:r>
              <a:rPr lang="en-US" sz="2400" dirty="0">
                <a:latin typeface="Times New Roman" panose="02020603050405020304" pitchFamily="18" charset="0"/>
                <a:ea typeface="Times New Roman"/>
                <a:cs typeface="Times New Roman" panose="02020603050405020304" pitchFamily="18" charset="0"/>
              </a:rPr>
              <a:t> v</a:t>
            </a:r>
            <a:r>
              <a:rPr lang="vi-VN" sz="2400" dirty="0">
                <a:latin typeface="Times New Roman" panose="02020603050405020304" pitchFamily="18" charset="0"/>
                <a:ea typeface="Times New Roman"/>
                <a:cs typeface="Times New Roman" panose="02020603050405020304" pitchFamily="18" charset="0"/>
              </a:rPr>
              <a:t>à nhiều trải nghiệm thú vị cho khách du lịch tại thác I-goa-</a:t>
            </a:r>
            <a:r>
              <a:rPr lang="en-US" sz="2400" dirty="0">
                <a:latin typeface="Times New Roman" panose="02020603050405020304" pitchFamily="18" charset="0"/>
                <a:ea typeface="Times New Roman"/>
                <a:cs typeface="Times New Roman" panose="02020603050405020304" pitchFamily="18" charset="0"/>
              </a:rPr>
              <a:t>d</a:t>
            </a:r>
            <a:r>
              <a:rPr lang="vi-VN" sz="2400" dirty="0">
                <a:latin typeface="Times New Roman" panose="02020603050405020304" pitchFamily="18" charset="0"/>
                <a:ea typeface="Times New Roman"/>
                <a:cs typeface="Times New Roman" panose="02020603050405020304" pitchFamily="18" charset="0"/>
              </a:rPr>
              <a:t>u. </a:t>
            </a:r>
            <a:endParaRPr lang="en-US" sz="24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0876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02045881"/>
              </p:ext>
            </p:extLst>
          </p:nvPr>
        </p:nvGraphicFramePr>
        <p:xfrm>
          <a:off x="224036" y="249968"/>
          <a:ext cx="11635868" cy="6371676"/>
        </p:xfrm>
        <a:graphic>
          <a:graphicData uri="http://schemas.openxmlformats.org/drawingml/2006/table">
            <a:tbl>
              <a:tblPr firstRow="1" firstCol="1" bandRow="1"/>
              <a:tblGrid>
                <a:gridCol w="6777265">
                  <a:extLst>
                    <a:ext uri="{9D8B030D-6E8A-4147-A177-3AD203B41FA5}">
                      <a16:colId xmlns:a16="http://schemas.microsoft.com/office/drawing/2014/main" val="20002"/>
                    </a:ext>
                  </a:extLst>
                </a:gridCol>
                <a:gridCol w="4858603">
                  <a:extLst>
                    <a:ext uri="{9D8B030D-6E8A-4147-A177-3AD203B41FA5}">
                      <a16:colId xmlns:a16="http://schemas.microsoft.com/office/drawing/2014/main" val="20003"/>
                    </a:ext>
                  </a:extLst>
                </a:gridCol>
              </a:tblGrid>
              <a:tr h="566519">
                <a:tc gridSpan="2">
                  <a:txBody>
                    <a:bodyPr/>
                    <a:lstStyle/>
                    <a:p>
                      <a:pPr algn="ctr">
                        <a:lnSpc>
                          <a:spcPct val="100000"/>
                        </a:lnSpc>
                        <a:spcBef>
                          <a:spcPts val="0"/>
                        </a:spcBef>
                        <a:spcAft>
                          <a:spcPts val="0"/>
                        </a:spcAft>
                        <a:tabLst>
                          <a:tab pos="180975" algn="l"/>
                          <a:tab pos="3251200" algn="ctr"/>
                        </a:tabLst>
                      </a:pPr>
                      <a:r>
                        <a:rPr lang="nl-NL" sz="2800" b="1" dirty="0" smtClean="0">
                          <a:solidFill>
                            <a:srgbClr val="0070C0"/>
                          </a:solidFill>
                          <a:effectLst/>
                          <a:latin typeface="Times New Roman" panose="02020603050405020304" pitchFamily="18" charset="0"/>
                          <a:ea typeface="Calibri"/>
                          <a:cs typeface="Times New Roman" panose="02020603050405020304" pitchFamily="18" charset="0"/>
                        </a:rPr>
                        <a:t>CÁC</a:t>
                      </a:r>
                      <a:r>
                        <a:rPr lang="nl-NL" sz="2800" b="1" baseline="0" dirty="0" smtClean="0">
                          <a:solidFill>
                            <a:srgbClr val="0070C0"/>
                          </a:solidFill>
                          <a:effectLst/>
                          <a:latin typeface="Times New Roman" panose="02020603050405020304" pitchFamily="18" charset="0"/>
                          <a:ea typeface="Calibri"/>
                          <a:cs typeface="Times New Roman" panose="02020603050405020304" pitchFamily="18" charset="0"/>
                        </a:rPr>
                        <a:t> THÔNG TIN CHI TIẾT</a:t>
                      </a:r>
                      <a:endParaRPr lang="en-US" sz="2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6417">
                <a:tc>
                  <a:txBody>
                    <a:bodyPr/>
                    <a:lstStyle/>
                    <a:p>
                      <a:pPr algn="ctr">
                        <a:lnSpc>
                          <a:spcPct val="100000"/>
                        </a:lnSpc>
                        <a:spcAft>
                          <a:spcPts val="0"/>
                        </a:spcAft>
                      </a:pPr>
                      <a:r>
                        <a:rPr lang="vi-VN" sz="2800" b="1" i="1" dirty="0">
                          <a:effectLst/>
                          <a:latin typeface="Times New Roman" panose="02020603050405020304" pitchFamily="18" charset="0"/>
                          <a:ea typeface="Times New Roman"/>
                          <a:cs typeface="Times New Roman" panose="02020603050405020304" pitchFamily="18" charset="0"/>
                        </a:rPr>
                        <a:t>* Ván bài sinh tử ở huyệt đạo thác I-goa-</a:t>
                      </a:r>
                      <a:r>
                        <a:rPr lang="en-US" sz="2800" b="1" i="1" dirty="0">
                          <a:effectLst/>
                          <a:latin typeface="Times New Roman" panose="02020603050405020304" pitchFamily="18" charset="0"/>
                          <a:ea typeface="Times New Roman"/>
                          <a:cs typeface="Times New Roman" panose="02020603050405020304" pitchFamily="18" charset="0"/>
                        </a:rPr>
                        <a:t>d</a:t>
                      </a:r>
                      <a:r>
                        <a:rPr lang="vi-VN" sz="2800" b="1" i="1" dirty="0">
                          <a:effectLst/>
                          <a:latin typeface="Times New Roman" panose="02020603050405020304" pitchFamily="18" charset="0"/>
                          <a:ea typeface="Times New Roman"/>
                          <a:cs typeface="Times New Roman" panose="02020603050405020304" pitchFamily="18" charset="0"/>
                        </a:rPr>
                        <a:t>u </a:t>
                      </a:r>
                      <a:endParaRPr lang="en-US" sz="2800" b="1" i="1"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2800" b="1" i="1" dirty="0">
                          <a:solidFill>
                            <a:srgbClr val="000000"/>
                          </a:solidFill>
                          <a:effectLst/>
                          <a:latin typeface="Times New Roman" panose="02020603050405020304" pitchFamily="18" charset="0"/>
                          <a:ea typeface="Calibri"/>
                          <a:cs typeface="Times New Roman" panose="02020603050405020304" pitchFamily="18" charset="0"/>
                        </a:rPr>
                        <a:t> </a:t>
                      </a:r>
                      <a:r>
                        <a:rPr lang="en-US" sz="2800" b="1" i="1" dirty="0" err="1" smtClean="0">
                          <a:solidFill>
                            <a:srgbClr val="000000"/>
                          </a:solidFill>
                          <a:effectLst/>
                          <a:latin typeface="Times New Roman" panose="02020603050405020304" pitchFamily="18" charset="0"/>
                          <a:ea typeface="Calibri"/>
                          <a:cs typeface="Times New Roman" panose="02020603050405020304" pitchFamily="18" charset="0"/>
                        </a:rPr>
                        <a:t>Giá</a:t>
                      </a:r>
                      <a:r>
                        <a:rPr lang="en-US" sz="2800" b="1" i="1" baseline="0" dirty="0" smtClean="0">
                          <a:solidFill>
                            <a:srgbClr val="000000"/>
                          </a:solidFill>
                          <a:effectLst/>
                          <a:latin typeface="Times New Roman" panose="02020603050405020304" pitchFamily="18" charset="0"/>
                          <a:ea typeface="Calibri"/>
                          <a:cs typeface="Times New Roman" panose="02020603050405020304" pitchFamily="18" charset="0"/>
                        </a:rPr>
                        <a:t> </a:t>
                      </a:r>
                      <a:r>
                        <a:rPr lang="en-US" sz="2800" b="1" i="1" baseline="0" dirty="0" err="1" smtClean="0">
                          <a:solidFill>
                            <a:srgbClr val="000000"/>
                          </a:solidFill>
                          <a:effectLst/>
                          <a:latin typeface="Times New Roman" panose="02020603050405020304" pitchFamily="18" charset="0"/>
                          <a:ea typeface="Calibri"/>
                          <a:cs typeface="Times New Roman" panose="02020603050405020304" pitchFamily="18" charset="0"/>
                        </a:rPr>
                        <a:t>trị</a:t>
                      </a:r>
                      <a:endParaRPr lang="en-US" sz="2800" b="1" i="1"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97746">
                <a:tc>
                  <a:txBody>
                    <a:bodyPr/>
                    <a:lstStyle/>
                    <a:p>
                      <a:pPr algn="just">
                        <a:lnSpc>
                          <a:spcPct val="100000"/>
                        </a:lnSpc>
                        <a:spcAft>
                          <a:spcPts val="0"/>
                        </a:spcAft>
                      </a:pPr>
                      <a:r>
                        <a:rPr lang="en-US" sz="2400" b="1" dirty="0" smtClean="0">
                          <a:solidFill>
                            <a:schemeClr val="tx1"/>
                          </a:solidFill>
                          <a:effectLst/>
                          <a:latin typeface="Times New Roman" panose="02020603050405020304" pitchFamily="18" charset="0"/>
                          <a:ea typeface="Calibri"/>
                          <a:cs typeface="Times New Roman" panose="02020603050405020304" pitchFamily="18" charset="0"/>
                        </a:rPr>
                        <a:t>-</a:t>
                      </a:r>
                      <a:r>
                        <a:rPr lang="vi-VN" sz="2400" b="1" dirty="0" smtClean="0">
                          <a:effectLst/>
                          <a:latin typeface="Times New Roman" panose="02020603050405020304" pitchFamily="18" charset="0"/>
                          <a:ea typeface="Times New Roman"/>
                          <a:cs typeface="Times New Roman" panose="02020603050405020304" pitchFamily="18" charset="0"/>
                        </a:rPr>
                        <a:t> </a:t>
                      </a:r>
                      <a:r>
                        <a:rPr lang="vi-VN" sz="2400" dirty="0" smtClean="0">
                          <a:effectLst/>
                          <a:latin typeface="Times New Roman" panose="02020603050405020304" pitchFamily="18" charset="0"/>
                          <a:ea typeface="Times New Roman"/>
                          <a:cs typeface="Times New Roman" panose="02020603050405020304" pitchFamily="18" charset="0"/>
                        </a:rPr>
                        <a:t>Chỉ có những người can đảm và dũng cảm mới có thể tham gia được hết các hoạt động vui chơi, </a:t>
                      </a:r>
                      <a:r>
                        <a:rPr lang="vi-VN" sz="2400" i="1" dirty="0" smtClean="0">
                          <a:effectLst/>
                          <a:latin typeface="Times New Roman" panose="02020603050405020304" pitchFamily="18" charset="0"/>
                          <a:ea typeface="Times New Roman"/>
                          <a:cs typeface="Times New Roman" panose="02020603050405020304" pitchFamily="18" charset="0"/>
                        </a:rPr>
                        <a:t>Khám phá kì quan thế giới: thác I-goa-</a:t>
                      </a:r>
                      <a:r>
                        <a:rPr lang="en-US" sz="2400" i="1" dirty="0" smtClean="0">
                          <a:effectLst/>
                          <a:latin typeface="Times New Roman" panose="02020603050405020304" pitchFamily="18" charset="0"/>
                          <a:ea typeface="Times New Roman"/>
                          <a:cs typeface="Times New Roman" panose="02020603050405020304" pitchFamily="18" charset="0"/>
                        </a:rPr>
                        <a:t>d</a:t>
                      </a:r>
                      <a:r>
                        <a:rPr lang="vi-VN" sz="2400" i="1" dirty="0" smtClean="0">
                          <a:effectLst/>
                          <a:latin typeface="Times New Roman" panose="02020603050405020304" pitchFamily="18" charset="0"/>
                          <a:ea typeface="Times New Roman"/>
                          <a:cs typeface="Times New Roman" panose="02020603050405020304" pitchFamily="18" charset="0"/>
                        </a:rPr>
                        <a:t>u</a:t>
                      </a:r>
                      <a:r>
                        <a:rPr lang="vi-VN" sz="2400" dirty="0" smtClean="0">
                          <a:effectLst/>
                          <a:latin typeface="Times New Roman" panose="02020603050405020304" pitchFamily="18" charset="0"/>
                          <a:ea typeface="Times New Roman"/>
                          <a:cs typeface="Times New Roman" panose="02020603050405020304" pitchFamily="18" charset="0"/>
                        </a:rPr>
                        <a:t> </a:t>
                      </a:r>
                      <a:endParaRPr lang="en-US" sz="2400" dirty="0" smtClean="0">
                        <a:effectLst/>
                        <a:latin typeface="Times New Roman" panose="02020603050405020304" pitchFamily="18" charset="0"/>
                        <a:ea typeface="Calibri"/>
                        <a:cs typeface="Times New Roman" panose="02020603050405020304" pitchFamily="18" charset="0"/>
                      </a:endParaRPr>
                    </a:p>
                    <a:p>
                      <a:pPr algn="just">
                        <a:lnSpc>
                          <a:spcPct val="100000"/>
                        </a:lnSpc>
                        <a:spcAft>
                          <a:spcPts val="0"/>
                        </a:spcAft>
                      </a:pPr>
                      <a:r>
                        <a:rPr lang="en-US" sz="2400" dirty="0" smtClean="0">
                          <a:effectLst/>
                          <a:latin typeface="Times New Roman" panose="02020603050405020304" pitchFamily="18" charset="0"/>
                          <a:ea typeface="Times New Roman"/>
                          <a:cs typeface="Times New Roman" panose="02020603050405020304" pitchFamily="18" charset="0"/>
                        </a:rPr>
                        <a:t>-</a:t>
                      </a:r>
                      <a:r>
                        <a:rPr lang="vi-VN" sz="2400" dirty="0" smtClean="0">
                          <a:effectLst/>
                          <a:latin typeface="Times New Roman" panose="02020603050405020304" pitchFamily="18" charset="0"/>
                          <a:ea typeface="Times New Roman"/>
                          <a:cs typeface="Times New Roman" panose="02020603050405020304" pitchFamily="18" charset="0"/>
                        </a:rPr>
                        <a:t> </a:t>
                      </a:r>
                      <a:r>
                        <a:rPr lang="en-US" sz="2400" dirty="0" smtClean="0">
                          <a:effectLst/>
                          <a:latin typeface="Times New Roman" panose="02020603050405020304" pitchFamily="18" charset="0"/>
                          <a:ea typeface="Times New Roman"/>
                          <a:cs typeface="Times New Roman" panose="02020603050405020304" pitchFamily="18" charset="0"/>
                        </a:rPr>
                        <a:t>X</a:t>
                      </a:r>
                      <a:r>
                        <a:rPr lang="vi-VN" sz="2400" dirty="0" smtClean="0">
                          <a:effectLst/>
                          <a:latin typeface="Times New Roman" panose="02020603050405020304" pitchFamily="18" charset="0"/>
                          <a:ea typeface="Times New Roman"/>
                          <a:cs typeface="Times New Roman" panose="02020603050405020304" pitchFamily="18" charset="0"/>
                        </a:rPr>
                        <a:t>ông vào trung tâm “họng quỷ” với lượng nước 450 000 mét khối mỗi giây. </a:t>
                      </a:r>
                      <a:endParaRPr lang="en-US" sz="2400" dirty="0" smtClean="0">
                        <a:effectLst/>
                        <a:latin typeface="Times New Roman" panose="02020603050405020304" pitchFamily="18" charset="0"/>
                        <a:ea typeface="Calibri"/>
                        <a:cs typeface="Times New Roman" panose="02020603050405020304" pitchFamily="18" charset="0"/>
                      </a:endParaRPr>
                    </a:p>
                    <a:p>
                      <a:pPr algn="just">
                        <a:lnSpc>
                          <a:spcPct val="100000"/>
                        </a:lnSpc>
                        <a:spcAft>
                          <a:spcPts val="0"/>
                        </a:spcAft>
                      </a:pPr>
                      <a:r>
                        <a:rPr lang="en-US" sz="2400" dirty="0" smtClean="0">
                          <a:effectLst/>
                          <a:latin typeface="Times New Roman" panose="02020603050405020304" pitchFamily="18" charset="0"/>
                          <a:ea typeface="Times New Roman"/>
                          <a:cs typeface="Times New Roman" panose="02020603050405020304" pitchFamily="18" charset="0"/>
                        </a:rPr>
                        <a:t>-</a:t>
                      </a:r>
                      <a:r>
                        <a:rPr lang="vi-VN" sz="2400" dirty="0" smtClean="0">
                          <a:effectLst/>
                          <a:latin typeface="Times New Roman" panose="02020603050405020304" pitchFamily="18" charset="0"/>
                          <a:ea typeface="Times New Roman"/>
                          <a:cs typeface="Times New Roman" panose="02020603050405020304" pitchFamily="18" charset="0"/>
                        </a:rPr>
                        <a:t> </a:t>
                      </a:r>
                      <a:r>
                        <a:rPr lang="en-US" sz="2400" dirty="0" smtClean="0">
                          <a:effectLst/>
                          <a:latin typeface="Times New Roman" panose="02020603050405020304" pitchFamily="18" charset="0"/>
                          <a:ea typeface="Times New Roman"/>
                          <a:cs typeface="Times New Roman" panose="02020603050405020304" pitchFamily="18" charset="0"/>
                        </a:rPr>
                        <a:t>Đ</a:t>
                      </a:r>
                      <a:r>
                        <a:rPr lang="vi-VN" sz="2400" dirty="0" smtClean="0">
                          <a:effectLst/>
                          <a:latin typeface="Times New Roman" panose="02020603050405020304" pitchFamily="18" charset="0"/>
                          <a:ea typeface="Times New Roman"/>
                          <a:cs typeface="Times New Roman" panose="02020603050405020304" pitchFamily="18" charset="0"/>
                        </a:rPr>
                        <a:t>i xe điện trên đường ray lớn, leo lên lồng sắt, chìm dần từ mỏm núi cao xuống sát mép nước sông I-goa-</a:t>
                      </a:r>
                      <a:r>
                        <a:rPr lang="en-US" sz="2400" dirty="0" smtClean="0">
                          <a:effectLst/>
                          <a:latin typeface="Times New Roman" panose="02020603050405020304" pitchFamily="18" charset="0"/>
                          <a:ea typeface="Times New Roman"/>
                          <a:cs typeface="Times New Roman" panose="02020603050405020304" pitchFamily="18" charset="0"/>
                        </a:rPr>
                        <a:t>d</a:t>
                      </a:r>
                      <a:r>
                        <a:rPr lang="vi-VN" sz="2400" dirty="0" smtClean="0">
                          <a:effectLst/>
                          <a:latin typeface="Times New Roman" panose="02020603050405020304" pitchFamily="18" charset="0"/>
                          <a:ea typeface="Times New Roman"/>
                          <a:cs typeface="Times New Roman" panose="02020603050405020304" pitchFamily="18" charset="0"/>
                        </a:rPr>
                        <a:t>u cuộn xiết. </a:t>
                      </a:r>
                      <a:endParaRPr lang="en-US" sz="2400" dirty="0" smtClean="0">
                        <a:effectLst/>
                        <a:latin typeface="Times New Roman" panose="02020603050405020304" pitchFamily="18" charset="0"/>
                        <a:ea typeface="Calibri"/>
                        <a:cs typeface="Times New Roman" panose="02020603050405020304" pitchFamily="18" charset="0"/>
                      </a:endParaRPr>
                    </a:p>
                    <a:p>
                      <a:pPr algn="just">
                        <a:lnSpc>
                          <a:spcPct val="100000"/>
                        </a:lnSpc>
                        <a:spcAft>
                          <a:spcPts val="0"/>
                        </a:spcAft>
                      </a:pPr>
                      <a:r>
                        <a:rPr lang="en-US" sz="2400" dirty="0" smtClean="0">
                          <a:effectLst/>
                          <a:latin typeface="Times New Roman" panose="02020603050405020304" pitchFamily="18" charset="0"/>
                          <a:ea typeface="Times New Roman"/>
                          <a:cs typeface="Times New Roman" panose="02020603050405020304" pitchFamily="18" charset="0"/>
                        </a:rPr>
                        <a:t>-</a:t>
                      </a:r>
                      <a:r>
                        <a:rPr lang="en-US" sz="2400" baseline="0" dirty="0" smtClean="0">
                          <a:effectLst/>
                          <a:latin typeface="Times New Roman" panose="02020603050405020304" pitchFamily="18" charset="0"/>
                          <a:ea typeface="Times New Roman"/>
                          <a:cs typeface="Times New Roman" panose="02020603050405020304" pitchFamily="18" charset="0"/>
                        </a:rPr>
                        <a:t> </a:t>
                      </a:r>
                      <a:r>
                        <a:rPr lang="vi-VN" sz="2400" dirty="0" smtClean="0">
                          <a:effectLst/>
                          <a:latin typeface="Times New Roman" panose="02020603050405020304" pitchFamily="18" charset="0"/>
                          <a:ea typeface="Times New Roman"/>
                          <a:cs typeface="Times New Roman" panose="02020603050405020304" pitchFamily="18" charset="0"/>
                        </a:rPr>
                        <a:t>Tàu chao đảo, nước xoáy, lòng thuyền bị nước té ngập quá mắt cá chân. </a:t>
                      </a:r>
                      <a:endParaRPr lang="en-US" sz="2400" dirty="0" smtClean="0">
                        <a:effectLst/>
                        <a:latin typeface="Times New Roman" panose="02020603050405020304" pitchFamily="18" charset="0"/>
                        <a:ea typeface="Calibri"/>
                        <a:cs typeface="Times New Roman" panose="02020603050405020304" pitchFamily="18" charset="0"/>
                      </a:endParaRPr>
                    </a:p>
                    <a:p>
                      <a:pPr algn="just">
                        <a:lnSpc>
                          <a:spcPct val="100000"/>
                        </a:lnSpc>
                        <a:spcAft>
                          <a:spcPts val="0"/>
                        </a:spcAft>
                      </a:pPr>
                      <a:r>
                        <a:rPr lang="en-US" sz="2400" dirty="0" smtClean="0">
                          <a:effectLst/>
                          <a:latin typeface="Times New Roman" panose="02020603050405020304" pitchFamily="18" charset="0"/>
                          <a:ea typeface="Times New Roman"/>
                          <a:cs typeface="Times New Roman" panose="02020603050405020304" pitchFamily="18" charset="0"/>
                        </a:rPr>
                        <a:t>-</a:t>
                      </a:r>
                      <a:r>
                        <a:rPr lang="vi-VN" sz="2400" dirty="0" smtClean="0">
                          <a:effectLst/>
                          <a:latin typeface="Times New Roman" panose="02020603050405020304" pitchFamily="18" charset="0"/>
                          <a:ea typeface="Times New Roman"/>
                          <a:cs typeface="Times New Roman" panose="02020603050405020304" pitchFamily="18" charset="0"/>
                        </a:rPr>
                        <a:t> Tiếng nước gầm thét ào ào, biển nước cuồn cuộn</a:t>
                      </a:r>
                      <a:endParaRPr lang="en-US" sz="2400" dirty="0" smtClean="0">
                        <a:effectLst/>
                        <a:latin typeface="Times New Roman" panose="02020603050405020304" pitchFamily="18" charset="0"/>
                        <a:ea typeface="Calibri"/>
                        <a:cs typeface="Times New Roman" panose="02020603050405020304" pitchFamily="18" charset="0"/>
                      </a:endParaRPr>
                    </a:p>
                    <a:p>
                      <a:pPr algn="just">
                        <a:lnSpc>
                          <a:spcPct val="100000"/>
                        </a:lnSpc>
                        <a:spcAft>
                          <a:spcPts val="0"/>
                        </a:spcAft>
                      </a:pPr>
                      <a:r>
                        <a:rPr lang="en-US" sz="2400" baseline="0" dirty="0" smtClean="0">
                          <a:effectLst/>
                          <a:latin typeface="Times New Roman" panose="02020603050405020304" pitchFamily="18" charset="0"/>
                          <a:ea typeface="Times New Roman"/>
                          <a:cs typeface="Times New Roman" panose="02020603050405020304" pitchFamily="18" charset="0"/>
                        </a:rPr>
                        <a:t>- </a:t>
                      </a:r>
                      <a:r>
                        <a:rPr lang="vi-VN" sz="2400" dirty="0" smtClean="0">
                          <a:effectLst/>
                          <a:latin typeface="Times New Roman" panose="02020603050405020304" pitchFamily="18" charset="0"/>
                          <a:ea typeface="Times New Roman"/>
                          <a:cs typeface="Times New Roman" panose="02020603050405020304" pitchFamily="18" charset="0"/>
                        </a:rPr>
                        <a:t>Thiên nhiên hùng vĩ nhưng rất dữ dội bởi tiếng nước chảy mạnh, chảy xiết, lạnh ngắt.</a:t>
                      </a:r>
                      <a:endParaRPr lang="en-US" sz="2400" dirty="0" smtClean="0">
                        <a:solidFill>
                          <a:srgbClr val="000000"/>
                        </a:solidFill>
                        <a:effectLst/>
                        <a:latin typeface="Times New Roman" panose="02020603050405020304" pitchFamily="18" charset="0"/>
                        <a:ea typeface="Calibri"/>
                        <a:cs typeface="Times New Roman" panose="02020603050405020304" pitchFamily="18" charset="0"/>
                      </a:endParaRPr>
                    </a:p>
                    <a:p>
                      <a:pPr algn="just">
                        <a:lnSpc>
                          <a:spcPct val="100000"/>
                        </a:lnSpc>
                        <a:spcBef>
                          <a:spcPts val="300"/>
                        </a:spcBef>
                        <a:spcAft>
                          <a:spcPts val="300"/>
                        </a:spcAft>
                      </a:pP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dirty="0">
                          <a:solidFill>
                            <a:srgbClr val="000000"/>
                          </a:solidFill>
                          <a:effectLst/>
                          <a:latin typeface="Times New Roman" panose="02020603050405020304" pitchFamily="18" charset="0"/>
                          <a:ea typeface="Calibri"/>
                          <a:cs typeface="Times New Roman" panose="02020603050405020304" pitchFamily="18" charset="0"/>
                        </a:rPr>
                        <a:t> </a:t>
                      </a:r>
                      <a:r>
                        <a:rPr lang="vi-VN" sz="2400" dirty="0" smtClean="0">
                          <a:effectLst/>
                          <a:latin typeface="Times New Roman" panose="02020603050405020304" pitchFamily="18" charset="0"/>
                          <a:ea typeface="Times New Roman"/>
                          <a:cs typeface="Times New Roman" panose="02020603050405020304" pitchFamily="18" charset="0"/>
                        </a:rPr>
                        <a:t>- Giá trị tinh thần: là một thắng cảnh thiên nhiên độc đáo, hấp dẫn đối với du khách.</a:t>
                      </a:r>
                      <a:endParaRPr lang="en-US" sz="2400" dirty="0" smtClean="0">
                        <a:effectLst/>
                        <a:latin typeface="Times New Roman" panose="02020603050405020304" pitchFamily="18" charset="0"/>
                        <a:ea typeface="Calibri"/>
                        <a:cs typeface="Times New Roman" panose="02020603050405020304" pitchFamily="18" charset="0"/>
                      </a:endParaRPr>
                    </a:p>
                    <a:p>
                      <a:pPr algn="just">
                        <a:lnSpc>
                          <a:spcPct val="100000"/>
                        </a:lnSpc>
                        <a:spcAft>
                          <a:spcPts val="0"/>
                        </a:spcAft>
                      </a:pPr>
                      <a:r>
                        <a:rPr lang="vi-VN" sz="2400" dirty="0" smtClean="0">
                          <a:effectLst/>
                          <a:latin typeface="Times New Roman" panose="02020603050405020304" pitchFamily="18" charset="0"/>
                          <a:ea typeface="Times New Roman"/>
                          <a:cs typeface="Times New Roman" panose="02020603050405020304" pitchFamily="18" charset="0"/>
                        </a:rPr>
                        <a:t>- Giá trị vật chất: là một điểm thăm quan du lịch có giá trị kinh tế. Đây là 1 kì quan thiên nhiên thế giới, được Tổ chức Bảy kì quan thiên nhiên thế giới mới ( NOWC) vinh danh 11/2021</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961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30844138"/>
              </p:ext>
            </p:extLst>
          </p:nvPr>
        </p:nvGraphicFramePr>
        <p:xfrm>
          <a:off x="460801" y="683751"/>
          <a:ext cx="10825898" cy="5048308"/>
        </p:xfrm>
        <a:graphic>
          <a:graphicData uri="http://schemas.openxmlformats.org/drawingml/2006/table">
            <a:tbl>
              <a:tblPr firstRow="1" firstCol="1" bandRow="1">
                <a:tableStyleId>{5C22544A-7EE6-4342-B048-85BDC9FD1C3A}</a:tableStyleId>
              </a:tblPr>
              <a:tblGrid>
                <a:gridCol w="3665104">
                  <a:extLst>
                    <a:ext uri="{9D8B030D-6E8A-4147-A177-3AD203B41FA5}">
                      <a16:colId xmlns:a16="http://schemas.microsoft.com/office/drawing/2014/main" val="2237884221"/>
                    </a:ext>
                  </a:extLst>
                </a:gridCol>
                <a:gridCol w="7160794">
                  <a:extLst>
                    <a:ext uri="{9D8B030D-6E8A-4147-A177-3AD203B41FA5}">
                      <a16:colId xmlns:a16="http://schemas.microsoft.com/office/drawing/2014/main" val="2596348528"/>
                    </a:ext>
                  </a:extLst>
                </a:gridCol>
              </a:tblGrid>
              <a:tr h="1262077">
                <a:tc gridSpan="2">
                  <a:txBody>
                    <a:bodyPr/>
                    <a:lstStyle/>
                    <a:p>
                      <a:pPr algn="ctr">
                        <a:spcAft>
                          <a:spcPts val="0"/>
                        </a:spcAft>
                      </a:pPr>
                      <a:r>
                        <a:rPr lang="en-US" sz="3200">
                          <a:solidFill>
                            <a:schemeClr val="tx1"/>
                          </a:solidFill>
                          <a:effectLst/>
                          <a:latin typeface="Times New Roman" panose="02020603050405020304" pitchFamily="18" charset="0"/>
                          <a:cs typeface="Times New Roman" panose="02020603050405020304" pitchFamily="18" charset="0"/>
                        </a:rPr>
                        <a:t>Yếu tố phi ngôn ngữ thể hiện trong văn bản</a:t>
                      </a:r>
                      <a:endParaRPr lang="en-US" sz="32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594662572"/>
                  </a:ext>
                </a:extLst>
              </a:tr>
              <a:tr h="1262077">
                <a:tc>
                  <a:txBody>
                    <a:bodyPr/>
                    <a:lstStyle/>
                    <a:p>
                      <a:pPr algn="l">
                        <a:spcAft>
                          <a:spcPts val="0"/>
                        </a:spcAft>
                      </a:pPr>
                      <a:r>
                        <a:rPr lang="en-US" sz="3200">
                          <a:solidFill>
                            <a:schemeClr val="tx1"/>
                          </a:solidFill>
                          <a:effectLst/>
                          <a:latin typeface="Times New Roman" panose="02020603050405020304" pitchFamily="18" charset="0"/>
                          <a:cs typeface="Times New Roman" panose="02020603050405020304" pitchFamily="18" charset="0"/>
                        </a:rPr>
                        <a:t>Số liệu</a:t>
                      </a:r>
                      <a:endParaRPr lang="en-US" sz="32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637506"/>
                  </a:ext>
                </a:extLst>
              </a:tr>
              <a:tr h="1262077">
                <a:tc>
                  <a:txBody>
                    <a:bodyPr/>
                    <a:lstStyle/>
                    <a:p>
                      <a:pPr algn="l">
                        <a:spcAft>
                          <a:spcPts val="0"/>
                        </a:spcAft>
                      </a:pPr>
                      <a:r>
                        <a:rPr lang="en-US" sz="3200">
                          <a:solidFill>
                            <a:schemeClr val="tx1"/>
                          </a:solidFill>
                          <a:effectLst/>
                          <a:latin typeface="Times New Roman" panose="02020603050405020304" pitchFamily="18" charset="0"/>
                          <a:cs typeface="Times New Roman" panose="02020603050405020304" pitchFamily="18" charset="0"/>
                        </a:rPr>
                        <a:t>Hình ảnh </a:t>
                      </a:r>
                      <a:endParaRPr lang="en-US" sz="32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716074"/>
                  </a:ext>
                </a:extLst>
              </a:tr>
              <a:tr h="1262077">
                <a:tc>
                  <a:txBody>
                    <a:bodyPr/>
                    <a:lstStyle/>
                    <a:p>
                      <a:pPr algn="l">
                        <a:spcAft>
                          <a:spcPts val="0"/>
                        </a:spcAft>
                      </a:pPr>
                      <a:r>
                        <a:rPr lang="en-US" sz="3200">
                          <a:solidFill>
                            <a:schemeClr val="tx1"/>
                          </a:solidFill>
                          <a:effectLst/>
                          <a:latin typeface="Times New Roman" panose="02020603050405020304" pitchFamily="18" charset="0"/>
                          <a:cs typeface="Times New Roman" panose="02020603050405020304" pitchFamily="18" charset="0"/>
                        </a:rPr>
                        <a:t>Biểu đồ </a:t>
                      </a:r>
                      <a:endParaRPr lang="en-US" sz="320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0778585"/>
                  </a:ext>
                </a:extLst>
              </a:tr>
            </a:tbl>
          </a:graphicData>
        </a:graphic>
      </p:graphicFrame>
    </p:spTree>
    <p:extLst>
      <p:ext uri="{BB962C8B-B14F-4D97-AF65-F5344CB8AC3E}">
        <p14:creationId xmlns:p14="http://schemas.microsoft.com/office/powerpoint/2010/main" val="388494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49745926"/>
              </p:ext>
            </p:extLst>
          </p:nvPr>
        </p:nvGraphicFramePr>
        <p:xfrm>
          <a:off x="368489" y="973083"/>
          <a:ext cx="11354938" cy="4389120"/>
        </p:xfrm>
        <a:graphic>
          <a:graphicData uri="http://schemas.openxmlformats.org/drawingml/2006/table">
            <a:tbl>
              <a:tblPr firstRow="1" firstCol="1" bandRow="1"/>
              <a:tblGrid>
                <a:gridCol w="2190074">
                  <a:extLst>
                    <a:ext uri="{9D8B030D-6E8A-4147-A177-3AD203B41FA5}">
                      <a16:colId xmlns:a16="http://schemas.microsoft.com/office/drawing/2014/main" val="1937392286"/>
                    </a:ext>
                  </a:extLst>
                </a:gridCol>
                <a:gridCol w="9164864">
                  <a:extLst>
                    <a:ext uri="{9D8B030D-6E8A-4147-A177-3AD203B41FA5}">
                      <a16:colId xmlns:a16="http://schemas.microsoft.com/office/drawing/2014/main" val="1897658291"/>
                    </a:ext>
                  </a:extLst>
                </a:gridCol>
              </a:tblGrid>
              <a:tr h="162560">
                <a:tc gridSpan="2">
                  <a:txBody>
                    <a:bodyPr/>
                    <a:lstStyle/>
                    <a:p>
                      <a:pPr algn="ctr">
                        <a:spcAft>
                          <a:spcPts val="0"/>
                        </a:spcAft>
                      </a:pPr>
                      <a:r>
                        <a:rPr lang="en-US" sz="3200" b="1" dirty="0" err="1">
                          <a:solidFill>
                            <a:schemeClr val="tx1"/>
                          </a:solidFill>
                          <a:effectLst/>
                          <a:latin typeface="Times New Roman" panose="02020603050405020304" pitchFamily="18" charset="0"/>
                          <a:ea typeface="SimSun" panose="02010600030101010101" pitchFamily="2" charset="-122"/>
                        </a:rPr>
                        <a:t>Yếu</a:t>
                      </a:r>
                      <a:r>
                        <a:rPr lang="en-US" sz="3200" b="1" dirty="0">
                          <a:solidFill>
                            <a:schemeClr val="tx1"/>
                          </a:solidFill>
                          <a:effectLst/>
                          <a:latin typeface="Times New Roman" panose="02020603050405020304" pitchFamily="18" charset="0"/>
                          <a:ea typeface="SimSun" panose="02010600030101010101" pitchFamily="2" charset="-122"/>
                        </a:rPr>
                        <a:t> </a:t>
                      </a:r>
                      <a:r>
                        <a:rPr lang="en-US" sz="3200" b="1" dirty="0" err="1">
                          <a:solidFill>
                            <a:schemeClr val="tx1"/>
                          </a:solidFill>
                          <a:effectLst/>
                          <a:latin typeface="Times New Roman" panose="02020603050405020304" pitchFamily="18" charset="0"/>
                          <a:ea typeface="SimSun" panose="02010600030101010101" pitchFamily="2" charset="-122"/>
                        </a:rPr>
                        <a:t>tố</a:t>
                      </a:r>
                      <a:r>
                        <a:rPr lang="en-US" sz="3200" b="1" dirty="0">
                          <a:solidFill>
                            <a:schemeClr val="tx1"/>
                          </a:solidFill>
                          <a:effectLst/>
                          <a:latin typeface="Times New Roman" panose="02020603050405020304" pitchFamily="18" charset="0"/>
                          <a:ea typeface="SimSun" panose="02010600030101010101" pitchFamily="2" charset="-122"/>
                        </a:rPr>
                        <a:t> phi </a:t>
                      </a:r>
                      <a:r>
                        <a:rPr lang="en-US" sz="3200" b="1" dirty="0" err="1">
                          <a:solidFill>
                            <a:schemeClr val="tx1"/>
                          </a:solidFill>
                          <a:effectLst/>
                          <a:latin typeface="Times New Roman" panose="02020603050405020304" pitchFamily="18" charset="0"/>
                          <a:ea typeface="SimSun" panose="02010600030101010101" pitchFamily="2" charset="-122"/>
                        </a:rPr>
                        <a:t>ngôn</a:t>
                      </a:r>
                      <a:r>
                        <a:rPr lang="en-US" sz="3200" b="1" dirty="0">
                          <a:solidFill>
                            <a:schemeClr val="tx1"/>
                          </a:solidFill>
                          <a:effectLst/>
                          <a:latin typeface="Times New Roman" panose="02020603050405020304" pitchFamily="18" charset="0"/>
                          <a:ea typeface="SimSun" panose="02010600030101010101" pitchFamily="2" charset="-122"/>
                        </a:rPr>
                        <a:t> </a:t>
                      </a:r>
                      <a:r>
                        <a:rPr lang="en-US" sz="3200" b="1" dirty="0" err="1">
                          <a:solidFill>
                            <a:schemeClr val="tx1"/>
                          </a:solidFill>
                          <a:effectLst/>
                          <a:latin typeface="Times New Roman" panose="02020603050405020304" pitchFamily="18" charset="0"/>
                          <a:ea typeface="SimSun" panose="02010600030101010101" pitchFamily="2" charset="-122"/>
                        </a:rPr>
                        <a:t>ngữ</a:t>
                      </a:r>
                      <a:r>
                        <a:rPr lang="en-US" sz="3200" b="1" dirty="0">
                          <a:solidFill>
                            <a:schemeClr val="tx1"/>
                          </a:solidFill>
                          <a:effectLst/>
                          <a:latin typeface="Times New Roman" panose="02020603050405020304" pitchFamily="18" charset="0"/>
                          <a:ea typeface="SimSun" panose="02010600030101010101" pitchFamily="2" charset="-122"/>
                        </a:rPr>
                        <a:t> </a:t>
                      </a:r>
                      <a:r>
                        <a:rPr lang="en-US" sz="3200" b="1" dirty="0" err="1">
                          <a:solidFill>
                            <a:schemeClr val="tx1"/>
                          </a:solidFill>
                          <a:effectLst/>
                          <a:latin typeface="Times New Roman" panose="02020603050405020304" pitchFamily="18" charset="0"/>
                          <a:ea typeface="SimSun" panose="02010600030101010101" pitchFamily="2" charset="-122"/>
                        </a:rPr>
                        <a:t>thể</a:t>
                      </a:r>
                      <a:r>
                        <a:rPr lang="en-US" sz="3200" b="1" dirty="0">
                          <a:solidFill>
                            <a:schemeClr val="tx1"/>
                          </a:solidFill>
                          <a:effectLst/>
                          <a:latin typeface="Times New Roman" panose="02020603050405020304" pitchFamily="18" charset="0"/>
                          <a:ea typeface="SimSun" panose="02010600030101010101" pitchFamily="2" charset="-122"/>
                        </a:rPr>
                        <a:t> </a:t>
                      </a:r>
                      <a:r>
                        <a:rPr lang="en-US" sz="3200" b="1" dirty="0" err="1">
                          <a:solidFill>
                            <a:schemeClr val="tx1"/>
                          </a:solidFill>
                          <a:effectLst/>
                          <a:latin typeface="Times New Roman" panose="02020603050405020304" pitchFamily="18" charset="0"/>
                          <a:ea typeface="SimSun" panose="02010600030101010101" pitchFamily="2" charset="-122"/>
                        </a:rPr>
                        <a:t>hiện</a:t>
                      </a:r>
                      <a:r>
                        <a:rPr lang="en-US" sz="3200" b="1" dirty="0">
                          <a:solidFill>
                            <a:schemeClr val="tx1"/>
                          </a:solidFill>
                          <a:effectLst/>
                          <a:latin typeface="Times New Roman" panose="02020603050405020304" pitchFamily="18" charset="0"/>
                          <a:ea typeface="SimSun" panose="02010600030101010101" pitchFamily="2" charset="-122"/>
                        </a:rPr>
                        <a:t> </a:t>
                      </a:r>
                      <a:r>
                        <a:rPr lang="en-US" sz="3200" b="1" dirty="0" err="1">
                          <a:solidFill>
                            <a:schemeClr val="tx1"/>
                          </a:solidFill>
                          <a:effectLst/>
                          <a:latin typeface="Times New Roman" panose="02020603050405020304" pitchFamily="18" charset="0"/>
                          <a:ea typeface="SimSun" panose="02010600030101010101" pitchFamily="2" charset="-122"/>
                        </a:rPr>
                        <a:t>trong</a:t>
                      </a:r>
                      <a:r>
                        <a:rPr lang="en-US" sz="3200" b="1" dirty="0">
                          <a:solidFill>
                            <a:schemeClr val="tx1"/>
                          </a:solidFill>
                          <a:effectLst/>
                          <a:latin typeface="Times New Roman" panose="02020603050405020304" pitchFamily="18" charset="0"/>
                          <a:ea typeface="SimSun" panose="02010600030101010101" pitchFamily="2" charset="-122"/>
                        </a:rPr>
                        <a:t> </a:t>
                      </a:r>
                      <a:r>
                        <a:rPr lang="en-US" sz="3200" b="1" dirty="0" err="1">
                          <a:solidFill>
                            <a:schemeClr val="tx1"/>
                          </a:solidFill>
                          <a:effectLst/>
                          <a:latin typeface="Times New Roman" panose="02020603050405020304" pitchFamily="18" charset="0"/>
                          <a:ea typeface="SimSun" panose="02010600030101010101" pitchFamily="2" charset="-122"/>
                        </a:rPr>
                        <a:t>văn</a:t>
                      </a:r>
                      <a:r>
                        <a:rPr lang="en-US" sz="3200" b="1" dirty="0">
                          <a:solidFill>
                            <a:schemeClr val="tx1"/>
                          </a:solidFill>
                          <a:effectLst/>
                          <a:latin typeface="Times New Roman" panose="02020603050405020304" pitchFamily="18" charset="0"/>
                          <a:ea typeface="SimSun" panose="02010600030101010101" pitchFamily="2" charset="-122"/>
                        </a:rPr>
                        <a:t> </a:t>
                      </a:r>
                      <a:r>
                        <a:rPr lang="en-US" sz="3200" b="1" dirty="0" err="1">
                          <a:solidFill>
                            <a:schemeClr val="tx1"/>
                          </a:solidFill>
                          <a:effectLst/>
                          <a:latin typeface="Times New Roman" panose="02020603050405020304" pitchFamily="18" charset="0"/>
                          <a:ea typeface="SimSun" panose="02010600030101010101" pitchFamily="2" charset="-122"/>
                        </a:rPr>
                        <a:t>bản</a:t>
                      </a:r>
                      <a:endParaRPr lang="en-US" sz="3200" dirty="0">
                        <a:solidFill>
                          <a:schemeClr val="tx1"/>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733384184"/>
                  </a:ext>
                </a:extLst>
              </a:tr>
              <a:tr h="318770">
                <a:tc>
                  <a:txBody>
                    <a:bodyPr/>
                    <a:lstStyle/>
                    <a:p>
                      <a:pPr algn="l">
                        <a:spcAft>
                          <a:spcPts val="0"/>
                        </a:spcAft>
                      </a:pPr>
                      <a:r>
                        <a:rPr lang="en-US" sz="3200" b="1">
                          <a:solidFill>
                            <a:srgbClr val="FF0000"/>
                          </a:solidFill>
                          <a:effectLst/>
                          <a:latin typeface="Times New Roman" panose="02020603050405020304" pitchFamily="18" charset="0"/>
                          <a:ea typeface="SimSun" panose="02010600030101010101" pitchFamily="2" charset="-122"/>
                        </a:rPr>
                        <a:t>Số liệu</a:t>
                      </a:r>
                      <a:endParaRPr lang="en-US" sz="3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3200" dirty="0">
                          <a:effectLst/>
                          <a:latin typeface="Times New Roman" panose="02020603050405020304" pitchFamily="18" charset="0"/>
                          <a:ea typeface="SimSun" panose="02010600030101010101" pitchFamily="2" charset="-122"/>
                        </a:rPr>
                        <a:t>- </a:t>
                      </a:r>
                      <a:r>
                        <a:rPr lang="en-US" sz="3200" dirty="0" err="1">
                          <a:effectLst/>
                          <a:latin typeface="Times New Roman" panose="02020603050405020304" pitchFamily="18" charset="0"/>
                          <a:ea typeface="SimSun" panose="02010600030101010101" pitchFamily="2" charset="-122"/>
                        </a:rPr>
                        <a:t>Lưu</a:t>
                      </a:r>
                      <a:r>
                        <a:rPr lang="en-US" sz="3200" dirty="0">
                          <a:effectLst/>
                          <a:latin typeface="Times New Roman" panose="02020603050405020304" pitchFamily="18" charset="0"/>
                          <a:ea typeface="SimSun" panose="02010600030101010101" pitchFamily="2" charset="-122"/>
                        </a:rPr>
                        <a:t> </a:t>
                      </a:r>
                      <a:r>
                        <a:rPr lang="en-US" sz="3200" dirty="0" err="1">
                          <a:effectLst/>
                          <a:latin typeface="Times New Roman" panose="02020603050405020304" pitchFamily="18" charset="0"/>
                          <a:ea typeface="SimSun" panose="02010600030101010101" pitchFamily="2" charset="-122"/>
                        </a:rPr>
                        <a:t>lượng</a:t>
                      </a:r>
                      <a:r>
                        <a:rPr lang="en-US" sz="3200" dirty="0">
                          <a:effectLst/>
                          <a:latin typeface="Times New Roman" panose="02020603050405020304" pitchFamily="18" charset="0"/>
                          <a:ea typeface="SimSun" panose="02010600030101010101" pitchFamily="2" charset="-122"/>
                        </a:rPr>
                        <a:t> </a:t>
                      </a:r>
                      <a:r>
                        <a:rPr lang="en-US" sz="3200" dirty="0" err="1">
                          <a:effectLst/>
                          <a:latin typeface="Times New Roman" panose="02020603050405020304" pitchFamily="18" charset="0"/>
                          <a:ea typeface="SimSun" panose="02010600030101010101" pitchFamily="2" charset="-122"/>
                        </a:rPr>
                        <a:t>nước</a:t>
                      </a:r>
                      <a:r>
                        <a:rPr lang="en-US" sz="3200" dirty="0">
                          <a:effectLst/>
                          <a:latin typeface="Times New Roman" panose="02020603050405020304" pitchFamily="18" charset="0"/>
                          <a:ea typeface="SimSun" panose="02010600030101010101" pitchFamily="2" charset="-122"/>
                        </a:rPr>
                        <a:t> 450.000m3.</a:t>
                      </a:r>
                    </a:p>
                    <a:p>
                      <a:pPr algn="l">
                        <a:spcAft>
                          <a:spcPts val="0"/>
                        </a:spcAft>
                      </a:pPr>
                      <a:r>
                        <a:rPr lang="en-US" sz="3200" dirty="0">
                          <a:effectLst/>
                          <a:latin typeface="Times New Roman" panose="02020603050405020304" pitchFamily="18" charset="0"/>
                          <a:ea typeface="SimSun" panose="02010600030101010101" pitchFamily="2" charset="-122"/>
                        </a:rPr>
                        <a:t>- </a:t>
                      </a:r>
                      <a:r>
                        <a:rPr lang="en-US" sz="3200" dirty="0" err="1">
                          <a:effectLst/>
                          <a:latin typeface="Times New Roman" panose="02020603050405020304" pitchFamily="18" charset="0"/>
                          <a:ea typeface="SimSun" panose="02010600030101010101" pitchFamily="2" charset="-122"/>
                        </a:rPr>
                        <a:t>cao</a:t>
                      </a:r>
                      <a:r>
                        <a:rPr lang="en-US" sz="3200" dirty="0">
                          <a:effectLst/>
                          <a:latin typeface="Times New Roman" panose="02020603050405020304" pitchFamily="18" charset="0"/>
                          <a:ea typeface="SimSun" panose="02010600030101010101" pitchFamily="2" charset="-122"/>
                        </a:rPr>
                        <a:t> 82m , </a:t>
                      </a:r>
                      <a:r>
                        <a:rPr lang="en-US" sz="3200" dirty="0" err="1">
                          <a:effectLst/>
                          <a:latin typeface="Times New Roman" panose="02020603050405020304" pitchFamily="18" charset="0"/>
                          <a:ea typeface="SimSun" panose="02010600030101010101" pitchFamily="2" charset="-122"/>
                        </a:rPr>
                        <a:t>rộng</a:t>
                      </a:r>
                      <a:r>
                        <a:rPr lang="en-US" sz="3200" dirty="0">
                          <a:effectLst/>
                          <a:latin typeface="Times New Roman" panose="02020603050405020304" pitchFamily="18" charset="0"/>
                          <a:ea typeface="SimSun" panose="02010600030101010101" pitchFamily="2" charset="-122"/>
                        </a:rPr>
                        <a:t> 150m, </a:t>
                      </a:r>
                      <a:r>
                        <a:rPr lang="en-US" sz="3200" dirty="0" err="1">
                          <a:effectLst/>
                          <a:latin typeface="Times New Roman" panose="02020603050405020304" pitchFamily="18" charset="0"/>
                          <a:ea typeface="SimSun" panose="02010600030101010101" pitchFamily="2" charset="-122"/>
                        </a:rPr>
                        <a:t>dài</a:t>
                      </a:r>
                      <a:r>
                        <a:rPr lang="en-US" sz="3200" dirty="0">
                          <a:effectLst/>
                          <a:latin typeface="Times New Roman" panose="02020603050405020304" pitchFamily="18" charset="0"/>
                          <a:ea typeface="SimSun" panose="02010600030101010101" pitchFamily="2" charset="-122"/>
                        </a:rPr>
                        <a:t> 700m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384378"/>
                  </a:ext>
                </a:extLst>
              </a:tr>
              <a:tr h="325755">
                <a:tc>
                  <a:txBody>
                    <a:bodyPr/>
                    <a:lstStyle/>
                    <a:p>
                      <a:pPr algn="l">
                        <a:spcAft>
                          <a:spcPts val="0"/>
                        </a:spcAft>
                      </a:pPr>
                      <a:r>
                        <a:rPr lang="en-US" sz="3200" b="1">
                          <a:solidFill>
                            <a:srgbClr val="ED0000"/>
                          </a:solidFill>
                          <a:effectLst/>
                          <a:latin typeface="Times New Roman" panose="02020603050405020304" pitchFamily="18" charset="0"/>
                          <a:ea typeface="SimSun" panose="02010600030101010101" pitchFamily="2" charset="-122"/>
                        </a:rPr>
                        <a:t>Hình ảnh </a:t>
                      </a:r>
                      <a:endParaRPr lang="en-US" sz="3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dirty="0">
                          <a:effectLst/>
                          <a:latin typeface="Times New Roman" panose="02020603050405020304" pitchFamily="18" charset="0"/>
                          <a:ea typeface="SimSun" panose="02010600030101010101" pitchFamily="2" charset="-122"/>
                        </a:rPr>
                        <a:t>- Cả 2 hình ảnh trong văn bản đều giúp người đọc hình dung ra cảnh quan kì thú </a:t>
                      </a:r>
                      <a:r>
                        <a:rPr lang="vi-VN" sz="3200" dirty="0" smtClean="0">
                          <a:effectLst/>
                          <a:latin typeface="Times New Roman" panose="02020603050405020304" pitchFamily="18" charset="0"/>
                          <a:ea typeface="SimSun" panose="02010600030101010101" pitchFamily="2" charset="-122"/>
                        </a:rPr>
                        <a:t>(Ảnh </a:t>
                      </a:r>
                      <a:r>
                        <a:rPr lang="vi-VN" sz="3200" dirty="0">
                          <a:effectLst/>
                          <a:latin typeface="Times New Roman" panose="02020603050405020304" pitchFamily="18" charset="0"/>
                          <a:ea typeface="SimSun" panose="02010600030101010101" pitchFamily="2" charset="-122"/>
                        </a:rPr>
                        <a:t>2) và sức mạnh, sự hùng vĩ của ngọn thác </a:t>
                      </a:r>
                      <a:r>
                        <a:rPr lang="vi-VN" sz="3200" dirty="0" smtClean="0">
                          <a:effectLst/>
                          <a:latin typeface="Times New Roman" panose="02020603050405020304" pitchFamily="18" charset="0"/>
                          <a:ea typeface="SimSun" panose="02010600030101010101" pitchFamily="2" charset="-122"/>
                        </a:rPr>
                        <a:t>(Ảnh </a:t>
                      </a:r>
                      <a:r>
                        <a:rPr lang="vi-VN" sz="3200" dirty="0">
                          <a:effectLst/>
                          <a:latin typeface="Times New Roman" panose="02020603050405020304" pitchFamily="18" charset="0"/>
                          <a:ea typeface="SimSun" panose="02010600030101010101" pitchFamily="2" charset="-122"/>
                        </a:rPr>
                        <a:t>1)</a:t>
                      </a:r>
                      <a:endParaRPr lang="en-US" sz="3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485085"/>
                  </a:ext>
                </a:extLst>
              </a:tr>
              <a:tr h="318770">
                <a:tc>
                  <a:txBody>
                    <a:bodyPr/>
                    <a:lstStyle/>
                    <a:p>
                      <a:pPr algn="l">
                        <a:spcAft>
                          <a:spcPts val="0"/>
                        </a:spcAft>
                      </a:pPr>
                      <a:r>
                        <a:rPr lang="en-US" sz="3200" b="1">
                          <a:solidFill>
                            <a:srgbClr val="ED0000"/>
                          </a:solidFill>
                          <a:effectLst/>
                          <a:latin typeface="Times New Roman" panose="02020603050405020304" pitchFamily="18" charset="0"/>
                          <a:ea typeface="SimSun" panose="02010600030101010101" pitchFamily="2" charset="-122"/>
                        </a:rPr>
                        <a:t>Kết luận </a:t>
                      </a:r>
                      <a:endParaRPr lang="en-US" sz="3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200" dirty="0">
                          <a:effectLst/>
                          <a:latin typeface="Times New Roman" panose="02020603050405020304" pitchFamily="18" charset="0"/>
                          <a:ea typeface="SimSun" panose="02010600030101010101" pitchFamily="2" charset="-122"/>
                        </a:rPr>
                        <a:t>- Hình ảnh, số liệu đều góp phần làm sinh động thêm các thông tin, tăng tính xác thực và đối tượng được giới thiệu trong văn bản.</a:t>
                      </a:r>
                      <a:endParaRPr lang="en-US" sz="3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71544"/>
                  </a:ext>
                </a:extLst>
              </a:tr>
            </a:tbl>
          </a:graphicData>
        </a:graphic>
      </p:graphicFrame>
    </p:spTree>
    <p:extLst>
      <p:ext uri="{BB962C8B-B14F-4D97-AF65-F5344CB8AC3E}">
        <p14:creationId xmlns:p14="http://schemas.microsoft.com/office/powerpoint/2010/main" val="405872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12" name="AutoShape 3"/>
          <p:cNvSpPr>
            <a:spLocks noChangeArrowheads="1"/>
          </p:cNvSpPr>
          <p:nvPr/>
        </p:nvSpPr>
        <p:spPr bwMode="gray">
          <a:xfrm>
            <a:off x="3375819" y="119650"/>
            <a:ext cx="5378450" cy="574675"/>
          </a:xfrm>
          <a:prstGeom prst="roundRect">
            <a:avLst>
              <a:gd name="adj" fmla="val 50000"/>
            </a:avLst>
          </a:prstGeom>
          <a:solidFill>
            <a:schemeClr val="bg1"/>
          </a:solidFill>
          <a:ln>
            <a:noFill/>
          </a:ln>
          <a:effectLst>
            <a:outerShdw dist="63500" dir="3187806" algn="ctr" rotWithShape="0">
              <a:srgbClr val="001D3A"/>
            </a:outerShdw>
          </a:effectLs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latin typeface="Times New Roman" panose="02020603050405020304" pitchFamily="18" charset="0"/>
                <a:cs typeface="Times New Roman" panose="02020603050405020304" pitchFamily="18" charset="0"/>
              </a:rPr>
              <a:t>III. TỔNG KẾT</a:t>
            </a:r>
          </a:p>
        </p:txBody>
      </p:sp>
      <p:grpSp>
        <p:nvGrpSpPr>
          <p:cNvPr id="23" name="组合 17"/>
          <p:cNvGrpSpPr/>
          <p:nvPr/>
        </p:nvGrpSpPr>
        <p:grpSpPr>
          <a:xfrm>
            <a:off x="309583" y="-1529860"/>
            <a:ext cx="4571175" cy="7862735"/>
            <a:chOff x="767323" y="1945301"/>
            <a:chExt cx="2537706" cy="4632420"/>
          </a:xfrm>
        </p:grpSpPr>
        <p:pic>
          <p:nvPicPr>
            <p:cNvPr id="24"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323" y="3461445"/>
              <a:ext cx="2537706" cy="3116276"/>
            </a:xfrm>
            <a:prstGeom prst="rect">
              <a:avLst/>
            </a:prstGeom>
          </p:spPr>
        </p:pic>
        <p:sp>
          <p:nvSpPr>
            <p:cNvPr id="25" name="文本框 13"/>
            <p:cNvSpPr txBox="1"/>
            <p:nvPr/>
          </p:nvSpPr>
          <p:spPr>
            <a:xfrm>
              <a:off x="1317812" y="1945301"/>
              <a:ext cx="1594143" cy="295743"/>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grpSp>
        <p:nvGrpSpPr>
          <p:cNvPr id="26" name="组合 17"/>
          <p:cNvGrpSpPr/>
          <p:nvPr/>
        </p:nvGrpSpPr>
        <p:grpSpPr>
          <a:xfrm>
            <a:off x="4674509" y="-413838"/>
            <a:ext cx="7385519" cy="6698425"/>
            <a:chOff x="858750" y="1945301"/>
            <a:chExt cx="2454466" cy="5144052"/>
          </a:xfrm>
        </p:grpSpPr>
        <p:pic>
          <p:nvPicPr>
            <p:cNvPr id="27"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750" y="3027406"/>
              <a:ext cx="2454466" cy="4061947"/>
            </a:xfrm>
            <a:prstGeom prst="rect">
              <a:avLst/>
            </a:prstGeom>
          </p:spPr>
        </p:pic>
        <p:sp>
          <p:nvSpPr>
            <p:cNvPr id="28" name="文本框 13"/>
            <p:cNvSpPr txBox="1"/>
            <p:nvPr/>
          </p:nvSpPr>
          <p:spPr>
            <a:xfrm>
              <a:off x="1317812" y="1945301"/>
              <a:ext cx="1594143" cy="353597"/>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9" name="AutoShape 17"/>
          <p:cNvSpPr>
            <a:spLocks noChangeArrowheads="1"/>
          </p:cNvSpPr>
          <p:nvPr/>
        </p:nvSpPr>
        <p:spPr bwMode="gray">
          <a:xfrm>
            <a:off x="838054" y="1817639"/>
            <a:ext cx="3725623" cy="551656"/>
          </a:xfrm>
          <a:prstGeom prst="roundRect">
            <a:avLst>
              <a:gd name="adj" fmla="val 50000"/>
            </a:avLst>
          </a:prstGeom>
          <a:solidFill>
            <a:schemeClr val="accent6">
              <a:lumMod val="20000"/>
              <a:lumOff val="80000"/>
            </a:schemeClr>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Trebuchet MS" panose="020B0603020202020204"/>
              <a:cs typeface="Arial" panose="020B0604020202020204" pitchFamily="34" charset="0"/>
            </a:endParaRPr>
          </a:p>
        </p:txBody>
      </p:sp>
      <p:sp>
        <p:nvSpPr>
          <p:cNvPr id="32" name="AutoShape 17"/>
          <p:cNvSpPr>
            <a:spLocks noChangeArrowheads="1"/>
          </p:cNvSpPr>
          <p:nvPr/>
        </p:nvSpPr>
        <p:spPr bwMode="gray">
          <a:xfrm>
            <a:off x="7001128" y="1797462"/>
            <a:ext cx="3725623" cy="551656"/>
          </a:xfrm>
          <a:prstGeom prst="roundRect">
            <a:avLst>
              <a:gd name="adj" fmla="val 50000"/>
            </a:avLst>
          </a:prstGeom>
          <a:solidFill>
            <a:schemeClr val="accent4">
              <a:lumMod val="20000"/>
              <a:lumOff val="80000"/>
            </a:schemeClr>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cs typeface="Arial" panose="020B0604020202020204" pitchFamily="34" charset="0"/>
            </a:endParaRPr>
          </a:p>
        </p:txBody>
      </p:sp>
      <p:sp>
        <p:nvSpPr>
          <p:cNvPr id="33" name="Text Box 20"/>
          <p:cNvSpPr txBox="1">
            <a:spLocks noChangeArrowheads="1"/>
          </p:cNvSpPr>
          <p:nvPr/>
        </p:nvSpPr>
        <p:spPr bwMode="gray">
          <a:xfrm>
            <a:off x="1601345" y="1877812"/>
            <a:ext cx="22565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2400" b="1" dirty="0">
                <a:latin typeface="Times New Roman" panose="02020603050405020304" pitchFamily="18" charset="0"/>
                <a:cs typeface="Times New Roman" panose="02020603050405020304" pitchFamily="18" charset="0"/>
              </a:rPr>
              <a:t>NGHỆ THUẬT</a:t>
            </a:r>
          </a:p>
        </p:txBody>
      </p:sp>
      <p:sp>
        <p:nvSpPr>
          <p:cNvPr id="34" name="Text Box 20"/>
          <p:cNvSpPr txBox="1">
            <a:spLocks noChangeArrowheads="1"/>
          </p:cNvSpPr>
          <p:nvPr/>
        </p:nvSpPr>
        <p:spPr bwMode="gray">
          <a:xfrm>
            <a:off x="8110611" y="1842458"/>
            <a:ext cx="17507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2400" b="1" dirty="0">
                <a:solidFill>
                  <a:srgbClr val="000000"/>
                </a:solidFill>
                <a:latin typeface="Times New Roman" panose="02020603050405020304" pitchFamily="18" charset="0"/>
                <a:cs typeface="Times New Roman" panose="02020603050405020304" pitchFamily="18" charset="0"/>
              </a:rPr>
              <a:t>NỘI </a:t>
            </a:r>
            <a:r>
              <a:rPr lang="en-US" altLang="en-US" sz="2400" b="1" dirty="0" smtClean="0">
                <a:solidFill>
                  <a:srgbClr val="000000"/>
                </a:solidFill>
                <a:latin typeface="Times New Roman" panose="02020603050405020304" pitchFamily="18" charset="0"/>
                <a:cs typeface="Times New Roman" panose="02020603050405020304" pitchFamily="18" charset="0"/>
              </a:rPr>
              <a:t>DUNG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73806" y="2585693"/>
            <a:ext cx="4000703" cy="2768963"/>
          </a:xfrm>
          <a:prstGeom prst="rect">
            <a:avLst/>
          </a:prstGeom>
        </p:spPr>
        <p:txBody>
          <a:bodyPr wrap="square">
            <a:spAutoFit/>
          </a:bodyPr>
          <a:lstStyle/>
          <a:p>
            <a:pPr>
              <a:lnSpc>
                <a:spcPct val="115000"/>
              </a:lnSpc>
              <a:spcAft>
                <a:spcPts val="1000"/>
              </a:spcAft>
            </a:pPr>
            <a:r>
              <a:rPr lang="vi-VN" sz="2400" dirty="0">
                <a:latin typeface="Times New Roman"/>
                <a:ea typeface="Times New Roman"/>
                <a:cs typeface="Times New Roman"/>
              </a:rPr>
              <a:t>- Biện pháp so sánh giúp người đọc cảm nhận chân thực cảnh quan thiên nhiên cũng như sự dữ dội tại thác I-goa-zu. </a:t>
            </a:r>
            <a:endParaRPr lang="en-US" sz="2400" dirty="0">
              <a:ea typeface="Calibri"/>
              <a:cs typeface="Times New Roman"/>
            </a:endParaRPr>
          </a:p>
          <a:p>
            <a:pPr algn="just">
              <a:lnSpc>
                <a:spcPct val="115000"/>
              </a:lnSpc>
              <a:spcAft>
                <a:spcPts val="1000"/>
              </a:spcAft>
            </a:pPr>
            <a:r>
              <a:rPr lang="vi-VN" sz="2400" dirty="0">
                <a:solidFill>
                  <a:srgbClr val="000000"/>
                </a:solidFill>
                <a:latin typeface="Times New Roman"/>
                <a:ea typeface="Times New Roman"/>
                <a:cs typeface="Times New Roman"/>
              </a:rPr>
              <a:t>- Lập luận logic, dẫn chứng thuyết phục.</a:t>
            </a:r>
            <a:endParaRPr lang="en-US" sz="2400" dirty="0">
              <a:ea typeface="Calibri"/>
              <a:cs typeface="Times New Roman"/>
            </a:endParaRPr>
          </a:p>
        </p:txBody>
      </p:sp>
      <p:sp>
        <p:nvSpPr>
          <p:cNvPr id="4" name="Rectangle 3"/>
          <p:cNvSpPr/>
          <p:nvPr/>
        </p:nvSpPr>
        <p:spPr>
          <a:xfrm>
            <a:off x="5260769" y="2267913"/>
            <a:ext cx="6388925" cy="2308324"/>
          </a:xfrm>
          <a:prstGeom prst="rect">
            <a:avLst/>
          </a:prstGeom>
        </p:spPr>
        <p:txBody>
          <a:bodyPr wrap="square">
            <a:spAutoFit/>
          </a:bodyPr>
          <a:lstStyle/>
          <a:p>
            <a:pPr indent="231775" algn="just">
              <a:spcAft>
                <a:spcPts val="1000"/>
              </a:spcAft>
            </a:pPr>
            <a:r>
              <a:rPr lang="vi-VN" sz="2400" dirty="0" smtClean="0">
                <a:solidFill>
                  <a:srgbClr val="000000"/>
                </a:solidFill>
                <a:latin typeface="Times New Roman"/>
                <a:ea typeface="Times New Roman"/>
                <a:cs typeface="Times New Roman"/>
              </a:rPr>
              <a:t>Văn </a:t>
            </a:r>
            <a:r>
              <a:rPr lang="vi-VN" sz="2400" dirty="0">
                <a:solidFill>
                  <a:srgbClr val="000000"/>
                </a:solidFill>
                <a:latin typeface="Times New Roman"/>
                <a:ea typeface="Times New Roman"/>
                <a:cs typeface="Times New Roman"/>
              </a:rPr>
              <a:t>bản đem tới những thông tin hữu ích giúp người đọc trải nghiệm vẻ đẹp ấy một cách hoàn hảo nhất, từ việc miêu tả vẻ đẹp ấy, sự vĩ đại mang tính kỉ lục của thác nước, cách tả cảnh vượt thác đầy phong phu, như lao vào “họng quỷ” của du khách, và cảm nhận của tác giả và du khách.</a:t>
            </a:r>
            <a:endParaRPr lang="en-US" sz="2400" dirty="0">
              <a:ea typeface="Calibri"/>
              <a:cs typeface="Times New Roman"/>
            </a:endParaRPr>
          </a:p>
        </p:txBody>
      </p:sp>
    </p:spTree>
    <p:extLst>
      <p:ext uri="{BB962C8B-B14F-4D97-AF65-F5344CB8AC3E}">
        <p14:creationId xmlns:p14="http://schemas.microsoft.com/office/powerpoint/2010/main" val="269590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268188" y="1492912"/>
            <a:ext cx="7639396" cy="2994833"/>
          </a:xfrm>
          <a:prstGeom prst="cloudCallout">
            <a:avLst/>
          </a:prstGeom>
          <a:solidFill>
            <a:srgbClr val="CC00CC"/>
          </a:solidFill>
          <a:ln w="12700" cap="flat" cmpd="sng" algn="ctr">
            <a:solidFill>
              <a:srgbClr val="ED7D31"/>
            </a:solidFill>
            <a:prstDash val="solid"/>
            <a:miter lim="800000"/>
          </a:ln>
          <a:effectLst/>
        </p:spPr>
        <p:txBody>
          <a:bodyPr rtlCol="0" anchor="ctr"/>
          <a:lstStyle/>
          <a:p>
            <a:pPr>
              <a:lnSpc>
                <a:spcPct val="115000"/>
              </a:lnSpc>
              <a:spcAft>
                <a:spcPts val="0"/>
              </a:spcAft>
            </a:pPr>
            <a:r>
              <a:rPr lang="vi-VN" sz="2800" dirty="0">
                <a:solidFill>
                  <a:srgbClr val="FFFF00"/>
                </a:solidFill>
                <a:latin typeface="Times New Roman"/>
                <a:ea typeface="Times New Roman"/>
                <a:cs typeface="Times New Roman"/>
              </a:rPr>
              <a:t>Chia sẻ cảm nhận của em sau khi xem đoạn video về thác I-goa-du dưới đây?</a:t>
            </a:r>
            <a:endParaRPr lang="en-US" sz="2000" dirty="0">
              <a:solidFill>
                <a:srgbClr val="FFFF00"/>
              </a:solidFill>
              <a:effectLst/>
              <a:latin typeface="Calibri"/>
              <a:ea typeface="Calibri"/>
              <a:cs typeface="Times New Roman"/>
            </a:endParaRPr>
          </a:p>
        </p:txBody>
      </p:sp>
      <p:sp>
        <p:nvSpPr>
          <p:cNvPr id="3" name="Rectangle 2"/>
          <p:cNvSpPr/>
          <p:nvPr/>
        </p:nvSpPr>
        <p:spPr>
          <a:xfrm>
            <a:off x="3728852" y="427500"/>
            <a:ext cx="4025735" cy="769441"/>
          </a:xfrm>
          <a:prstGeom prst="rect">
            <a:avLst/>
          </a:prstGeom>
          <a:noFill/>
        </p:spPr>
        <p:txBody>
          <a:bodyPr wrap="square" lIns="91440" tIns="45720" rIns="91440" bIns="45720">
            <a:spAutoFit/>
          </a:bodyPr>
          <a:lstStyle/>
          <a:p>
            <a:pPr algn="ctr"/>
            <a:r>
              <a:rPr lang="en-US" sz="32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 </a:t>
            </a:r>
            <a:r>
              <a:rPr lang="en-US" sz="44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KHỞI ĐỘNG</a:t>
            </a:r>
            <a:endParaRPr lang="en-US" sz="4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543536" y="4969184"/>
            <a:ext cx="5822428" cy="390684"/>
          </a:xfrm>
          <a:prstGeom prst="rect">
            <a:avLst/>
          </a:prstGeom>
        </p:spPr>
        <p:txBody>
          <a:bodyPr wrap="none">
            <a:spAutoFit/>
          </a:bodyPr>
          <a:lstStyle/>
          <a:p>
            <a:pPr>
              <a:lnSpc>
                <a:spcPct val="115000"/>
              </a:lnSpc>
              <a:spcAft>
                <a:spcPts val="0"/>
              </a:spcAft>
            </a:pPr>
            <a:r>
              <a:rPr lang="vi-VN" u="sng" dirty="0">
                <a:solidFill>
                  <a:srgbClr val="C00000"/>
                </a:solidFill>
                <a:latin typeface="Times New Roman"/>
                <a:ea typeface="Times New Roman"/>
                <a:cs typeface="Times New Roman"/>
                <a:hlinkClick r:id="rId2"/>
              </a:rPr>
              <a:t>https://youtu.be/MtCBSx7TX_M?si=Hwsw8DAn4D9SkkZS</a:t>
            </a:r>
            <a:endParaRPr lang="en-US" sz="1400" dirty="0">
              <a:solidFill>
                <a:srgbClr val="C00000"/>
              </a:solidFill>
              <a:effectLst/>
              <a:latin typeface="Calibri"/>
              <a:ea typeface="Calibri"/>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75" y="923163"/>
            <a:ext cx="268922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4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163543" y="180820"/>
            <a:ext cx="248230" cy="24846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5" name="Rectangle 4"/>
          <p:cNvSpPr/>
          <p:nvPr/>
        </p:nvSpPr>
        <p:spPr>
          <a:xfrm>
            <a:off x="2374851" y="2239811"/>
            <a:ext cx="7906331" cy="132343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Khám</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phá</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kì</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quan</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thế</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giới</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p>
          <a:p>
            <a:pPr algn="ct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Thác</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I – goa - du</a:t>
            </a:r>
            <a:endParaRPr lang="en-US" sz="4000" b="1" cap="all" dirty="0">
              <a:ln w="0"/>
              <a:solidFill>
                <a:srgbClr val="FF0000"/>
              </a:solidFill>
              <a:effectLst>
                <a:reflection blurRad="12700" stA="50000" endPos="50000" dist="5000" dir="5400000" sy="-100000" rotWithShape="0"/>
              </a:effectLst>
            </a:endParaRPr>
          </a:p>
        </p:txBody>
      </p:sp>
      <p:sp>
        <p:nvSpPr>
          <p:cNvPr id="3" name="Oval 2"/>
          <p:cNvSpPr/>
          <p:nvPr/>
        </p:nvSpPr>
        <p:spPr>
          <a:xfrm>
            <a:off x="1156639" y="3895106"/>
            <a:ext cx="2857221" cy="2576946"/>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p:nvSpPr>
        <p:spPr>
          <a:xfrm>
            <a:off x="4643657" y="4052454"/>
            <a:ext cx="3099458" cy="2262249"/>
          </a:xfrm>
          <a:prstGeom prst="hexagon">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389822" y="3895106"/>
            <a:ext cx="2783129" cy="2484912"/>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567653" y="1378774"/>
            <a:ext cx="5889536" cy="646331"/>
          </a:xfrm>
          <a:prstGeom prst="rect">
            <a:avLst/>
          </a:prstGeom>
          <a:noFill/>
        </p:spPr>
        <p:txBody>
          <a:bodyPr wrap="square" rtlCol="0">
            <a:spAutoFit/>
          </a:bodyPr>
          <a:lstStyle/>
          <a:p>
            <a:r>
              <a:rPr lang="en-US" sz="3600" b="1" dirty="0" err="1" smtClean="0">
                <a:solidFill>
                  <a:schemeClr val="bg2">
                    <a:lumMod val="10000"/>
                  </a:schemeClr>
                </a:solidFill>
                <a:latin typeface="Times New Roman" panose="02020603050405020304" pitchFamily="18" charset="0"/>
                <a:cs typeface="Times New Roman" panose="02020603050405020304" pitchFamily="18" charset="0"/>
              </a:rPr>
              <a:t>Tiết</a:t>
            </a:r>
            <a:r>
              <a:rPr lang="en-US" sz="3600" b="1" dirty="0" smtClean="0">
                <a:solidFill>
                  <a:schemeClr val="bg2">
                    <a:lumMod val="10000"/>
                  </a:schemeClr>
                </a:solidFill>
                <a:latin typeface="Times New Roman" panose="02020603050405020304" pitchFamily="18" charset="0"/>
                <a:cs typeface="Times New Roman" panose="02020603050405020304" pitchFamily="18" charset="0"/>
              </a:rPr>
              <a:t> 32</a:t>
            </a:r>
            <a:endParaRPr lang="en-US" sz="3600" b="1" dirty="0">
              <a:solidFill>
                <a:schemeClr val="bg2">
                  <a:lumMod val="1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15110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2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750" fill="hold"/>
                                        <p:tgtEl>
                                          <p:spTgt spid="11"/>
                                        </p:tgtEl>
                                        <p:attrNameLst>
                                          <p:attrName>ppt_x</p:attrName>
                                        </p:attrNameLst>
                                      </p:cBhvr>
                                      <p:tavLst>
                                        <p:tav tm="0">
                                          <p:val>
                                            <p:strVal val="#ppt_x"/>
                                          </p:val>
                                        </p:tav>
                                        <p:tav tm="100000">
                                          <p:val>
                                            <p:strVal val="#ppt_x"/>
                                          </p:val>
                                        </p:tav>
                                      </p:tavLst>
                                    </p:anim>
                                    <p:anim calcmode="lin" valueType="num">
                                      <p:cBhvr additive="base">
                                        <p:cTn id="24" dur="75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25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750" fill="hold"/>
                                        <p:tgtEl>
                                          <p:spTgt spid="13"/>
                                        </p:tgtEl>
                                        <p:attrNameLst>
                                          <p:attrName>ppt_x</p:attrName>
                                        </p:attrNameLst>
                                      </p:cBhvr>
                                      <p:tavLst>
                                        <p:tav tm="0">
                                          <p:val>
                                            <p:strVal val="#ppt_x"/>
                                          </p:val>
                                        </p:tav>
                                        <p:tav tm="100000">
                                          <p:val>
                                            <p:strVal val="#ppt_x"/>
                                          </p:val>
                                        </p:tav>
                                      </p:tavLst>
                                    </p:anim>
                                    <p:anim calcmode="lin" valueType="num">
                                      <p:cBhvr additive="base">
                                        <p:cTn id="32" dur="75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par>
                                <p:cTn id="37" presetID="8" presetClass="emph" presetSubtype="0" repeatCount="2000" fill="hold" grpId="1" nodeType="withEffect">
                                  <p:stCondLst>
                                    <p:cond delay="0"/>
                                  </p:stCondLst>
                                  <p:childTnLst>
                                    <p:animRot by="-21600000">
                                      <p:cBhvr>
                                        <p:cTn id="38" dur="3500" fill="hold"/>
                                        <p:tgtEl>
                                          <p:spTgt spid="9"/>
                                        </p:tgtEl>
                                        <p:attrNameLst>
                                          <p:attrName>r</p:attrName>
                                        </p:attrNameLst>
                                      </p:cBhvr>
                                    </p:animRot>
                                  </p:childTnLst>
                                </p:cTn>
                              </p:par>
                              <p:par>
                                <p:cTn id="39" presetID="8" presetClass="emph" presetSubtype="0" repeatCount="2000" fill="hold" grpId="1" nodeType="withEffect">
                                  <p:stCondLst>
                                    <p:cond delay="0"/>
                                  </p:stCondLst>
                                  <p:childTnLst>
                                    <p:animRot by="21600000">
                                      <p:cBhvr>
                                        <p:cTn id="40" dur="3500" fill="hold"/>
                                        <p:tgtEl>
                                          <p:spTgt spid="10"/>
                                        </p:tgtEl>
                                        <p:attrNameLst>
                                          <p:attrName>r</p:attrName>
                                        </p:attrNameLst>
                                      </p:cBhvr>
                                    </p:animRot>
                                  </p:childTnLst>
                                </p:cTn>
                              </p:par>
                              <p:par>
                                <p:cTn id="41" presetID="8" presetClass="emph" presetSubtype="0" repeatCount="2000" fill="hold" grpId="1" nodeType="withEffect">
                                  <p:stCondLst>
                                    <p:cond delay="0"/>
                                  </p:stCondLst>
                                  <p:childTnLst>
                                    <p:animRot by="-21600000">
                                      <p:cBhvr>
                                        <p:cTn id="42" dur="3500" fill="hold"/>
                                        <p:tgtEl>
                                          <p:spTgt spid="12"/>
                                        </p:tgtEl>
                                        <p:attrNameLst>
                                          <p:attrName>r</p:attrName>
                                        </p:attrNameLst>
                                      </p:cBhvr>
                                    </p:animRot>
                                  </p:childTnLst>
                                </p:cTn>
                              </p:par>
                              <p:par>
                                <p:cTn id="43" presetID="8" presetClass="emph" presetSubtype="0" repeatCount="2000" fill="hold" grpId="1" nodeType="withEffect">
                                  <p:stCondLst>
                                    <p:cond delay="0"/>
                                  </p:stCondLst>
                                  <p:childTnLst>
                                    <p:animRot by="21600000">
                                      <p:cBhvr>
                                        <p:cTn id="44" dur="3500" fill="hold"/>
                                        <p:tgtEl>
                                          <p:spTgt spid="8"/>
                                        </p:tgtEl>
                                        <p:attrNameLst>
                                          <p:attrName>r</p:attrName>
                                        </p:attrNameLst>
                                      </p:cBhvr>
                                    </p:animRot>
                                  </p:childTnLst>
                                </p:cTn>
                              </p:par>
                              <p:par>
                                <p:cTn id="45" presetID="6" presetClass="emph" presetSubtype="0" repeatCount="2000" autoRev="1" fill="hold" grpId="1" nodeType="withEffect">
                                  <p:stCondLst>
                                    <p:cond delay="0"/>
                                  </p:stCondLst>
                                  <p:childTnLst>
                                    <p:animScale>
                                      <p:cBhvr>
                                        <p:cTn id="46" dur="2000" fill="hold"/>
                                        <p:tgtEl>
                                          <p:spTgt spid="14"/>
                                        </p:tgtEl>
                                      </p:cBhvr>
                                      <p:by x="150000" y="150000"/>
                                    </p:animScale>
                                  </p:childTnLst>
                                </p:cTn>
                              </p:par>
                              <p:par>
                                <p:cTn id="47" presetID="6" presetClass="emph" presetSubtype="0" repeatCount="2000" autoRev="1" fill="hold" grpId="1" nodeType="withEffect">
                                  <p:stCondLst>
                                    <p:cond delay="0"/>
                                  </p:stCondLst>
                                  <p:childTnLst>
                                    <p:animScale>
                                      <p:cBhvr>
                                        <p:cTn id="48" dur="2000" fill="hold"/>
                                        <p:tgtEl>
                                          <p:spTgt spid="7"/>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1000" fill="hold"/>
                                        <p:tgtEl>
                                          <p:spTgt spid="5"/>
                                        </p:tgtEl>
                                        <p:attrNameLst>
                                          <p:attrName>ppt_w</p:attrName>
                                        </p:attrNameLst>
                                      </p:cBhvr>
                                      <p:tavLst>
                                        <p:tav tm="0">
                                          <p:val>
                                            <p:fltVal val="0"/>
                                          </p:val>
                                        </p:tav>
                                        <p:tav tm="100000">
                                          <p:val>
                                            <p:strVal val="#ppt_w"/>
                                          </p:val>
                                        </p:tav>
                                      </p:tavLst>
                                    </p:anim>
                                    <p:anim calcmode="lin" valueType="num">
                                      <p:cBhvr>
                                        <p:cTn id="54" dur="1000" fill="hold"/>
                                        <p:tgtEl>
                                          <p:spTgt spid="5"/>
                                        </p:tgtEl>
                                        <p:attrNameLst>
                                          <p:attrName>ppt_h</p:attrName>
                                        </p:attrNameLst>
                                      </p:cBhvr>
                                      <p:tavLst>
                                        <p:tav tm="0">
                                          <p:val>
                                            <p:fltVal val="0"/>
                                          </p:val>
                                        </p:tav>
                                        <p:tav tm="100000">
                                          <p:val>
                                            <p:strVal val="#ppt_h"/>
                                          </p:val>
                                        </p:tav>
                                      </p:tavLst>
                                    </p:anim>
                                    <p:anim calcmode="lin" valueType="num">
                                      <p:cBhvr>
                                        <p:cTn id="55" dur="1000" fill="hold"/>
                                        <p:tgtEl>
                                          <p:spTgt spid="5"/>
                                        </p:tgtEl>
                                        <p:attrNameLst>
                                          <p:attrName>style.rotation</p:attrName>
                                        </p:attrNameLst>
                                      </p:cBhvr>
                                      <p:tavLst>
                                        <p:tav tm="0">
                                          <p:val>
                                            <p:fltVal val="90"/>
                                          </p:val>
                                        </p:tav>
                                        <p:tav tm="100000">
                                          <p:val>
                                            <p:fltVal val="0"/>
                                          </p:val>
                                        </p:tav>
                                      </p:tavLst>
                                    </p:anim>
                                    <p:animEffect transition="in" filter="fade">
                                      <p:cBhvr>
                                        <p:cTn id="5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191070"/>
            <a:ext cx="11672888" cy="6295456"/>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860095132"/>
              </p:ext>
            </p:extLst>
          </p:nvPr>
        </p:nvGraphicFramePr>
        <p:xfrm>
          <a:off x="961291" y="883736"/>
          <a:ext cx="10256716" cy="2473533"/>
        </p:xfrm>
        <a:graphic>
          <a:graphicData uri="http://schemas.openxmlformats.org/drawingml/2006/table">
            <a:tbl>
              <a:tblPr firstRow="1" firstCol="1" bandRow="1"/>
              <a:tblGrid>
                <a:gridCol w="2181495">
                  <a:extLst>
                    <a:ext uri="{9D8B030D-6E8A-4147-A177-3AD203B41FA5}">
                      <a16:colId xmlns:a16="http://schemas.microsoft.com/office/drawing/2014/main" val="20000"/>
                    </a:ext>
                  </a:extLst>
                </a:gridCol>
                <a:gridCol w="1995054">
                  <a:extLst>
                    <a:ext uri="{9D8B030D-6E8A-4147-A177-3AD203B41FA5}">
                      <a16:colId xmlns:a16="http://schemas.microsoft.com/office/drawing/2014/main" val="20001"/>
                    </a:ext>
                  </a:extLst>
                </a:gridCol>
                <a:gridCol w="3218213">
                  <a:extLst>
                    <a:ext uri="{9D8B030D-6E8A-4147-A177-3AD203B41FA5}">
                      <a16:colId xmlns:a16="http://schemas.microsoft.com/office/drawing/2014/main" val="20002"/>
                    </a:ext>
                  </a:extLst>
                </a:gridCol>
                <a:gridCol w="2861954">
                  <a:extLst>
                    <a:ext uri="{9D8B030D-6E8A-4147-A177-3AD203B41FA5}">
                      <a16:colId xmlns:a16="http://schemas.microsoft.com/office/drawing/2014/main" val="20003"/>
                    </a:ext>
                  </a:extLst>
                </a:gridCol>
              </a:tblGrid>
              <a:tr h="570017">
                <a:tc gridSpan="4">
                  <a:txBody>
                    <a:bodyPr/>
                    <a:lstStyle/>
                    <a:p>
                      <a:pPr algn="ctr" defTabSz="601663">
                        <a:lnSpc>
                          <a:spcPct val="115000"/>
                        </a:lnSpc>
                        <a:spcBef>
                          <a:spcPts val="300"/>
                        </a:spcBef>
                        <a:spcAft>
                          <a:spcPts val="300"/>
                        </a:spcAft>
                        <a:tabLst>
                          <a:tab pos="180975" algn="l"/>
                          <a:tab pos="2292350" algn="ctr"/>
                        </a:tabLst>
                      </a:pPr>
                      <a:r>
                        <a:rPr lang="en-US" sz="2400" b="1" dirty="0" smtClean="0">
                          <a:solidFill>
                            <a:srgbClr val="0070C0"/>
                          </a:solidFill>
                          <a:effectLst/>
                          <a:latin typeface="Times New Roman" panose="02020603050405020304" pitchFamily="18" charset="0"/>
                          <a:ea typeface="Calibri"/>
                          <a:cs typeface="Times New Roman" panose="02020603050405020304" pitchFamily="18" charset="0"/>
                        </a:rPr>
                        <a:t>PHIẾU HỌC TẬP SỐ 1</a:t>
                      </a:r>
                      <a:endParaRPr lang="en-US" sz="2400" dirty="0" smtClean="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pPr>
                      <a:r>
                        <a:rPr lang="en-US" sz="2400" dirty="0" smtClean="0">
                          <a:solidFill>
                            <a:srgbClr val="000000"/>
                          </a:solidFill>
                          <a:effectLst/>
                          <a:latin typeface="Times New Roman" panose="02020603050405020304" pitchFamily="18" charset="0"/>
                          <a:ea typeface="Calibri"/>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18695">
                <a:tc>
                  <a:txBody>
                    <a:bodyPr/>
                    <a:lstStyle/>
                    <a:p>
                      <a:pPr algn="ctr">
                        <a:lnSpc>
                          <a:spcPct val="115000"/>
                        </a:lnSpc>
                        <a:spcBef>
                          <a:spcPts val="300"/>
                        </a:spcBef>
                        <a:spcAft>
                          <a:spcPts val="300"/>
                        </a:spcAft>
                      </a:pPr>
                      <a:r>
                        <a:rPr lang="en-US" sz="2400" b="1" dirty="0" err="1">
                          <a:solidFill>
                            <a:srgbClr val="000000"/>
                          </a:solidFill>
                          <a:effectLst/>
                          <a:latin typeface="Times New Roman" panose="02020603050405020304" pitchFamily="18" charset="0"/>
                          <a:ea typeface="Calibri"/>
                          <a:cs typeface="Times New Roman" panose="02020603050405020304" pitchFamily="18" charset="0"/>
                        </a:rPr>
                        <a:t>Xuất</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xứ</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b="1" dirty="0" err="1">
                          <a:solidFill>
                            <a:srgbClr val="000000"/>
                          </a:solidFill>
                          <a:effectLst/>
                          <a:latin typeface="Times New Roman" panose="02020603050405020304" pitchFamily="18" charset="0"/>
                          <a:ea typeface="Calibri"/>
                          <a:cs typeface="Times New Roman" panose="02020603050405020304" pitchFamily="18" charset="0"/>
                        </a:rPr>
                        <a:t>Thể</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loại</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b="1" dirty="0" err="1">
                          <a:solidFill>
                            <a:srgbClr val="000000"/>
                          </a:solidFill>
                          <a:effectLst/>
                          <a:latin typeface="Times New Roman" panose="02020603050405020304" pitchFamily="18" charset="0"/>
                          <a:ea typeface="Calibri"/>
                          <a:cs typeface="Times New Roman" panose="02020603050405020304" pitchFamily="18" charset="0"/>
                        </a:rPr>
                        <a:t>Phương</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biểu</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đạt</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b="1" dirty="0" err="1">
                          <a:solidFill>
                            <a:srgbClr val="000000"/>
                          </a:solidFill>
                          <a:effectLst/>
                          <a:latin typeface="Times New Roman" panose="02020603050405020304" pitchFamily="18" charset="0"/>
                          <a:ea typeface="Calibri"/>
                          <a:cs typeface="Times New Roman" panose="02020603050405020304" pitchFamily="18" charset="0"/>
                        </a:rPr>
                        <a:t>Bố</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cục</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518695">
                <a:tc>
                  <a:txBody>
                    <a:bodyPr/>
                    <a:lstStyle/>
                    <a:p>
                      <a:pPr>
                        <a:lnSpc>
                          <a:spcPct val="115000"/>
                        </a:lnSpc>
                        <a:spcBef>
                          <a:spcPts val="300"/>
                        </a:spcBef>
                        <a:spcAft>
                          <a:spcPts val="300"/>
                        </a:spcAft>
                      </a:pPr>
                      <a:r>
                        <a:rPr lang="en-US" sz="2400">
                          <a:solidFill>
                            <a:srgbClr val="000000"/>
                          </a:solidFill>
                          <a:effectLst/>
                          <a:latin typeface="Times New Roman" panose="02020603050405020304" pitchFamily="18" charset="0"/>
                          <a:ea typeface="Calibri"/>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2400">
                          <a:solidFill>
                            <a:srgbClr val="000000"/>
                          </a:solidFill>
                          <a:effectLst/>
                          <a:latin typeface="Times New Roman" panose="02020603050405020304" pitchFamily="18" charset="0"/>
                          <a:ea typeface="Calibri"/>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2400">
                          <a:solidFill>
                            <a:srgbClr val="000000"/>
                          </a:solidFill>
                          <a:effectLst/>
                          <a:latin typeface="Times New Roman" panose="02020603050405020304" pitchFamily="18" charset="0"/>
                          <a:ea typeface="Calibri"/>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2400">
                          <a:solidFill>
                            <a:srgbClr val="000000"/>
                          </a:solidFill>
                          <a:effectLst/>
                          <a:latin typeface="Times New Roman" panose="02020603050405020304" pitchFamily="18" charset="0"/>
                          <a:ea typeface="Calibri"/>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8695">
                <a:tc>
                  <a:txBody>
                    <a:bodyPr/>
                    <a:lstStyle/>
                    <a:p>
                      <a:pPr>
                        <a:lnSpc>
                          <a:spcPct val="115000"/>
                        </a:lnSpc>
                        <a:spcBef>
                          <a:spcPts val="300"/>
                        </a:spcBef>
                        <a:spcAft>
                          <a:spcPts val="300"/>
                        </a:spcAft>
                      </a:pPr>
                      <a:r>
                        <a:rPr lang="en-US" sz="2400">
                          <a:solidFill>
                            <a:srgbClr val="000000"/>
                          </a:solidFill>
                          <a:effectLst/>
                          <a:latin typeface="Times New Roman" panose="02020603050405020304" pitchFamily="18" charset="0"/>
                          <a:ea typeface="Calibri"/>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2400">
                          <a:solidFill>
                            <a:srgbClr val="000000"/>
                          </a:solidFill>
                          <a:effectLst/>
                          <a:latin typeface="Times New Roman" panose="02020603050405020304" pitchFamily="18" charset="0"/>
                          <a:ea typeface="Calibri"/>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2400">
                          <a:solidFill>
                            <a:srgbClr val="000000"/>
                          </a:solidFill>
                          <a:effectLst/>
                          <a:latin typeface="Times New Roman" panose="02020603050405020304" pitchFamily="18" charset="0"/>
                          <a:ea typeface="Calibri"/>
                          <a:cs typeface="Times New Roman" panose="02020603050405020304" pitchFamily="18" charset="0"/>
                        </a:rPr>
                        <a:t> </a:t>
                      </a:r>
                      <a:endParaRPr lang="en-US" sz="24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2400" dirty="0">
                          <a:solidFill>
                            <a:srgbClr val="000000"/>
                          </a:solidFill>
                          <a:effectLst/>
                          <a:latin typeface="Times New Roman" panose="02020603050405020304" pitchFamily="18" charset="0"/>
                          <a:ea typeface="Calibri"/>
                          <a:cs typeface="Times New Roman" panose="02020603050405020304" pitchFamily="18" charset="0"/>
                        </a:rPr>
                        <a:t> </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3237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150126"/>
            <a:ext cx="11672888" cy="633640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213486893"/>
              </p:ext>
            </p:extLst>
          </p:nvPr>
        </p:nvGraphicFramePr>
        <p:xfrm>
          <a:off x="480094" y="379034"/>
          <a:ext cx="11219110" cy="5991506"/>
        </p:xfrm>
        <a:graphic>
          <a:graphicData uri="http://schemas.openxmlformats.org/drawingml/2006/table">
            <a:tbl>
              <a:tblPr firstRow="1" firstCol="1" bandRow="1"/>
              <a:tblGrid>
                <a:gridCol w="1030081">
                  <a:extLst>
                    <a:ext uri="{9D8B030D-6E8A-4147-A177-3AD203B41FA5}">
                      <a16:colId xmlns:a16="http://schemas.microsoft.com/office/drawing/2014/main" val="20000"/>
                    </a:ext>
                  </a:extLst>
                </a:gridCol>
                <a:gridCol w="1104405">
                  <a:extLst>
                    <a:ext uri="{9D8B030D-6E8A-4147-A177-3AD203B41FA5}">
                      <a16:colId xmlns:a16="http://schemas.microsoft.com/office/drawing/2014/main" val="20001"/>
                    </a:ext>
                  </a:extLst>
                </a:gridCol>
                <a:gridCol w="1575283">
                  <a:extLst>
                    <a:ext uri="{9D8B030D-6E8A-4147-A177-3AD203B41FA5}">
                      <a16:colId xmlns:a16="http://schemas.microsoft.com/office/drawing/2014/main" val="20002"/>
                    </a:ext>
                  </a:extLst>
                </a:gridCol>
                <a:gridCol w="7509341">
                  <a:extLst>
                    <a:ext uri="{9D8B030D-6E8A-4147-A177-3AD203B41FA5}">
                      <a16:colId xmlns:a16="http://schemas.microsoft.com/office/drawing/2014/main" val="20003"/>
                    </a:ext>
                  </a:extLst>
                </a:gridCol>
              </a:tblGrid>
              <a:tr h="546254">
                <a:tc gridSpan="4">
                  <a:txBody>
                    <a:bodyPr/>
                    <a:lstStyle/>
                    <a:p>
                      <a:pPr algn="ctr">
                        <a:lnSpc>
                          <a:spcPct val="115000"/>
                        </a:lnSpc>
                        <a:spcBef>
                          <a:spcPts val="300"/>
                        </a:spcBef>
                        <a:spcAft>
                          <a:spcPts val="300"/>
                        </a:spcAft>
                        <a:tabLst>
                          <a:tab pos="180975" algn="l"/>
                          <a:tab pos="3251200" algn="ctr"/>
                        </a:tabLst>
                      </a:pPr>
                      <a:r>
                        <a:rPr lang="en-US" sz="2400" b="1" dirty="0" smtClean="0">
                          <a:solidFill>
                            <a:srgbClr val="FF0000"/>
                          </a:solidFill>
                          <a:effectLst/>
                          <a:latin typeface="Times New Roman" panose="02020603050405020304" pitchFamily="18" charset="0"/>
                          <a:ea typeface="Calibri"/>
                          <a:cs typeface="Times New Roman" panose="02020603050405020304" pitchFamily="18" charset="0"/>
                        </a:rPr>
                        <a:t>PHIẾU HỌC TẬP SỐ 1</a:t>
                      </a:r>
                      <a:endParaRPr lang="en-US" sz="2400" dirty="0" smtClean="0">
                        <a:solidFill>
                          <a:srgbClr val="FF0000"/>
                        </a:solidFill>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8952">
                <a:tc>
                  <a:txBody>
                    <a:bodyPr/>
                    <a:lstStyle/>
                    <a:p>
                      <a:pPr algn="ctr">
                        <a:lnSpc>
                          <a:spcPct val="115000"/>
                        </a:lnSpc>
                        <a:spcBef>
                          <a:spcPts val="300"/>
                        </a:spcBef>
                        <a:spcAft>
                          <a:spcPts val="300"/>
                        </a:spcAft>
                      </a:pPr>
                      <a:r>
                        <a:rPr lang="en-US" sz="2400" b="1" dirty="0" err="1">
                          <a:solidFill>
                            <a:srgbClr val="000000"/>
                          </a:solidFill>
                          <a:effectLst/>
                          <a:latin typeface="Times New Roman" panose="02020603050405020304" pitchFamily="18" charset="0"/>
                          <a:ea typeface="Calibri"/>
                          <a:cs typeface="Times New Roman" panose="02020603050405020304" pitchFamily="18" charset="0"/>
                        </a:rPr>
                        <a:t>Xuất</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xứ</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Bef>
                          <a:spcPts val="300"/>
                        </a:spcBef>
                        <a:spcAft>
                          <a:spcPts val="300"/>
                        </a:spcAft>
                      </a:pPr>
                      <a:r>
                        <a:rPr lang="en-US" sz="2400" b="1" dirty="0" err="1">
                          <a:solidFill>
                            <a:srgbClr val="000000"/>
                          </a:solidFill>
                          <a:effectLst/>
                          <a:latin typeface="Times New Roman" panose="02020603050405020304" pitchFamily="18" charset="0"/>
                          <a:ea typeface="Calibri"/>
                          <a:cs typeface="Times New Roman" panose="02020603050405020304" pitchFamily="18" charset="0"/>
                        </a:rPr>
                        <a:t>Thể</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loại</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Bef>
                          <a:spcPts val="300"/>
                        </a:spcBef>
                        <a:spcAft>
                          <a:spcPts val="300"/>
                        </a:spcAft>
                      </a:pPr>
                      <a:r>
                        <a:rPr lang="en-US" sz="2400" b="1" dirty="0" err="1">
                          <a:solidFill>
                            <a:srgbClr val="000000"/>
                          </a:solidFill>
                          <a:effectLst/>
                          <a:latin typeface="Times New Roman" panose="02020603050405020304" pitchFamily="18" charset="0"/>
                          <a:ea typeface="Calibri"/>
                          <a:cs typeface="Times New Roman" panose="02020603050405020304" pitchFamily="18" charset="0"/>
                        </a:rPr>
                        <a:t>Phương</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thức</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biểu</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đạt</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Bef>
                          <a:spcPts val="300"/>
                        </a:spcBef>
                        <a:spcAft>
                          <a:spcPts val="300"/>
                        </a:spcAft>
                      </a:pPr>
                      <a:r>
                        <a:rPr lang="en-US" sz="2400" b="1" dirty="0" err="1">
                          <a:solidFill>
                            <a:srgbClr val="000000"/>
                          </a:solidFill>
                          <a:effectLst/>
                          <a:latin typeface="Times New Roman" panose="02020603050405020304" pitchFamily="18" charset="0"/>
                          <a:ea typeface="Calibri"/>
                          <a:cs typeface="Times New Roman" panose="02020603050405020304" pitchFamily="18" charset="0"/>
                        </a:rPr>
                        <a:t>Bố</a:t>
                      </a:r>
                      <a:r>
                        <a:rPr lang="en-US" sz="2400" b="1" dirty="0">
                          <a:solidFill>
                            <a:srgbClr val="000000"/>
                          </a:solidFill>
                          <a:effectLst/>
                          <a:latin typeface="Times New Roman" panose="02020603050405020304" pitchFamily="18" charset="0"/>
                          <a:ea typeface="Calibri"/>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a:cs typeface="Times New Roman" panose="02020603050405020304" pitchFamily="18" charset="0"/>
                        </a:rPr>
                        <a:t>cục</a:t>
                      </a:r>
                      <a:endParaRPr lang="en-US" sz="24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2308961">
                <a:tc>
                  <a:txBody>
                    <a:bodyPr/>
                    <a:lstStyle/>
                    <a:p>
                      <a:pPr>
                        <a:lnSpc>
                          <a:spcPct val="115000"/>
                        </a:lnSpc>
                        <a:spcBef>
                          <a:spcPts val="300"/>
                        </a:spcBef>
                        <a:spcAft>
                          <a:spcPts val="300"/>
                        </a:spcAft>
                      </a:pPr>
                      <a:r>
                        <a:rPr lang="en-US" sz="2000" dirty="0">
                          <a:solidFill>
                            <a:srgbClr val="000000"/>
                          </a:solidFill>
                          <a:effectLst/>
                          <a:latin typeface="Times New Roman" panose="02020603050405020304" pitchFamily="18" charset="0"/>
                          <a:ea typeface="Calibri"/>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p>
                      <a:pPr>
                        <a:lnSpc>
                          <a:spcPct val="115000"/>
                        </a:lnSpc>
                        <a:spcAft>
                          <a:spcPts val="1000"/>
                        </a:spcAft>
                      </a:pPr>
                      <a:r>
                        <a:rPr lang="vi-VN" sz="2000" dirty="0" smtClean="0">
                          <a:solidFill>
                            <a:srgbClr val="000000"/>
                          </a:solidFill>
                          <a:effectLst/>
                          <a:latin typeface="Times New Roman" panose="02020603050405020304" pitchFamily="18" charset="0"/>
                          <a:ea typeface="Times New Roman"/>
                          <a:cs typeface="Times New Roman" panose="02020603050405020304" pitchFamily="18" charset="0"/>
                        </a:rPr>
                        <a:t>Theo Đỗ Doãn Hoàng, laodong.vn, 23-11-2019.</a:t>
                      </a:r>
                      <a:endParaRPr lang="en-US" sz="2000" dirty="0" smtClean="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pP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2000" dirty="0">
                          <a:solidFill>
                            <a:srgbClr val="000000"/>
                          </a:solidFill>
                          <a:effectLst/>
                          <a:latin typeface="Times New Roman" panose="02020603050405020304" pitchFamily="18" charset="0"/>
                          <a:ea typeface="Calibri"/>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pPr>
                      <a:r>
                        <a:rPr lang="en-US" sz="2000" dirty="0">
                          <a:solidFill>
                            <a:srgbClr val="000000"/>
                          </a:solidFill>
                          <a:effectLst/>
                          <a:latin typeface="Times New Roman" panose="02020603050405020304" pitchFamily="18" charset="0"/>
                          <a:ea typeface="Calibri"/>
                          <a:cs typeface="Times New Roman" panose="02020603050405020304" pitchFamily="18" charset="0"/>
                        </a:rPr>
                        <a:t> </a:t>
                      </a:r>
                      <a:r>
                        <a:rPr lang="en-US" sz="2000" dirty="0" smtClean="0">
                          <a:solidFill>
                            <a:schemeClr val="tx1"/>
                          </a:solidFill>
                          <a:effectLst/>
                          <a:latin typeface="Times New Roman" panose="02020603050405020304" pitchFamily="18" charset="0"/>
                          <a:ea typeface="Calibri"/>
                          <a:cs typeface="Times New Roman" panose="02020603050405020304" pitchFamily="18" charset="0"/>
                        </a:rPr>
                        <a:t>V</a:t>
                      </a:r>
                      <a:r>
                        <a:rPr lang="vi-VN" sz="2000" dirty="0" smtClean="0">
                          <a:effectLst/>
                          <a:latin typeface="Times New Roman" panose="02020603050405020304" pitchFamily="18" charset="0"/>
                          <a:ea typeface="Calibri"/>
                          <a:cs typeface="Times New Roman" panose="02020603050405020304" pitchFamily="18" charset="0"/>
                        </a:rPr>
                        <a:t>ăn bản thông tin</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2000" dirty="0">
                          <a:solidFill>
                            <a:srgbClr val="000000"/>
                          </a:solidFill>
                          <a:effectLst/>
                          <a:latin typeface="Times New Roman" panose="02020603050405020304" pitchFamily="18" charset="0"/>
                          <a:ea typeface="Calibri"/>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p>
                      <a:pPr algn="just">
                        <a:lnSpc>
                          <a:spcPct val="115000"/>
                        </a:lnSpc>
                        <a:spcAft>
                          <a:spcPts val="1000"/>
                        </a:spcAft>
                      </a:pPr>
                      <a:r>
                        <a:rPr lang="en-US" sz="2000" dirty="0">
                          <a:solidFill>
                            <a:srgbClr val="000000"/>
                          </a:solidFill>
                          <a:effectLst/>
                          <a:latin typeface="Times New Roman" panose="02020603050405020304" pitchFamily="18" charset="0"/>
                          <a:ea typeface="Calibri"/>
                          <a:cs typeface="Times New Roman" panose="02020603050405020304" pitchFamily="18" charset="0"/>
                        </a:rPr>
                        <a:t> </a:t>
                      </a:r>
                      <a:r>
                        <a:rPr lang="en-US" sz="2000" dirty="0" smtClean="0">
                          <a:solidFill>
                            <a:srgbClr val="000000"/>
                          </a:solidFill>
                          <a:effectLst/>
                          <a:latin typeface="Times New Roman" panose="02020603050405020304" pitchFamily="18" charset="0"/>
                          <a:ea typeface="Calibri"/>
                          <a:cs typeface="Times New Roman" panose="02020603050405020304" pitchFamily="18" charset="0"/>
                        </a:rPr>
                        <a:t>T</a:t>
                      </a:r>
                      <a:r>
                        <a:rPr lang="vi-VN" sz="2000" dirty="0" smtClean="0">
                          <a:solidFill>
                            <a:srgbClr val="000000"/>
                          </a:solidFill>
                          <a:effectLst/>
                          <a:latin typeface="Times New Roman" panose="02020603050405020304" pitchFamily="18" charset="0"/>
                          <a:ea typeface="Times New Roman"/>
                          <a:cs typeface="Times New Roman" panose="02020603050405020304" pitchFamily="18" charset="0"/>
                        </a:rPr>
                        <a:t>huyết minh.</a:t>
                      </a:r>
                      <a:endParaRPr lang="en-US" sz="2000" dirty="0" smtClean="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pP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vi-VN" sz="2000" dirty="0" smtClean="0">
                          <a:solidFill>
                            <a:srgbClr val="000000"/>
                          </a:solidFill>
                          <a:effectLst/>
                          <a:latin typeface="Times New Roman" panose="02020603050405020304" pitchFamily="18" charset="0"/>
                          <a:ea typeface="Times New Roman"/>
                          <a:cs typeface="Times New Roman" panose="02020603050405020304" pitchFamily="18" charset="0"/>
                        </a:rPr>
                        <a:t>+ Phần mở đầu: (từ “Thác nước khổng lồ” đến “mét khối”): Giới thiệu chung về thác nước I-goa-du.</a:t>
                      </a:r>
                      <a:endParaRPr lang="en-US" sz="2000" dirty="0" smtClean="0">
                        <a:effectLst/>
                        <a:latin typeface="Times New Roman" panose="02020603050405020304" pitchFamily="18" charset="0"/>
                        <a:ea typeface="Calibri"/>
                        <a:cs typeface="Times New Roman" panose="02020603050405020304" pitchFamily="18" charset="0"/>
                      </a:endParaRPr>
                    </a:p>
                    <a:p>
                      <a:pPr algn="just">
                        <a:lnSpc>
                          <a:spcPct val="115000"/>
                        </a:lnSpc>
                        <a:spcAft>
                          <a:spcPts val="1000"/>
                        </a:spcAft>
                      </a:pPr>
                      <a:r>
                        <a:rPr lang="vi-VN" sz="2000" dirty="0" smtClean="0">
                          <a:solidFill>
                            <a:srgbClr val="000000"/>
                          </a:solidFill>
                          <a:effectLst/>
                          <a:latin typeface="Times New Roman" panose="02020603050405020304" pitchFamily="18" charset="0"/>
                          <a:ea typeface="Times New Roman"/>
                          <a:cs typeface="Times New Roman" panose="02020603050405020304" pitchFamily="18" charset="0"/>
                        </a:rPr>
                        <a:t>+ Phần 2: Xứ sở của những “ kì quan tạo ra bởi Đức Chúa Trời” giới thiệu chi tiết về cảnh quan chung, những địa điểm và các trò chơi ở khu vực thác I –goa- du,… </a:t>
                      </a:r>
                      <a:endParaRPr lang="en-US" sz="2000" dirty="0" smtClean="0">
                        <a:effectLst/>
                        <a:latin typeface="Times New Roman" panose="02020603050405020304" pitchFamily="18" charset="0"/>
                        <a:ea typeface="Calibri"/>
                        <a:cs typeface="Times New Roman" panose="02020603050405020304" pitchFamily="18" charset="0"/>
                      </a:endParaRPr>
                    </a:p>
                    <a:p>
                      <a:pPr algn="just">
                        <a:lnSpc>
                          <a:spcPct val="115000"/>
                        </a:lnSpc>
                        <a:spcAft>
                          <a:spcPts val="1000"/>
                        </a:spcAft>
                      </a:pPr>
                      <a:r>
                        <a:rPr lang="vi-VN" sz="2000" dirty="0" smtClean="0">
                          <a:solidFill>
                            <a:srgbClr val="000000"/>
                          </a:solidFill>
                          <a:effectLst/>
                          <a:latin typeface="Times New Roman" panose="02020603050405020304" pitchFamily="18" charset="0"/>
                          <a:ea typeface="Times New Roman"/>
                          <a:cs typeface="Times New Roman" panose="02020603050405020304" pitchFamily="18" charset="0"/>
                        </a:rPr>
                        <a:t>+ Phần 3: Ván bài sinh tử ở huyệt đạo I- goa- du: tập trung tả lại các tiết mục đi thuyền vào trung tâm thác nước được gọi là hành động xông vào trung tâm “ Họng quỷ”</a:t>
                      </a:r>
                      <a:endParaRPr lang="en-US" sz="2000" dirty="0" smtClean="0">
                        <a:effectLst/>
                        <a:latin typeface="Times New Roman" panose="02020603050405020304" pitchFamily="18" charset="0"/>
                        <a:ea typeface="Calibri"/>
                        <a:cs typeface="Times New Roman" panose="02020603050405020304" pitchFamily="18" charset="0"/>
                      </a:endParaRPr>
                    </a:p>
                    <a:p>
                      <a:r>
                        <a:rPr lang="vi-VN" sz="2000" i="1" dirty="0" smtClean="0">
                          <a:effectLst/>
                          <a:latin typeface="Times New Roman" panose="02020603050405020304" pitchFamily="18" charset="0"/>
                          <a:ea typeface="Calibri"/>
                          <a:cs typeface="Times New Roman" panose="02020603050405020304" pitchFamily="18" charset="0"/>
                        </a:rPr>
                        <a:t>=&gt; Tác giả kể lại cuộc khám phá thác nước nổi tiếng- một kì quan thế giới thật độc đáo và đầy ngoạn mục</a:t>
                      </a:r>
                      <a:endParaRPr lang="en-US" sz="2000" dirty="0" smtClean="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pPr>
                      <a:r>
                        <a:rPr lang="en-US" sz="2000" dirty="0" smtClean="0">
                          <a:solidFill>
                            <a:srgbClr val="000000"/>
                          </a:solidFill>
                          <a:effectLst/>
                          <a:latin typeface="Times New Roman" panose="02020603050405020304" pitchFamily="18" charset="0"/>
                          <a:ea typeface="Calibri"/>
                          <a:cs typeface="Times New Roman" panose="02020603050405020304" pitchFamily="18" charset="0"/>
                        </a:rPr>
                        <a:t> </a:t>
                      </a:r>
                      <a:endParaRPr lang="en-US" sz="20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670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18330460"/>
              </p:ext>
            </p:extLst>
          </p:nvPr>
        </p:nvGraphicFramePr>
        <p:xfrm>
          <a:off x="504264" y="571926"/>
          <a:ext cx="10714195" cy="5153787"/>
        </p:xfrm>
        <a:graphic>
          <a:graphicData uri="http://schemas.openxmlformats.org/drawingml/2006/table">
            <a:tbl>
              <a:tblPr firstRow="1" bandRow="1"/>
              <a:tblGrid>
                <a:gridCol w="2197993">
                  <a:extLst>
                    <a:ext uri="{9D8B030D-6E8A-4147-A177-3AD203B41FA5}">
                      <a16:colId xmlns:a16="http://schemas.microsoft.com/office/drawing/2014/main" val="3118597156"/>
                    </a:ext>
                  </a:extLst>
                </a:gridCol>
                <a:gridCol w="8516202">
                  <a:extLst>
                    <a:ext uri="{9D8B030D-6E8A-4147-A177-3AD203B41FA5}">
                      <a16:colId xmlns:a16="http://schemas.microsoft.com/office/drawing/2014/main" val="4013505047"/>
                    </a:ext>
                  </a:extLst>
                </a:gridCol>
              </a:tblGrid>
              <a:tr h="350520">
                <a:tc gridSpan="2">
                  <a:txBody>
                    <a:bodyPr/>
                    <a:lstStyle/>
                    <a:p>
                      <a:pPr algn="ctr">
                        <a:lnSpc>
                          <a:spcPct val="107000"/>
                        </a:lnSpc>
                        <a:spcAft>
                          <a:spcPts val="0"/>
                        </a:spcAft>
                      </a:pP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en-US" sz="3200" b="1" kern="12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3200" dirty="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76436816"/>
                  </a:ext>
                </a:extLst>
              </a:tr>
              <a:tr h="350520">
                <a:tc>
                  <a:txBody>
                    <a:bodyPr/>
                    <a:lstStyle/>
                    <a:p>
                      <a:pPr algn="just">
                        <a:lnSpc>
                          <a:spcPct val="107000"/>
                        </a:lnSpc>
                        <a:spcAft>
                          <a:spcPts val="0"/>
                        </a:spcAft>
                      </a:pPr>
                      <a:r>
                        <a:rPr lang="en-US" sz="3200" b="1" kern="1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nSpc>
                          <a:spcPct val="107000"/>
                        </a:lnSpc>
                      </a:pP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231676989"/>
                  </a:ext>
                </a:extLst>
              </a:tr>
              <a:tr h="350520">
                <a:tc>
                  <a:txBody>
                    <a:bodyPr/>
                    <a:lstStyle/>
                    <a:p>
                      <a:pPr algn="just">
                        <a:lnSpc>
                          <a:spcPct val="107000"/>
                        </a:lnSpc>
                        <a:spcAft>
                          <a:spcPts val="0"/>
                        </a:spcAft>
                      </a:pPr>
                      <a:r>
                        <a:rPr lang="en-US" sz="3200" b="1" kern="1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nSpc>
                          <a:spcPct val="107000"/>
                        </a:lnSpc>
                      </a:pP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822861328"/>
                  </a:ext>
                </a:extLst>
              </a:tr>
              <a:tr h="350520">
                <a:tc>
                  <a:txBody>
                    <a:bodyPr/>
                    <a:lstStyle/>
                    <a:p>
                      <a:pPr algn="just">
                        <a:lnSpc>
                          <a:spcPct val="107000"/>
                        </a:lnSpc>
                        <a:spcAft>
                          <a:spcPts val="0"/>
                        </a:spcAft>
                      </a:pPr>
                      <a:r>
                        <a:rPr lang="en-US" sz="3200" b="1" kern="1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07000"/>
                        </a:lnSpc>
                        <a:spcAft>
                          <a:spcPts val="0"/>
                        </a:spcAft>
                      </a:pPr>
                      <a:r>
                        <a:rPr lang="en-US" sz="3200" b="1" kern="1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288560187"/>
                  </a:ext>
                </a:extLst>
              </a:tr>
              <a:tr h="350520">
                <a:tc>
                  <a:txBody>
                    <a:bodyPr/>
                    <a:lstStyle/>
                    <a:p>
                      <a:pPr algn="just">
                        <a:lnSpc>
                          <a:spcPct val="107000"/>
                        </a:lnSpc>
                        <a:spcAft>
                          <a:spcPts val="0"/>
                        </a:spcAft>
                      </a:pPr>
                      <a:r>
                        <a:rPr lang="en-US" sz="3200" b="1" kern="1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Đề tài/chủ đề</a:t>
                      </a: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07000"/>
                        </a:lnSpc>
                        <a:spcAft>
                          <a:spcPts val="0"/>
                        </a:spcAft>
                      </a:pP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5786177"/>
                  </a:ext>
                </a:extLst>
              </a:tr>
            </a:tbl>
          </a:graphicData>
        </a:graphic>
      </p:graphicFrame>
    </p:spTree>
    <p:extLst>
      <p:ext uri="{BB962C8B-B14F-4D97-AF65-F5344CB8AC3E}">
        <p14:creationId xmlns:p14="http://schemas.microsoft.com/office/powerpoint/2010/main" val="1377476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15958702"/>
              </p:ext>
            </p:extLst>
          </p:nvPr>
        </p:nvGraphicFramePr>
        <p:xfrm>
          <a:off x="341195" y="331814"/>
          <a:ext cx="11450471" cy="5217160"/>
        </p:xfrm>
        <a:graphic>
          <a:graphicData uri="http://schemas.openxmlformats.org/drawingml/2006/table">
            <a:tbl>
              <a:tblPr firstRow="1" bandRow="1"/>
              <a:tblGrid>
                <a:gridCol w="2405443">
                  <a:extLst>
                    <a:ext uri="{9D8B030D-6E8A-4147-A177-3AD203B41FA5}">
                      <a16:colId xmlns:a16="http://schemas.microsoft.com/office/drawing/2014/main" val="1439881249"/>
                    </a:ext>
                  </a:extLst>
                </a:gridCol>
                <a:gridCol w="9045028">
                  <a:extLst>
                    <a:ext uri="{9D8B030D-6E8A-4147-A177-3AD203B41FA5}">
                      <a16:colId xmlns:a16="http://schemas.microsoft.com/office/drawing/2014/main" val="2886778012"/>
                    </a:ext>
                  </a:extLst>
                </a:gridCol>
              </a:tblGrid>
              <a:tr h="332105">
                <a:tc gridSpan="2">
                  <a:txBody>
                    <a:bodyPr/>
                    <a:lstStyle/>
                    <a:p>
                      <a:pPr algn="ctr">
                        <a:lnSpc>
                          <a:spcPct val="107000"/>
                        </a:lnSpc>
                        <a:spcAft>
                          <a:spcPts val="0"/>
                        </a:spcAft>
                      </a:pP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en-US" sz="3200" b="1" kern="12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32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kern="12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tin </a:t>
                      </a:r>
                      <a:r>
                        <a:rPr lang="en-US" sz="3200" b="1" kern="1200" dirty="0" err="1"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kern="120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dirty="0" err="1"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kern="1200" baseline="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200" baseline="0" dirty="0" err="1"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60805397"/>
                  </a:ext>
                </a:extLst>
              </a:tr>
              <a:tr h="332105">
                <a:tc>
                  <a:txBody>
                    <a:bodyPr/>
                    <a:lstStyle/>
                    <a:p>
                      <a:pPr algn="just">
                        <a:lnSpc>
                          <a:spcPct val="107000"/>
                        </a:lnSpc>
                        <a:spcAft>
                          <a:spcPts val="0"/>
                        </a:spcAft>
                      </a:pPr>
                      <a:r>
                        <a:rPr lang="en-US" sz="3200" b="1" kern="1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07000"/>
                        </a:lnSpc>
                        <a:spcAft>
                          <a:spcPts val="0"/>
                        </a:spcAft>
                      </a:pP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I-goa-du</a:t>
                      </a:r>
                      <a:endParaRPr lang="en-US" sz="3200" dirty="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627461702"/>
                  </a:ext>
                </a:extLst>
              </a:tr>
              <a:tr h="332105">
                <a:tc>
                  <a:txBody>
                    <a:bodyPr/>
                    <a:lstStyle/>
                    <a:p>
                      <a:pPr algn="just">
                        <a:lnSpc>
                          <a:spcPct val="107000"/>
                        </a:lnSpc>
                        <a:spcAft>
                          <a:spcPts val="0"/>
                        </a:spcAft>
                      </a:pPr>
                      <a:r>
                        <a:rPr lang="en-US" sz="3200" b="1" kern="1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07000"/>
                        </a:lnSpc>
                        <a:spcAft>
                          <a:spcPts val="0"/>
                        </a:spcAft>
                      </a:pP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45135799"/>
                  </a:ext>
                </a:extLst>
              </a:tr>
              <a:tr h="332105">
                <a:tc>
                  <a:txBody>
                    <a:bodyPr/>
                    <a:lstStyle/>
                    <a:p>
                      <a:pPr algn="just">
                        <a:lnSpc>
                          <a:spcPct val="107000"/>
                        </a:lnSpc>
                        <a:spcAft>
                          <a:spcPts val="0"/>
                        </a:spcAft>
                      </a:pPr>
                      <a:r>
                        <a:rPr lang="en-US" sz="3200" b="1" kern="1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07000"/>
                        </a:lnSpc>
                        <a:spcAft>
                          <a:spcPts val="0"/>
                        </a:spcAft>
                      </a:pP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cảm</a:t>
                      </a:r>
                      <a:endParaRPr lang="en-US" sz="3200" dirty="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266562176"/>
                  </a:ext>
                </a:extLst>
              </a:tr>
              <a:tr h="332105">
                <a:tc>
                  <a:txBody>
                    <a:bodyPr/>
                    <a:lstStyle/>
                    <a:p>
                      <a:pPr algn="just">
                        <a:lnSpc>
                          <a:spcPct val="107000"/>
                        </a:lnSpc>
                        <a:spcAft>
                          <a:spcPts val="0"/>
                        </a:spcAft>
                      </a:pPr>
                      <a:r>
                        <a:rPr lang="en-US" sz="3200" b="1" kern="120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Đề tài/chủ đề</a:t>
                      </a:r>
                      <a:endParaRPr lang="en-US" sz="320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just">
                        <a:lnSpc>
                          <a:spcPct val="120000"/>
                        </a:lnSpc>
                        <a:spcAft>
                          <a:spcPts val="0"/>
                        </a:spcAft>
                        <a:tabLst>
                          <a:tab pos="128270" algn="l"/>
                        </a:tabLst>
                      </a:pP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lam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7000"/>
                        </a:lnSpc>
                        <a:spcAft>
                          <a:spcPts val="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thiệu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cảnh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quan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a:t>
                      </a:r>
                      <a:r>
                        <a:rPr lang="en-US" sz="3200" kern="12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en-US" sz="3200" kern="1200" dirty="0">
                          <a:effectLst/>
                          <a:latin typeface="Times New Roman" panose="02020603050405020304" pitchFamily="18" charset="0"/>
                          <a:ea typeface="Times New Roman" panose="02020603050405020304" pitchFamily="18" charset="0"/>
                          <a:cs typeface="Times New Roman" panose="02020603050405020304" pitchFamily="18" charset="0"/>
                        </a:rPr>
                        <a:t> I-goa-du</a:t>
                      </a:r>
                      <a:endParaRPr lang="en-US" sz="3200" dirty="0">
                        <a:effectLst/>
                        <a:latin typeface="Times New Roman" panose="02020603050405020304" pitchFamily="18" charset="0"/>
                        <a:cs typeface="Times New Roman" panose="02020603050405020304" pitchFamily="18" charset="0"/>
                      </a:endParaRPr>
                    </a:p>
                  </a:txBody>
                  <a:tcP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507331833"/>
                  </a:ext>
                </a:extLst>
              </a:tr>
            </a:tbl>
          </a:graphicData>
        </a:graphic>
      </p:graphicFrame>
    </p:spTree>
    <p:extLst>
      <p:ext uri="{BB962C8B-B14F-4D97-AF65-F5344CB8AC3E}">
        <p14:creationId xmlns:p14="http://schemas.microsoft.com/office/powerpoint/2010/main" val="90958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vi-VN" b="1" dirty="0" smtClean="0">
                <a:latin typeface="Times New Roman" panose="02020603050405020304" pitchFamily="18" charset="0"/>
                <a:cs typeface="Times New Roman" panose="02020603050405020304" pitchFamily="18" charset="0"/>
              </a:rPr>
              <a:t>Ý</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nghĩa</a:t>
            </a:r>
            <a:r>
              <a:rPr lang="vi-VN" b="1" dirty="0" smtClean="0">
                <a:latin typeface="Times New Roman" panose="02020603050405020304" pitchFamily="18" charset="0"/>
                <a:cs typeface="Times New Roman" panose="02020603050405020304" pitchFamily="18" charset="0"/>
              </a:rPr>
              <a:t> nhan đề</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err="1" smtClean="0">
                <a:latin typeface="Times New Roman" panose="02020603050405020304" pitchFamily="18" charset="0"/>
                <a:cs typeface="Times New Roman" panose="02020603050405020304" pitchFamily="18" charset="0"/>
              </a:rPr>
              <a:t>Khám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kì</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quan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thế</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giới</a:t>
            </a:r>
            <a:r>
              <a:rPr lang="vi-VN" dirty="0" smtClean="0">
                <a:ea typeface="Times New Roman"/>
                <a:cs typeface="Times New Roman" panose="02020603050405020304" pitchFamily="18" charset="0"/>
              </a:rPr>
              <a:t>:</a:t>
            </a:r>
            <a:r>
              <a:rPr lang="en-US" dirty="0" smtClean="0">
                <a:ea typeface="Times New Roman"/>
                <a:cs typeface="Times New Roman" panose="02020603050405020304" pitchFamily="18" charset="0"/>
              </a:rPr>
              <a:t> </a:t>
            </a:r>
            <a:r>
              <a:rPr lang="en-US" b="1" dirty="0" err="1" smtClean="0">
                <a:latin typeface="Times New Roman" panose="02020603050405020304" pitchFamily="18" charset="0"/>
                <a:ea typeface="Times New Roman"/>
                <a:cs typeface="Times New Roman" panose="02020603050405020304" pitchFamily="18" charset="0"/>
              </a:rPr>
              <a:t>thác</a:t>
            </a:r>
            <a:r>
              <a:rPr lang="en-US" b="1" dirty="0" smtClean="0">
                <a:latin typeface="Times New Roman" panose="02020603050405020304" pitchFamily="18" charset="0"/>
                <a:ea typeface="Times New Roman"/>
                <a:cs typeface="Times New Roman" panose="02020603050405020304" pitchFamily="18" charset="0"/>
              </a:rPr>
              <a:t> I-goa-du</a:t>
            </a:r>
            <a:r>
              <a:rPr lang="en-US" b="1"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just">
              <a:buNone/>
            </a:pPr>
            <a:r>
              <a:rPr lang="pt-BR" sz="3200" b="1" i="1" dirty="0" smtClean="0">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Nhan đề của văn bản nêu giá trị nổi bật của danh lam thắng cảnh được giới thiệu – Thác I – goa- du</a:t>
            </a:r>
            <a:endParaRPr lang="en-US" sz="3200" dirty="0">
              <a:latin typeface="Times New Roman" panose="02020603050405020304" pitchFamily="18" charset="0"/>
              <a:cs typeface="Times New Roman" panose="02020603050405020304" pitchFamily="18" charset="0"/>
            </a:endParaRPr>
          </a:p>
          <a:p>
            <a:pPr marL="0" indent="0" algn="just">
              <a:buNone/>
            </a:pPr>
            <a:r>
              <a:rPr 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Niềm</a:t>
            </a:r>
            <a:r>
              <a:rPr lang="en-US" sz="3200" dirty="0">
                <a:latin typeface="Times New Roman" panose="02020603050405020304" pitchFamily="18" charset="0"/>
                <a:cs typeface="Times New Roman" panose="02020603050405020304" pitchFamily="18" charset="0"/>
              </a:rPr>
              <a:t> say </a:t>
            </a:r>
            <a:r>
              <a:rPr lang="en-US" sz="3200" dirty="0" err="1">
                <a:latin typeface="Times New Roman" panose="02020603050405020304" pitchFamily="18" charset="0"/>
                <a:cs typeface="Times New Roman" panose="02020603050405020304" pitchFamily="18" charset="0"/>
              </a:rPr>
              <a:t>mê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ngợi</a:t>
            </a:r>
            <a:r>
              <a:rPr lang="en-US" sz="3200" dirty="0">
                <a:latin typeface="Times New Roman" panose="02020603050405020304" pitchFamily="18" charset="0"/>
                <a:cs typeface="Times New Roman" panose="02020603050405020304" pitchFamily="18" charset="0"/>
              </a:rPr>
              <a:t> ca, </a:t>
            </a:r>
            <a:r>
              <a:rPr lang="en-US" sz="3200" dirty="0" err="1">
                <a:latin typeface="Times New Roman" panose="02020603050405020304" pitchFamily="18" charset="0"/>
                <a:cs typeface="Times New Roman" panose="02020603050405020304" pitchFamily="18" charset="0"/>
              </a:rPr>
              <a:t>ngưỡng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656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89693" cy="1325563"/>
          </a:xfrm>
        </p:spPr>
        <p:txBody>
          <a:bodyPr>
            <a:normAutofit/>
          </a:bodyPr>
          <a:lstStyle/>
          <a:p>
            <a:pPr algn="ctr"/>
            <a:r>
              <a:rPr lang="pt-BR" sz="3600" b="1" dirty="0">
                <a:latin typeface="Times New Roman" panose="02020603050405020304" pitchFamily="18" charset="0"/>
                <a:cs typeface="Times New Roman" panose="02020603050405020304" pitchFamily="18" charset="0"/>
              </a:rPr>
              <a:t>Cách triển khai ý tưởng và thông tin trong văn </a:t>
            </a:r>
            <a:r>
              <a:rPr lang="pt-BR" sz="3600" b="1" dirty="0" smtClean="0">
                <a:latin typeface="Times New Roman" panose="02020603050405020304" pitchFamily="18" charset="0"/>
                <a:cs typeface="Times New Roman" panose="02020603050405020304" pitchFamily="18" charset="0"/>
              </a:rPr>
              <a:t>bản</a:t>
            </a:r>
            <a:endParaRPr lang="en-US" sz="4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519113" algn="just">
              <a:buNone/>
            </a:pPr>
            <a:r>
              <a:rPr lang="en-US" sz="3200" dirty="0" err="1" smtClean="0">
                <a:latin typeface="Times New Roman" panose="02020603050405020304" pitchFamily="18" charset="0"/>
                <a:cs typeface="Times New Roman" panose="02020603050405020304" pitchFamily="18" charset="0"/>
              </a:rPr>
              <a:t>Văn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trình tự không gian và thời gian.</a:t>
            </a:r>
            <a:endParaRPr lang="en-US" sz="3200" dirty="0">
              <a:latin typeface="Times New Roman" panose="02020603050405020304" pitchFamily="18" charset="0"/>
              <a:cs typeface="Times New Roman" panose="02020603050405020304" pitchFamily="18" charset="0"/>
            </a:endParaRPr>
          </a:p>
          <a:p>
            <a:pPr marL="0" indent="0" algn="just">
              <a:buNone/>
            </a:pP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thác</a:t>
            </a:r>
            <a:endParaRPr lang="en-US" sz="3200" dirty="0">
              <a:latin typeface="Times New Roman" panose="02020603050405020304" pitchFamily="18" charset="0"/>
              <a:cs typeface="Times New Roman" panose="02020603050405020304" pitchFamily="18" charset="0"/>
            </a:endParaRPr>
          </a:p>
          <a:p>
            <a:pPr marL="0" indent="0"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a:t>
            </a:r>
            <a:r>
              <a:rPr lang="en-US" sz="3200" dirty="0">
                <a:latin typeface="Times New Roman" panose="02020603050405020304" pitchFamily="18" charset="0"/>
                <a:cs typeface="Times New Roman" panose="02020603050405020304" pitchFamily="18" charset="0"/>
              </a:rPr>
              <a:t> du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endParaRPr lang="en-US" sz="3200" dirty="0">
              <a:latin typeface="Times New Roman" panose="02020603050405020304" pitchFamily="18" charset="0"/>
              <a:cs typeface="Times New Roman" panose="02020603050405020304" pitchFamily="18" charset="0"/>
            </a:endParaRPr>
          </a:p>
          <a:p>
            <a:pPr marL="0" indent="0"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du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hiểm</a:t>
            </a:r>
            <a:r>
              <a:rPr lang="en-US" sz="3200" dirty="0">
                <a:latin typeface="Times New Roman" panose="02020603050405020304" pitchFamily="18" charset="0"/>
                <a:cs typeface="Times New Roman" panose="02020603050405020304" pitchFamily="18" charset="0"/>
              </a:rPr>
              <a:t>. </a:t>
            </a:r>
          </a:p>
          <a:p>
            <a:pPr marL="0" indent="0" algn="just">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755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3989</TotalTime>
  <Words>845</Words>
  <Application>Microsoft Office PowerPoint</Application>
  <PresentationFormat>Widescreen</PresentationFormat>
  <Paragraphs>118</Paragraphs>
  <Slides>15</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SimSun</vt:lpstr>
      <vt:lpstr>Arial</vt:lpstr>
      <vt:lpstr>Calibri</vt:lpstr>
      <vt:lpstr>Calibri Light</vt:lpstr>
      <vt:lpstr>Lato Light</vt:lpstr>
      <vt:lpstr>Lato Regular</vt:lpstr>
      <vt:lpstr>Times New Roman</vt:lpstr>
      <vt:lpstr>Trebuchet MS</vt:lpstr>
      <vt:lpstr>Wingdings</vt:lpstr>
      <vt:lpstr>方正兰亭中黑_GBK</vt:lpstr>
      <vt:lpstr>9_Office Theme</vt:lpstr>
      <vt:lpstr>11_Office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nhan đề Khám phá kì quan thế giới: thác I-goa-du </vt:lpstr>
      <vt:lpstr>Cách triển khai ý tưởng và thông tin trong văn bản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Thùy</cp:lastModifiedBy>
  <cp:revision>258</cp:revision>
  <dcterms:created xsi:type="dcterms:W3CDTF">2021-09-08T13:36:36Z</dcterms:created>
  <dcterms:modified xsi:type="dcterms:W3CDTF">2025-05-17T06:25:00Z</dcterms:modified>
</cp:coreProperties>
</file>