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335" r:id="rId9"/>
    <p:sldId id="356" r:id="rId10"/>
    <p:sldId id="2007578258" r:id="rId11"/>
    <p:sldId id="2007578234" r:id="rId12"/>
    <p:sldId id="2007578240" r:id="rId13"/>
    <p:sldId id="272" r:id="rId14"/>
    <p:sldId id="2007578259" r:id="rId15"/>
    <p:sldId id="274" r:id="rId16"/>
    <p:sldId id="336" r:id="rId17"/>
    <p:sldId id="306" r:id="rId18"/>
    <p:sldId id="358" r:id="rId19"/>
    <p:sldId id="360" r:id="rId20"/>
    <p:sldId id="364" r:id="rId21"/>
    <p:sldId id="362" r:id="rId22"/>
    <p:sldId id="361" r:id="rId23"/>
    <p:sldId id="2007578247" r:id="rId24"/>
    <p:sldId id="2007578249" r:id="rId25"/>
    <p:sldId id="374" r:id="rId26"/>
    <p:sldId id="375" r:id="rId27"/>
    <p:sldId id="2007578251" r:id="rId28"/>
    <p:sldId id="2007578237" r:id="rId29"/>
    <p:sldId id="2007578238" r:id="rId30"/>
    <p:sldId id="2007578232" r:id="rId31"/>
    <p:sldId id="2007578252" r:id="rId32"/>
    <p:sldId id="2007578254" r:id="rId33"/>
    <p:sldId id="331" r:id="rId34"/>
    <p:sldId id="2007578256" r:id="rId35"/>
    <p:sldId id="2007578257" r:id="rId36"/>
    <p:sldId id="396" r:id="rId37"/>
    <p:sldId id="2007578152" r:id="rId38"/>
    <p:sldId id="200757824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8F9E7-3AC9-4EA0-B009-8E83C92CC7A7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B53FB-B1F3-441B-A8EC-53581A74A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6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a838fe7991_0_13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a838fe7991_0_13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a838fe7991_0_13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a838fe7991_0_13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785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1fba70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92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1fba70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</a:t>
            </a:r>
            <a:r>
              <a:rPr lang="en-US" baseline="0" dirty="0" err="1"/>
              <a:t>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Nguyễn</a:t>
            </a:r>
            <a:r>
              <a:rPr lang="en-US" baseline="0" dirty="0"/>
              <a:t> </a:t>
            </a:r>
            <a:r>
              <a:rPr lang="en-US" baseline="0" dirty="0" err="1"/>
              <a:t>Nhâm</a:t>
            </a:r>
            <a:r>
              <a:rPr lang="en-US" baseline="0" dirty="0"/>
              <a:t> –zalo-0981.713.891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977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1fba70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893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1fba70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181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1fba70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343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</a:t>
            </a:r>
            <a:r>
              <a:rPr lang="en-US" baseline="0" dirty="0" err="1"/>
              <a:t>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Nguyễn</a:t>
            </a:r>
            <a:r>
              <a:rPr lang="en-US" baseline="0" dirty="0"/>
              <a:t> </a:t>
            </a:r>
            <a:r>
              <a:rPr lang="en-US" baseline="0" dirty="0" err="1"/>
              <a:t>Nhâm</a:t>
            </a:r>
            <a:r>
              <a:rPr lang="en-US" baseline="0" dirty="0"/>
              <a:t> –zalo-0981.713.891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430CA-E872-4F4E-99C3-5FEB383E6933}" type="slidenum">
              <a:rPr lang="en-SG" smtClean="0"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7508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</a:t>
            </a:r>
            <a:r>
              <a:rPr lang="en-US" baseline="0" dirty="0" err="1"/>
              <a:t>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Nguyễn</a:t>
            </a:r>
            <a:r>
              <a:rPr lang="en-US" baseline="0" dirty="0"/>
              <a:t> </a:t>
            </a:r>
            <a:r>
              <a:rPr lang="en-US" baseline="0" dirty="0" err="1"/>
              <a:t>Nhâm</a:t>
            </a:r>
            <a:r>
              <a:rPr lang="en-US" baseline="0" dirty="0"/>
              <a:t> –zalo-0981.713.891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430CA-E872-4F4E-99C3-5FEB383E6933}" type="slidenum">
              <a:rPr lang="en-SG" smtClean="0"/>
              <a:t>34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3981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1fba70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</a:t>
            </a:r>
            <a:r>
              <a:rPr lang="en-US" baseline="0" dirty="0" err="1"/>
              <a:t>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Nguyễn</a:t>
            </a:r>
            <a:r>
              <a:rPr lang="en-US" baseline="0" dirty="0"/>
              <a:t> </a:t>
            </a:r>
            <a:r>
              <a:rPr lang="en-US" baseline="0" dirty="0" err="1"/>
              <a:t>Nhâm</a:t>
            </a:r>
            <a:r>
              <a:rPr lang="en-US" baseline="0" dirty="0"/>
              <a:t> –zalo-0981.713.891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558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633A-C982-46A5-ADDE-D79F56F1BEAC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E4D1-58A4-431F-A15F-0EF65886A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8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633A-C982-46A5-ADDE-D79F56F1BEAC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E4D1-58A4-431F-A15F-0EF65886A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633A-C982-46A5-ADDE-D79F56F1BEAC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E4D1-58A4-431F-A15F-0EF65886A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5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0" y="-110909"/>
            <a:ext cx="12175047" cy="6674095"/>
          </a:xfrm>
          <a:custGeom>
            <a:avLst/>
            <a:gdLst/>
            <a:ahLst/>
            <a:cxnLst/>
            <a:rect l="l" t="t" r="r" b="b"/>
            <a:pathLst>
              <a:path w="69112" h="35572" extrusionOk="0">
                <a:moveTo>
                  <a:pt x="53390" y="0"/>
                </a:moveTo>
                <a:lnTo>
                  <a:pt x="10861" y="659"/>
                </a:lnTo>
                <a:lnTo>
                  <a:pt x="2853" y="4777"/>
                </a:lnTo>
                <a:lnTo>
                  <a:pt x="1" y="11767"/>
                </a:lnTo>
                <a:lnTo>
                  <a:pt x="1529" y="31347"/>
                </a:lnTo>
                <a:lnTo>
                  <a:pt x="10127" y="35422"/>
                </a:lnTo>
                <a:lnTo>
                  <a:pt x="30056" y="35571"/>
                </a:lnTo>
                <a:lnTo>
                  <a:pt x="60844" y="35355"/>
                </a:lnTo>
                <a:lnTo>
                  <a:pt x="66174" y="29801"/>
                </a:lnTo>
                <a:lnTo>
                  <a:pt x="68560" y="20613"/>
                </a:lnTo>
                <a:lnTo>
                  <a:pt x="69111" y="10947"/>
                </a:lnTo>
                <a:lnTo>
                  <a:pt x="64148" y="2168"/>
                </a:lnTo>
                <a:lnTo>
                  <a:pt x="53390" y="0"/>
                </a:lnTo>
                <a:close/>
              </a:path>
            </a:pathLst>
          </a:custGeom>
          <a:solidFill>
            <a:srgbClr val="EEE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" name="Google Shape;37;p4"/>
          <p:cNvGrpSpPr/>
          <p:nvPr/>
        </p:nvGrpSpPr>
        <p:grpSpPr>
          <a:xfrm>
            <a:off x="0" y="6467707"/>
            <a:ext cx="12191987" cy="390538"/>
            <a:chOff x="0" y="4624727"/>
            <a:chExt cx="9143990" cy="518774"/>
          </a:xfrm>
        </p:grpSpPr>
        <p:sp>
          <p:nvSpPr>
            <p:cNvPr id="38" name="Google Shape;38;p4"/>
            <p:cNvSpPr/>
            <p:nvPr/>
          </p:nvSpPr>
          <p:spPr>
            <a:xfrm>
              <a:off x="0" y="4652715"/>
              <a:ext cx="9131285" cy="490783"/>
            </a:xfrm>
            <a:custGeom>
              <a:avLst/>
              <a:gdLst/>
              <a:ahLst/>
              <a:cxnLst/>
              <a:rect l="l" t="t" r="r" b="b"/>
              <a:pathLst>
                <a:path w="71188" h="3822" extrusionOk="0">
                  <a:moveTo>
                    <a:pt x="1" y="0"/>
                  </a:moveTo>
                  <a:lnTo>
                    <a:pt x="1" y="3822"/>
                  </a:lnTo>
                  <a:lnTo>
                    <a:pt x="71187" y="3822"/>
                  </a:lnTo>
                  <a:lnTo>
                    <a:pt x="7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4469575" y="4624727"/>
              <a:ext cx="4674415" cy="490781"/>
            </a:xfrm>
            <a:custGeom>
              <a:avLst/>
              <a:gdLst/>
              <a:ahLst/>
              <a:cxnLst/>
              <a:rect l="l" t="t" r="r" b="b"/>
              <a:pathLst>
                <a:path w="36442" h="5603" extrusionOk="0">
                  <a:moveTo>
                    <a:pt x="36442" y="0"/>
                  </a:moveTo>
                  <a:lnTo>
                    <a:pt x="26186" y="863"/>
                  </a:lnTo>
                  <a:lnTo>
                    <a:pt x="33521" y="1993"/>
                  </a:lnTo>
                  <a:lnTo>
                    <a:pt x="1" y="3229"/>
                  </a:lnTo>
                  <a:lnTo>
                    <a:pt x="20997" y="4137"/>
                  </a:lnTo>
                  <a:lnTo>
                    <a:pt x="16481" y="5603"/>
                  </a:lnTo>
                  <a:lnTo>
                    <a:pt x="36442" y="5603"/>
                  </a:lnTo>
                  <a:lnTo>
                    <a:pt x="36442" y="0"/>
                  </a:lnTo>
                  <a:close/>
                </a:path>
              </a:pathLst>
            </a:custGeom>
            <a:solidFill>
              <a:srgbClr val="211E23">
                <a:alpha val="37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0" y="4652724"/>
              <a:ext cx="3225862" cy="490778"/>
            </a:xfrm>
            <a:custGeom>
              <a:avLst/>
              <a:gdLst/>
              <a:ahLst/>
              <a:cxnLst/>
              <a:rect l="l" t="t" r="r" b="b"/>
              <a:pathLst>
                <a:path w="25149" h="4368" extrusionOk="0">
                  <a:moveTo>
                    <a:pt x="1" y="1"/>
                  </a:moveTo>
                  <a:lnTo>
                    <a:pt x="1" y="4368"/>
                  </a:lnTo>
                  <a:lnTo>
                    <a:pt x="18551" y="4368"/>
                  </a:lnTo>
                  <a:cubicBezTo>
                    <a:pt x="17221" y="4050"/>
                    <a:pt x="16326" y="3846"/>
                    <a:pt x="16252" y="3846"/>
                  </a:cubicBezTo>
                  <a:cubicBezTo>
                    <a:pt x="15922" y="3846"/>
                    <a:pt x="25148" y="3057"/>
                    <a:pt x="25148" y="3057"/>
                  </a:cubicBezTo>
                  <a:lnTo>
                    <a:pt x="6480" y="2008"/>
                  </a:lnTo>
                  <a:lnTo>
                    <a:pt x="12413" y="8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1E23">
                <a:alpha val="37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26833" y="4939325"/>
              <a:ext cx="941117" cy="46613"/>
            </a:xfrm>
            <a:custGeom>
              <a:avLst/>
              <a:gdLst/>
              <a:ahLst/>
              <a:cxnLst/>
              <a:rect l="l" t="t" r="r" b="b"/>
              <a:pathLst>
                <a:path w="7337" h="363" extrusionOk="0">
                  <a:moveTo>
                    <a:pt x="4499" y="1"/>
                  </a:moveTo>
                  <a:cubicBezTo>
                    <a:pt x="4215" y="1"/>
                    <a:pt x="3931" y="9"/>
                    <a:pt x="3654" y="18"/>
                  </a:cubicBezTo>
                  <a:cubicBezTo>
                    <a:pt x="2436" y="61"/>
                    <a:pt x="1218" y="87"/>
                    <a:pt x="7" y="173"/>
                  </a:cubicBezTo>
                  <a:cubicBezTo>
                    <a:pt x="1" y="179"/>
                    <a:pt x="1" y="191"/>
                    <a:pt x="7" y="191"/>
                  </a:cubicBezTo>
                  <a:cubicBezTo>
                    <a:pt x="1218" y="279"/>
                    <a:pt x="2436" y="303"/>
                    <a:pt x="3654" y="348"/>
                  </a:cubicBezTo>
                  <a:cubicBezTo>
                    <a:pt x="3913" y="356"/>
                    <a:pt x="4176" y="362"/>
                    <a:pt x="4439" y="362"/>
                  </a:cubicBezTo>
                  <a:cubicBezTo>
                    <a:pt x="4780" y="362"/>
                    <a:pt x="5121" y="351"/>
                    <a:pt x="5455" y="316"/>
                  </a:cubicBezTo>
                  <a:cubicBezTo>
                    <a:pt x="6069" y="260"/>
                    <a:pt x="6685" y="266"/>
                    <a:pt x="7293" y="217"/>
                  </a:cubicBezTo>
                  <a:cubicBezTo>
                    <a:pt x="7336" y="211"/>
                    <a:pt x="7336" y="154"/>
                    <a:pt x="7293" y="148"/>
                  </a:cubicBezTo>
                  <a:cubicBezTo>
                    <a:pt x="6691" y="99"/>
                    <a:pt x="6088" y="117"/>
                    <a:pt x="5492" y="50"/>
                  </a:cubicBezTo>
                  <a:cubicBezTo>
                    <a:pt x="5167" y="13"/>
                    <a:pt x="4833" y="1"/>
                    <a:pt x="4499" y="1"/>
                  </a:cubicBezTo>
                  <a:close/>
                </a:path>
              </a:pathLst>
            </a:custGeom>
            <a:solidFill>
              <a:srgbClr val="63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8243426" y="4886805"/>
              <a:ext cx="526035" cy="19390"/>
            </a:xfrm>
            <a:custGeom>
              <a:avLst/>
              <a:gdLst/>
              <a:ahLst/>
              <a:cxnLst/>
              <a:rect l="l" t="t" r="r" b="b"/>
              <a:pathLst>
                <a:path w="4101" h="151" extrusionOk="0">
                  <a:moveTo>
                    <a:pt x="3788" y="1"/>
                  </a:moveTo>
                  <a:cubicBezTo>
                    <a:pt x="3720" y="1"/>
                    <a:pt x="3651" y="4"/>
                    <a:pt x="3586" y="4"/>
                  </a:cubicBezTo>
                  <a:lnTo>
                    <a:pt x="3113" y="4"/>
                  </a:lnTo>
                  <a:cubicBezTo>
                    <a:pt x="2766" y="4"/>
                    <a:pt x="2423" y="4"/>
                    <a:pt x="2076" y="11"/>
                  </a:cubicBezTo>
                  <a:cubicBezTo>
                    <a:pt x="1393" y="17"/>
                    <a:pt x="708" y="35"/>
                    <a:pt x="31" y="55"/>
                  </a:cubicBezTo>
                  <a:cubicBezTo>
                    <a:pt x="0" y="55"/>
                    <a:pt x="0" y="98"/>
                    <a:pt x="31" y="98"/>
                  </a:cubicBezTo>
                  <a:cubicBezTo>
                    <a:pt x="708" y="110"/>
                    <a:pt x="1393" y="135"/>
                    <a:pt x="2076" y="141"/>
                  </a:cubicBezTo>
                  <a:cubicBezTo>
                    <a:pt x="2243" y="144"/>
                    <a:pt x="2411" y="144"/>
                    <a:pt x="2579" y="144"/>
                  </a:cubicBezTo>
                  <a:cubicBezTo>
                    <a:pt x="2746" y="144"/>
                    <a:pt x="2914" y="144"/>
                    <a:pt x="3082" y="147"/>
                  </a:cubicBezTo>
                  <a:lnTo>
                    <a:pt x="3586" y="147"/>
                  </a:lnTo>
                  <a:cubicBezTo>
                    <a:pt x="3653" y="147"/>
                    <a:pt x="3724" y="151"/>
                    <a:pt x="3794" y="151"/>
                  </a:cubicBezTo>
                  <a:cubicBezTo>
                    <a:pt x="3886" y="151"/>
                    <a:pt x="3978" y="144"/>
                    <a:pt x="4063" y="116"/>
                  </a:cubicBezTo>
                  <a:cubicBezTo>
                    <a:pt x="4100" y="104"/>
                    <a:pt x="4100" y="49"/>
                    <a:pt x="4063" y="35"/>
                  </a:cubicBezTo>
                  <a:cubicBezTo>
                    <a:pt x="3977" y="7"/>
                    <a:pt x="3882" y="1"/>
                    <a:pt x="3788" y="1"/>
                  </a:cubicBezTo>
                  <a:close/>
                </a:path>
              </a:pathLst>
            </a:custGeom>
            <a:solidFill>
              <a:srgbClr val="63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2681996" y="4840440"/>
              <a:ext cx="1173927" cy="45200"/>
            </a:xfrm>
            <a:custGeom>
              <a:avLst/>
              <a:gdLst/>
              <a:ahLst/>
              <a:cxnLst/>
              <a:rect l="l" t="t" r="r" b="b"/>
              <a:pathLst>
                <a:path w="9152" h="352" extrusionOk="0">
                  <a:moveTo>
                    <a:pt x="2600" y="1"/>
                  </a:moveTo>
                  <a:cubicBezTo>
                    <a:pt x="2411" y="1"/>
                    <a:pt x="2222" y="6"/>
                    <a:pt x="2033" y="20"/>
                  </a:cubicBezTo>
                  <a:cubicBezTo>
                    <a:pt x="1884" y="33"/>
                    <a:pt x="1734" y="64"/>
                    <a:pt x="1591" y="88"/>
                  </a:cubicBezTo>
                  <a:cubicBezTo>
                    <a:pt x="1481" y="111"/>
                    <a:pt x="1374" y="115"/>
                    <a:pt x="1268" y="115"/>
                  </a:cubicBezTo>
                  <a:cubicBezTo>
                    <a:pt x="1199" y="115"/>
                    <a:pt x="1132" y="114"/>
                    <a:pt x="1063" y="114"/>
                  </a:cubicBezTo>
                  <a:cubicBezTo>
                    <a:pt x="722" y="120"/>
                    <a:pt x="381" y="139"/>
                    <a:pt x="38" y="145"/>
                  </a:cubicBezTo>
                  <a:cubicBezTo>
                    <a:pt x="0" y="145"/>
                    <a:pt x="0" y="200"/>
                    <a:pt x="38" y="200"/>
                  </a:cubicBezTo>
                  <a:cubicBezTo>
                    <a:pt x="336" y="214"/>
                    <a:pt x="628" y="220"/>
                    <a:pt x="926" y="231"/>
                  </a:cubicBezTo>
                  <a:lnTo>
                    <a:pt x="1350" y="231"/>
                  </a:lnTo>
                  <a:cubicBezTo>
                    <a:pt x="1517" y="231"/>
                    <a:pt x="1678" y="275"/>
                    <a:pt x="1840" y="300"/>
                  </a:cubicBezTo>
                  <a:cubicBezTo>
                    <a:pt x="2083" y="339"/>
                    <a:pt x="2330" y="352"/>
                    <a:pt x="2578" y="352"/>
                  </a:cubicBezTo>
                  <a:cubicBezTo>
                    <a:pt x="2912" y="352"/>
                    <a:pt x="3247" y="329"/>
                    <a:pt x="3579" y="318"/>
                  </a:cubicBezTo>
                  <a:cubicBezTo>
                    <a:pt x="4169" y="306"/>
                    <a:pt x="4754" y="275"/>
                    <a:pt x="5338" y="263"/>
                  </a:cubicBezTo>
                  <a:cubicBezTo>
                    <a:pt x="5934" y="257"/>
                    <a:pt x="6531" y="251"/>
                    <a:pt x="7127" y="231"/>
                  </a:cubicBezTo>
                  <a:cubicBezTo>
                    <a:pt x="7791" y="214"/>
                    <a:pt x="8456" y="220"/>
                    <a:pt x="9120" y="200"/>
                  </a:cubicBezTo>
                  <a:cubicBezTo>
                    <a:pt x="9152" y="200"/>
                    <a:pt x="9152" y="151"/>
                    <a:pt x="9120" y="151"/>
                  </a:cubicBezTo>
                  <a:cubicBezTo>
                    <a:pt x="8524" y="132"/>
                    <a:pt x="7928" y="132"/>
                    <a:pt x="7337" y="120"/>
                  </a:cubicBezTo>
                  <a:cubicBezTo>
                    <a:pt x="6747" y="114"/>
                    <a:pt x="6164" y="88"/>
                    <a:pt x="5574" y="82"/>
                  </a:cubicBezTo>
                  <a:cubicBezTo>
                    <a:pt x="4989" y="76"/>
                    <a:pt x="4406" y="39"/>
                    <a:pt x="3816" y="33"/>
                  </a:cubicBezTo>
                  <a:cubicBezTo>
                    <a:pt x="3409" y="24"/>
                    <a:pt x="3005" y="1"/>
                    <a:pt x="2600" y="1"/>
                  </a:cubicBezTo>
                  <a:close/>
                </a:path>
              </a:pathLst>
            </a:custGeom>
            <a:solidFill>
              <a:srgbClr val="4A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8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5"/>
          <p:cNvGrpSpPr/>
          <p:nvPr/>
        </p:nvGrpSpPr>
        <p:grpSpPr>
          <a:xfrm>
            <a:off x="-4400" y="0"/>
            <a:ext cx="12200800" cy="6858000"/>
            <a:chOff x="-4931112" y="0"/>
            <a:chExt cx="9150600" cy="5143500"/>
          </a:xfrm>
        </p:grpSpPr>
        <p:grpSp>
          <p:nvGrpSpPr>
            <p:cNvPr id="232" name="Google Shape;232;p5"/>
            <p:cNvGrpSpPr/>
            <p:nvPr/>
          </p:nvGrpSpPr>
          <p:grpSpPr>
            <a:xfrm>
              <a:off x="-4931037" y="0"/>
              <a:ext cx="9150450" cy="5143500"/>
              <a:chOff x="-9867725" y="0"/>
              <a:chExt cx="9150450" cy="5143500"/>
            </a:xfrm>
          </p:grpSpPr>
          <p:cxnSp>
            <p:nvCxnSpPr>
              <p:cNvPr id="233" name="Google Shape;233;p5"/>
              <p:cNvCxnSpPr/>
              <p:nvPr/>
            </p:nvCxnSpPr>
            <p:spPr>
              <a:xfrm>
                <a:off x="-9644543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5"/>
              <p:cNvCxnSpPr/>
              <p:nvPr/>
            </p:nvCxnSpPr>
            <p:spPr>
              <a:xfrm>
                <a:off x="-9421362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5"/>
              <p:cNvCxnSpPr/>
              <p:nvPr/>
            </p:nvCxnSpPr>
            <p:spPr>
              <a:xfrm>
                <a:off x="-9198180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5"/>
              <p:cNvCxnSpPr/>
              <p:nvPr/>
            </p:nvCxnSpPr>
            <p:spPr>
              <a:xfrm>
                <a:off x="-8974998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5"/>
              <p:cNvCxnSpPr/>
              <p:nvPr/>
            </p:nvCxnSpPr>
            <p:spPr>
              <a:xfrm>
                <a:off x="-8751816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5"/>
              <p:cNvCxnSpPr/>
              <p:nvPr/>
            </p:nvCxnSpPr>
            <p:spPr>
              <a:xfrm>
                <a:off x="-8528635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5"/>
              <p:cNvCxnSpPr/>
              <p:nvPr/>
            </p:nvCxnSpPr>
            <p:spPr>
              <a:xfrm>
                <a:off x="-8305453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5"/>
              <p:cNvCxnSpPr/>
              <p:nvPr/>
            </p:nvCxnSpPr>
            <p:spPr>
              <a:xfrm>
                <a:off x="-8082271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5"/>
              <p:cNvCxnSpPr/>
              <p:nvPr/>
            </p:nvCxnSpPr>
            <p:spPr>
              <a:xfrm>
                <a:off x="-7859090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5"/>
              <p:cNvCxnSpPr/>
              <p:nvPr/>
            </p:nvCxnSpPr>
            <p:spPr>
              <a:xfrm>
                <a:off x="-7635908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5"/>
              <p:cNvCxnSpPr/>
              <p:nvPr/>
            </p:nvCxnSpPr>
            <p:spPr>
              <a:xfrm>
                <a:off x="-7412726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5"/>
              <p:cNvCxnSpPr/>
              <p:nvPr/>
            </p:nvCxnSpPr>
            <p:spPr>
              <a:xfrm>
                <a:off x="-7189545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5"/>
              <p:cNvCxnSpPr/>
              <p:nvPr/>
            </p:nvCxnSpPr>
            <p:spPr>
              <a:xfrm>
                <a:off x="-6966363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5"/>
              <p:cNvCxnSpPr/>
              <p:nvPr/>
            </p:nvCxnSpPr>
            <p:spPr>
              <a:xfrm>
                <a:off x="-6743181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5"/>
              <p:cNvCxnSpPr/>
              <p:nvPr/>
            </p:nvCxnSpPr>
            <p:spPr>
              <a:xfrm>
                <a:off x="-6519999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5"/>
              <p:cNvCxnSpPr/>
              <p:nvPr/>
            </p:nvCxnSpPr>
            <p:spPr>
              <a:xfrm>
                <a:off x="-6296818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5"/>
              <p:cNvCxnSpPr/>
              <p:nvPr/>
            </p:nvCxnSpPr>
            <p:spPr>
              <a:xfrm>
                <a:off x="-6073636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5"/>
              <p:cNvCxnSpPr/>
              <p:nvPr/>
            </p:nvCxnSpPr>
            <p:spPr>
              <a:xfrm>
                <a:off x="-5850454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5"/>
              <p:cNvCxnSpPr/>
              <p:nvPr/>
            </p:nvCxnSpPr>
            <p:spPr>
              <a:xfrm>
                <a:off x="-5627273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5"/>
              <p:cNvCxnSpPr/>
              <p:nvPr/>
            </p:nvCxnSpPr>
            <p:spPr>
              <a:xfrm>
                <a:off x="-5404091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5"/>
              <p:cNvCxnSpPr/>
              <p:nvPr/>
            </p:nvCxnSpPr>
            <p:spPr>
              <a:xfrm>
                <a:off x="-5180909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5"/>
              <p:cNvCxnSpPr/>
              <p:nvPr/>
            </p:nvCxnSpPr>
            <p:spPr>
              <a:xfrm>
                <a:off x="-4957727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5"/>
              <p:cNvCxnSpPr/>
              <p:nvPr/>
            </p:nvCxnSpPr>
            <p:spPr>
              <a:xfrm>
                <a:off x="-4734546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5"/>
              <p:cNvCxnSpPr/>
              <p:nvPr/>
            </p:nvCxnSpPr>
            <p:spPr>
              <a:xfrm>
                <a:off x="-4511364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5"/>
              <p:cNvCxnSpPr/>
              <p:nvPr/>
            </p:nvCxnSpPr>
            <p:spPr>
              <a:xfrm>
                <a:off x="-4288182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5"/>
              <p:cNvCxnSpPr/>
              <p:nvPr/>
            </p:nvCxnSpPr>
            <p:spPr>
              <a:xfrm>
                <a:off x="-4065001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5"/>
              <p:cNvCxnSpPr/>
              <p:nvPr/>
            </p:nvCxnSpPr>
            <p:spPr>
              <a:xfrm>
                <a:off x="-3841819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5"/>
              <p:cNvCxnSpPr/>
              <p:nvPr/>
            </p:nvCxnSpPr>
            <p:spPr>
              <a:xfrm>
                <a:off x="-3618637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5"/>
              <p:cNvCxnSpPr/>
              <p:nvPr/>
            </p:nvCxnSpPr>
            <p:spPr>
              <a:xfrm>
                <a:off x="-3395455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5"/>
              <p:cNvCxnSpPr/>
              <p:nvPr/>
            </p:nvCxnSpPr>
            <p:spPr>
              <a:xfrm>
                <a:off x="-3172274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5"/>
              <p:cNvCxnSpPr/>
              <p:nvPr/>
            </p:nvCxnSpPr>
            <p:spPr>
              <a:xfrm>
                <a:off x="-2949092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5"/>
              <p:cNvCxnSpPr/>
              <p:nvPr/>
            </p:nvCxnSpPr>
            <p:spPr>
              <a:xfrm>
                <a:off x="-2725910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5"/>
              <p:cNvCxnSpPr/>
              <p:nvPr/>
            </p:nvCxnSpPr>
            <p:spPr>
              <a:xfrm>
                <a:off x="-2502729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5"/>
              <p:cNvCxnSpPr/>
              <p:nvPr/>
            </p:nvCxnSpPr>
            <p:spPr>
              <a:xfrm>
                <a:off x="-2279547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5"/>
              <p:cNvCxnSpPr/>
              <p:nvPr/>
            </p:nvCxnSpPr>
            <p:spPr>
              <a:xfrm>
                <a:off x="-2056365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>
                <a:off x="-1833184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>
                <a:off x="-1610002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>
                <a:off x="-1386820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5"/>
              <p:cNvCxnSpPr/>
              <p:nvPr/>
            </p:nvCxnSpPr>
            <p:spPr>
              <a:xfrm>
                <a:off x="-1163638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5"/>
              <p:cNvCxnSpPr/>
              <p:nvPr/>
            </p:nvCxnSpPr>
            <p:spPr>
              <a:xfrm>
                <a:off x="-940457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>
                <a:off x="-717275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5"/>
              <p:cNvCxnSpPr/>
              <p:nvPr/>
            </p:nvCxnSpPr>
            <p:spPr>
              <a:xfrm>
                <a:off x="-9867725" y="0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5" name="Google Shape;275;p5"/>
            <p:cNvGrpSpPr/>
            <p:nvPr/>
          </p:nvGrpSpPr>
          <p:grpSpPr>
            <a:xfrm>
              <a:off x="-4931112" y="0"/>
              <a:ext cx="9150600" cy="5143500"/>
              <a:chOff x="5500" y="0"/>
              <a:chExt cx="9150600" cy="5143500"/>
            </a:xfrm>
          </p:grpSpPr>
          <p:cxnSp>
            <p:nvCxnSpPr>
              <p:cNvPr id="276" name="Google Shape;276;p5"/>
              <p:cNvCxnSpPr/>
              <p:nvPr/>
            </p:nvCxnSpPr>
            <p:spPr>
              <a:xfrm>
                <a:off x="5500" y="214313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5"/>
              <p:cNvCxnSpPr/>
              <p:nvPr/>
            </p:nvCxnSpPr>
            <p:spPr>
              <a:xfrm>
                <a:off x="5500" y="428625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5"/>
              <p:cNvCxnSpPr/>
              <p:nvPr/>
            </p:nvCxnSpPr>
            <p:spPr>
              <a:xfrm>
                <a:off x="5500" y="642938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5"/>
              <p:cNvCxnSpPr/>
              <p:nvPr/>
            </p:nvCxnSpPr>
            <p:spPr>
              <a:xfrm>
                <a:off x="5500" y="857250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5"/>
              <p:cNvCxnSpPr/>
              <p:nvPr/>
            </p:nvCxnSpPr>
            <p:spPr>
              <a:xfrm>
                <a:off x="5500" y="1071563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5"/>
              <p:cNvCxnSpPr/>
              <p:nvPr/>
            </p:nvCxnSpPr>
            <p:spPr>
              <a:xfrm>
                <a:off x="5500" y="1285875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5"/>
              <p:cNvCxnSpPr/>
              <p:nvPr/>
            </p:nvCxnSpPr>
            <p:spPr>
              <a:xfrm>
                <a:off x="5500" y="1500188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5"/>
              <p:cNvCxnSpPr/>
              <p:nvPr/>
            </p:nvCxnSpPr>
            <p:spPr>
              <a:xfrm>
                <a:off x="5500" y="1714500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5"/>
              <p:cNvCxnSpPr/>
              <p:nvPr/>
            </p:nvCxnSpPr>
            <p:spPr>
              <a:xfrm>
                <a:off x="5500" y="1928813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5"/>
              <p:cNvCxnSpPr/>
              <p:nvPr/>
            </p:nvCxnSpPr>
            <p:spPr>
              <a:xfrm>
                <a:off x="5500" y="2143125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5"/>
              <p:cNvCxnSpPr/>
              <p:nvPr/>
            </p:nvCxnSpPr>
            <p:spPr>
              <a:xfrm>
                <a:off x="5500" y="2357438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5"/>
              <p:cNvCxnSpPr/>
              <p:nvPr/>
            </p:nvCxnSpPr>
            <p:spPr>
              <a:xfrm>
                <a:off x="5500" y="2571750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5"/>
              <p:cNvCxnSpPr/>
              <p:nvPr/>
            </p:nvCxnSpPr>
            <p:spPr>
              <a:xfrm>
                <a:off x="5500" y="2786063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5"/>
              <p:cNvCxnSpPr/>
              <p:nvPr/>
            </p:nvCxnSpPr>
            <p:spPr>
              <a:xfrm>
                <a:off x="5500" y="3000375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5"/>
              <p:cNvCxnSpPr/>
              <p:nvPr/>
            </p:nvCxnSpPr>
            <p:spPr>
              <a:xfrm>
                <a:off x="5500" y="3214688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>
                <a:off x="5500" y="3429000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5"/>
              <p:cNvCxnSpPr/>
              <p:nvPr/>
            </p:nvCxnSpPr>
            <p:spPr>
              <a:xfrm>
                <a:off x="5500" y="3643313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5"/>
              <p:cNvCxnSpPr/>
              <p:nvPr/>
            </p:nvCxnSpPr>
            <p:spPr>
              <a:xfrm>
                <a:off x="5500" y="3857625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5"/>
              <p:cNvCxnSpPr/>
              <p:nvPr/>
            </p:nvCxnSpPr>
            <p:spPr>
              <a:xfrm>
                <a:off x="5500" y="4071938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5"/>
              <p:cNvCxnSpPr/>
              <p:nvPr/>
            </p:nvCxnSpPr>
            <p:spPr>
              <a:xfrm>
                <a:off x="5500" y="4286250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5"/>
              <p:cNvCxnSpPr/>
              <p:nvPr/>
            </p:nvCxnSpPr>
            <p:spPr>
              <a:xfrm>
                <a:off x="5500" y="4500563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5"/>
              <p:cNvCxnSpPr/>
              <p:nvPr/>
            </p:nvCxnSpPr>
            <p:spPr>
              <a:xfrm>
                <a:off x="5500" y="4714875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5"/>
              <p:cNvCxnSpPr/>
              <p:nvPr/>
            </p:nvCxnSpPr>
            <p:spPr>
              <a:xfrm>
                <a:off x="5500" y="4929188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5"/>
              <p:cNvCxnSpPr/>
              <p:nvPr/>
            </p:nvCxnSpPr>
            <p:spPr>
              <a:xfrm>
                <a:off x="5500" y="5143500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5"/>
              <p:cNvCxnSpPr/>
              <p:nvPr/>
            </p:nvCxnSpPr>
            <p:spPr>
              <a:xfrm>
                <a:off x="5500" y="0"/>
                <a:ext cx="915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59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03" name="Google Shape;303;p5"/>
          <p:cNvSpPr txBox="1">
            <a:spLocks noGrp="1"/>
          </p:cNvSpPr>
          <p:nvPr>
            <p:ph type="subTitle" idx="1"/>
          </p:nvPr>
        </p:nvSpPr>
        <p:spPr>
          <a:xfrm>
            <a:off x="5752033" y="4739969"/>
            <a:ext cx="5056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ubTitle" idx="2"/>
          </p:nvPr>
        </p:nvSpPr>
        <p:spPr>
          <a:xfrm>
            <a:off x="5752033" y="2373965"/>
            <a:ext cx="5056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5" name="Google Shape;305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"/>
          <p:cNvSpPr txBox="1">
            <a:spLocks noGrp="1"/>
          </p:cNvSpPr>
          <p:nvPr>
            <p:ph type="subTitle" idx="3"/>
          </p:nvPr>
        </p:nvSpPr>
        <p:spPr>
          <a:xfrm>
            <a:off x="5752033" y="1862900"/>
            <a:ext cx="5056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7" name="Google Shape;307;p5"/>
          <p:cNvSpPr txBox="1">
            <a:spLocks noGrp="1"/>
          </p:cNvSpPr>
          <p:nvPr>
            <p:ph type="subTitle" idx="4"/>
          </p:nvPr>
        </p:nvSpPr>
        <p:spPr>
          <a:xfrm>
            <a:off x="5752033" y="4228887"/>
            <a:ext cx="5056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8" name="Google Shape;308;p5"/>
          <p:cNvSpPr>
            <a:spLocks noGrp="1"/>
          </p:cNvSpPr>
          <p:nvPr>
            <p:ph type="pic" idx="5"/>
          </p:nvPr>
        </p:nvSpPr>
        <p:spPr>
          <a:xfrm>
            <a:off x="1010967" y="1649433"/>
            <a:ext cx="3896000" cy="4488400"/>
          </a:xfrm>
          <a:prstGeom prst="rect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26142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633A-C982-46A5-ADDE-D79F56F1BEAC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E4D1-58A4-431F-A15F-0EF65886A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0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633A-C982-46A5-ADDE-D79F56F1BEAC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E4D1-58A4-431F-A15F-0EF65886A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8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633A-C982-46A5-ADDE-D79F56F1BEAC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E4D1-58A4-431F-A15F-0EF65886A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5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633A-C982-46A5-ADDE-D79F56F1BEAC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E4D1-58A4-431F-A15F-0EF65886A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7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633A-C982-46A5-ADDE-D79F56F1BEAC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E4D1-58A4-431F-A15F-0EF65886A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633A-C982-46A5-ADDE-D79F56F1BEAC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E4D1-58A4-431F-A15F-0EF65886A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3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633A-C982-46A5-ADDE-D79F56F1BEAC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E4D1-58A4-431F-A15F-0EF65886A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7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633A-C982-46A5-ADDE-D79F56F1BEAC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E4D1-58A4-431F-A15F-0EF65886A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9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633A-C982-46A5-ADDE-D79F56F1BEAC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0E4D1-58A4-431F-A15F-0EF65886A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&#7841;n%20s&#7869;%20kh&#243;c%20khi%20xem%20clip%20n&#224;y%20(n&#7841;n%20&#273;&#243;i%20n&#259;m%201945).mp4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51.svg"/><Relationship Id="rId4" Type="http://schemas.openxmlformats.org/officeDocument/2006/relationships/image" Target="../media/image36.png"/><Relationship Id="rId9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404" y="305357"/>
            <a:ext cx="11704330" cy="632918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7971" y="568293"/>
            <a:ext cx="49984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i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12000" i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0" i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12000" i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5475" y="2403189"/>
            <a:ext cx="3149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i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i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800" i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5" name="等腰三角形 9"/>
          <p:cNvSpPr/>
          <p:nvPr/>
        </p:nvSpPr>
        <p:spPr>
          <a:xfrm rot="10800000" flipV="1">
            <a:off x="10443319" y="5589586"/>
            <a:ext cx="1785257" cy="1268413"/>
          </a:xfrm>
          <a:prstGeom prst="triangle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等腰三角形 27"/>
          <p:cNvSpPr/>
          <p:nvPr/>
        </p:nvSpPr>
        <p:spPr>
          <a:xfrm flipH="1" flipV="1">
            <a:off x="10443319" y="0"/>
            <a:ext cx="1785257" cy="1268413"/>
          </a:xfrm>
          <a:prstGeom prst="triangle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18" name="等腰三角形 28"/>
          <p:cNvSpPr/>
          <p:nvPr/>
        </p:nvSpPr>
        <p:spPr>
          <a:xfrm rot="10800000" flipH="1" flipV="1">
            <a:off x="-1" y="5589586"/>
            <a:ext cx="1785257" cy="1268413"/>
          </a:xfrm>
          <a:prstGeom prst="triangle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69780" y="34513"/>
            <a:ext cx="679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713099"/>
              </p:ext>
            </p:extLst>
          </p:nvPr>
        </p:nvGraphicFramePr>
        <p:xfrm>
          <a:off x="265387" y="680844"/>
          <a:ext cx="11403724" cy="5546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8389">
                  <a:extLst>
                    <a:ext uri="{9D8B030D-6E8A-4147-A177-3AD203B41FA5}">
                      <a16:colId xmlns:a16="http://schemas.microsoft.com/office/drawing/2014/main" val="1004485993"/>
                    </a:ext>
                  </a:extLst>
                </a:gridCol>
                <a:gridCol w="8735335">
                  <a:extLst>
                    <a:ext uri="{9D8B030D-6E8A-4147-A177-3AD203B41FA5}">
                      <a16:colId xmlns:a16="http://schemas.microsoft.com/office/drawing/2014/main" val="1946182273"/>
                    </a:ext>
                  </a:extLst>
                </a:gridCol>
              </a:tblGrid>
              <a:tr h="160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 tố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1" marR="48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trong văn bản: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1" marR="48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359197"/>
                  </a:ext>
                </a:extLst>
              </a:tr>
              <a:tr h="947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</a:t>
                      </a:r>
                      <a:r>
                        <a:rPr lang="de-DE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dòng,</a:t>
                      </a:r>
                      <a:r>
                        <a:rPr lang="de-DE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de-DE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 </a:t>
                      </a: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1" marR="48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1" marR="48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979792"/>
                  </a:ext>
                </a:extLst>
              </a:tr>
              <a:tr h="2758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 vần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1" marR="48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1" marR="48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561777"/>
                  </a:ext>
                </a:extLst>
              </a:tr>
              <a:tr h="66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Ngắt nhịp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1" marR="48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1" marR="48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67438"/>
                  </a:ext>
                </a:extLst>
              </a:tr>
              <a:tr h="7912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luận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1" marR="48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"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1" marR="48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5426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1572" y="1135117"/>
            <a:ext cx="8639504" cy="9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Mỗi dòng 7,8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1572" y="2042866"/>
            <a:ext cx="8639504" cy="260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ầy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nhèm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1572" y="4824248"/>
            <a:ext cx="843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4/2/2;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5448" y="5403305"/>
            <a:ext cx="8560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2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0010BE-C1D7-31D9-F9EB-3875993B9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257262A-1822-2E74-D788-155D971BD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371367" y="984584"/>
            <a:ext cx="6858000" cy="6858000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BC0286-D270-31C3-934B-800A73305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0830" flipH="1">
            <a:off x="6757519" y="566319"/>
            <a:ext cx="6858000" cy="685800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97200F5-8981-740D-1F8F-7801D79F3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7137" flipH="1">
            <a:off x="5583512" y="230852"/>
            <a:ext cx="6858000" cy="6858000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CFB26F3-A63C-EBD1-B0FF-253A5F26B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4555" flipH="1">
            <a:off x="7134483" y="-1478979"/>
            <a:ext cx="5089455" cy="508945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B042308A-18BD-30CF-2FB6-835169323CB1}"/>
              </a:ext>
            </a:extLst>
          </p:cNvPr>
          <p:cNvGrpSpPr/>
          <p:nvPr/>
        </p:nvGrpSpPr>
        <p:grpSpPr>
          <a:xfrm>
            <a:off x="5350018" y="1660355"/>
            <a:ext cx="7324988" cy="5506458"/>
            <a:chOff x="5351932" y="1842888"/>
            <a:chExt cx="7324988" cy="5506458"/>
          </a:xfrm>
        </p:grpSpPr>
        <p:pic>
          <p:nvPicPr>
            <p:cNvPr id="33" name="Picture 32" descr="A cartoon of a campfire&#10;&#10;Description automatically generated">
              <a:extLst>
                <a:ext uri="{FF2B5EF4-FFF2-40B4-BE49-F238E27FC236}">
                  <a16:creationId xmlns:a16="http://schemas.microsoft.com/office/drawing/2014/main" id="{7B8DE3FA-3D25-1A22-02AF-CAB467B58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4702" b="45133"/>
            <a:stretch/>
          </p:blipFill>
          <p:spPr>
            <a:xfrm>
              <a:off x="8696962" y="4548336"/>
              <a:ext cx="525359" cy="1244272"/>
            </a:xfrm>
            <a:prstGeom prst="rect">
              <a:avLst/>
            </a:prstGeom>
          </p:spPr>
        </p:pic>
        <p:pic>
          <p:nvPicPr>
            <p:cNvPr id="34" name="Picture 33" descr="A cartoon of a campfire&#10;&#10;Description automatically generated">
              <a:extLst>
                <a:ext uri="{FF2B5EF4-FFF2-40B4-BE49-F238E27FC236}">
                  <a16:creationId xmlns:a16="http://schemas.microsoft.com/office/drawing/2014/main" id="{AC2C53C9-B70C-00B0-599F-56A236BF30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4702" b="45133"/>
            <a:stretch/>
          </p:blipFill>
          <p:spPr>
            <a:xfrm>
              <a:off x="7411723" y="4261100"/>
              <a:ext cx="1335223" cy="1527918"/>
            </a:xfrm>
            <a:prstGeom prst="rect">
              <a:avLst/>
            </a:prstGeom>
          </p:spPr>
        </p:pic>
        <p:pic>
          <p:nvPicPr>
            <p:cNvPr id="35" name="Picture 34" descr="A person and a child sitting around a campfire&#10;&#10;Description automatically generated">
              <a:extLst>
                <a:ext uri="{FF2B5EF4-FFF2-40B4-BE49-F238E27FC236}">
                  <a16:creationId xmlns:a16="http://schemas.microsoft.com/office/drawing/2014/main" id="{0370C0D2-A168-BBB3-76B1-56DF8B493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932" y="1842888"/>
              <a:ext cx="7324988" cy="5506458"/>
            </a:xfrm>
            <a:prstGeom prst="rect">
              <a:avLst/>
            </a:prstGeom>
          </p:spPr>
        </p:pic>
        <p:sp>
          <p:nvSpPr>
            <p:cNvPr id="36" name="Google Shape;1798;p43">
              <a:extLst>
                <a:ext uri="{FF2B5EF4-FFF2-40B4-BE49-F238E27FC236}">
                  <a16:creationId xmlns:a16="http://schemas.microsoft.com/office/drawing/2014/main" id="{FC9A98E9-BBA2-F6CE-1A0D-8217C589E0DB}"/>
                </a:ext>
              </a:extLst>
            </p:cNvPr>
            <p:cNvSpPr/>
            <p:nvPr/>
          </p:nvSpPr>
          <p:spPr>
            <a:xfrm>
              <a:off x="8382893" y="7091033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670" h="1" fill="none" extrusionOk="0">
                  <a:moveTo>
                    <a:pt x="669" y="0"/>
                  </a:move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11400" cap="flat" cmpd="sng">
              <a:solidFill>
                <a:sysClr val="window" lastClr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1799;p43">
              <a:extLst>
                <a:ext uri="{FF2B5EF4-FFF2-40B4-BE49-F238E27FC236}">
                  <a16:creationId xmlns:a16="http://schemas.microsoft.com/office/drawing/2014/main" id="{8214520D-A618-6023-62A0-E5F715FD4F39}"/>
                </a:ext>
              </a:extLst>
            </p:cNvPr>
            <p:cNvSpPr/>
            <p:nvPr/>
          </p:nvSpPr>
          <p:spPr>
            <a:xfrm>
              <a:off x="8173662" y="7091033"/>
              <a:ext cx="191117" cy="45719"/>
            </a:xfrm>
            <a:custGeom>
              <a:avLst/>
              <a:gdLst/>
              <a:ahLst/>
              <a:cxnLst/>
              <a:rect l="l" t="t" r="r" b="b"/>
              <a:pathLst>
                <a:path w="14470" h="1" fill="none" extrusionOk="0">
                  <a:moveTo>
                    <a:pt x="14469" y="0"/>
                  </a:moveTo>
                  <a:lnTo>
                    <a:pt x="1" y="0"/>
                  </a:lnTo>
                </a:path>
              </a:pathLst>
            </a:custGeom>
            <a:solidFill>
              <a:sysClr val="window" lastClr="FFFFFF"/>
            </a:solidFill>
            <a:ln w="11400" cap="flat" cmpd="sng">
              <a:solidFill>
                <a:sysClr val="window" lastClr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1800;p43">
              <a:extLst>
                <a:ext uri="{FF2B5EF4-FFF2-40B4-BE49-F238E27FC236}">
                  <a16:creationId xmlns:a16="http://schemas.microsoft.com/office/drawing/2014/main" id="{265EF44F-D08B-004B-C6DC-5161BB1FED67}"/>
                </a:ext>
              </a:extLst>
            </p:cNvPr>
            <p:cNvSpPr/>
            <p:nvPr/>
          </p:nvSpPr>
          <p:spPr>
            <a:xfrm>
              <a:off x="7815493" y="7091033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670" h="1" fill="none" extrusionOk="0">
                  <a:moveTo>
                    <a:pt x="669" y="0"/>
                  </a:moveTo>
                  <a:lnTo>
                    <a:pt x="1" y="0"/>
                  </a:lnTo>
                </a:path>
              </a:pathLst>
            </a:custGeom>
            <a:solidFill>
              <a:sysClr val="window" lastClr="FFFFFF"/>
            </a:solidFill>
            <a:ln w="11400" cap="flat" cmpd="sng">
              <a:solidFill>
                <a:sysClr val="window" lastClr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1801;p43">
              <a:extLst>
                <a:ext uri="{FF2B5EF4-FFF2-40B4-BE49-F238E27FC236}">
                  <a16:creationId xmlns:a16="http://schemas.microsoft.com/office/drawing/2014/main" id="{398DA459-65FE-8BD8-C1C1-05DC81B9C28D}"/>
                </a:ext>
              </a:extLst>
            </p:cNvPr>
            <p:cNvSpPr/>
            <p:nvPr/>
          </p:nvSpPr>
          <p:spPr>
            <a:xfrm>
              <a:off x="7154960" y="7098100"/>
              <a:ext cx="251319" cy="45719"/>
            </a:xfrm>
            <a:custGeom>
              <a:avLst/>
              <a:gdLst/>
              <a:ahLst/>
              <a:cxnLst/>
              <a:rect l="l" t="t" r="r" b="b"/>
              <a:pathLst>
                <a:path w="19028" h="1216" fill="none" extrusionOk="0">
                  <a:moveTo>
                    <a:pt x="19028" y="1216"/>
                  </a:move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11400" cap="flat" cmpd="sng">
              <a:solidFill>
                <a:sysClr val="window" lastClr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4413347-6CD6-0F62-0C5E-33A3EEA7C7C9}"/>
              </a:ext>
            </a:extLst>
          </p:cNvPr>
          <p:cNvSpPr txBox="1"/>
          <p:nvPr/>
        </p:nvSpPr>
        <p:spPr>
          <a:xfrm>
            <a:off x="-378042" y="699636"/>
            <a:ext cx="114574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88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88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88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88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88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7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0010BE-C1D7-31D9-F9EB-3875993B9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36" y="0"/>
            <a:ext cx="12192000" cy="6858000"/>
          </a:xfrm>
          <a:prstGeom prst="rect">
            <a:avLst/>
          </a:prstGeom>
        </p:spPr>
      </p:pic>
      <p:sp>
        <p:nvSpPr>
          <p:cNvPr id="9" name="Google Shape;3208;p77">
            <a:extLst>
              <a:ext uri="{FF2B5EF4-FFF2-40B4-BE49-F238E27FC236}">
                <a16:creationId xmlns:a16="http://schemas.microsoft.com/office/drawing/2014/main" id="{C1D69A5E-695A-87A3-F569-ED9A12864D2B}"/>
              </a:ext>
            </a:extLst>
          </p:cNvPr>
          <p:cNvSpPr txBox="1">
            <a:spLocks/>
          </p:cNvSpPr>
          <p:nvPr/>
        </p:nvSpPr>
        <p:spPr>
          <a:xfrm>
            <a:off x="788646" y="1038328"/>
            <a:ext cx="10614708" cy="1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7600" b="0" i="0" u="none" strike="noStrike" cap="none">
                <a:solidFill>
                  <a:schemeClr val="accent3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a Gothic One"/>
              <a:buNone/>
              <a:defRPr sz="30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r>
              <a:rPr lang="en-GB" sz="4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GB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GB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4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ạch</a:t>
            </a:r>
            <a:r>
              <a:rPr lang="en-GB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GB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GB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GB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SG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482;p41">
            <a:extLst>
              <a:ext uri="{FF2B5EF4-FFF2-40B4-BE49-F238E27FC236}">
                <a16:creationId xmlns:a16="http://schemas.microsoft.com/office/drawing/2014/main" id="{2C861BF2-1815-E4DC-AA75-5C3F19F6A849}"/>
              </a:ext>
            </a:extLst>
          </p:cNvPr>
          <p:cNvSpPr/>
          <p:nvPr/>
        </p:nvSpPr>
        <p:spPr>
          <a:xfrm>
            <a:off x="535273" y="984818"/>
            <a:ext cx="786438" cy="967004"/>
          </a:xfrm>
          <a:prstGeom prst="heart">
            <a:avLst/>
          </a:prstGeom>
          <a:solidFill>
            <a:srgbClr val="ED7D31">
              <a:lumMod val="75000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47625" dir="3000000" algn="bl" rotWithShape="0">
              <a:srgbClr val="E417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zha One"/>
                <a:ea typeface="Rozha One"/>
                <a:cs typeface="Rozha One"/>
                <a:sym typeface="Rozha One"/>
              </a:rPr>
              <a:t>1</a:t>
            </a:r>
            <a:endParaRPr kumimoji="0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zha One"/>
              <a:ea typeface="Rozha One"/>
              <a:cs typeface="Rozha One"/>
              <a:sym typeface="Rozha One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DF61F6-49B3-B1BE-6875-638161370C5C}"/>
              </a:ext>
            </a:extLst>
          </p:cNvPr>
          <p:cNvGrpSpPr/>
          <p:nvPr/>
        </p:nvGrpSpPr>
        <p:grpSpPr>
          <a:xfrm>
            <a:off x="-811856" y="2560320"/>
            <a:ext cx="7739474" cy="4553331"/>
            <a:chOff x="-811856" y="2560320"/>
            <a:chExt cx="7739474" cy="4553331"/>
          </a:xfrm>
        </p:grpSpPr>
        <p:pic>
          <p:nvPicPr>
            <p:cNvPr id="11" name="Picture 10" descr="A cartoon of a campfire&#10;&#10;Description automatically generated">
              <a:extLst>
                <a:ext uri="{FF2B5EF4-FFF2-40B4-BE49-F238E27FC236}">
                  <a16:creationId xmlns:a16="http://schemas.microsoft.com/office/drawing/2014/main" id="{517D0FAB-18DD-6637-DD3A-E26D8686B9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4702" b="45133"/>
            <a:stretch/>
          </p:blipFill>
          <p:spPr>
            <a:xfrm>
              <a:off x="4516044" y="4223297"/>
              <a:ext cx="549732" cy="1660751"/>
            </a:xfrm>
            <a:prstGeom prst="rect">
              <a:avLst/>
            </a:prstGeom>
          </p:spPr>
        </p:pic>
        <p:pic>
          <p:nvPicPr>
            <p:cNvPr id="12" name="Picture 11" descr="A cartoon of a campfire&#10;&#10;Description automatically generated">
              <a:extLst>
                <a:ext uri="{FF2B5EF4-FFF2-40B4-BE49-F238E27FC236}">
                  <a16:creationId xmlns:a16="http://schemas.microsoft.com/office/drawing/2014/main" id="{BE7D5ADD-9A6D-0E5B-0011-8AFC4274F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4702" b="45133"/>
            <a:stretch/>
          </p:blipFill>
          <p:spPr>
            <a:xfrm>
              <a:off x="2959729" y="3841120"/>
              <a:ext cx="1782145" cy="20393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38A65F-EBF6-8740-EB2E-C0095C201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1856" y="2560320"/>
              <a:ext cx="7739474" cy="4553331"/>
            </a:xfrm>
            <a:prstGeom prst="rect">
              <a:avLst/>
            </a:prstGeom>
          </p:spPr>
        </p:pic>
      </p:grpSp>
      <p:sp>
        <p:nvSpPr>
          <p:cNvPr id="4" name="文本框 18">
            <a:extLst>
              <a:ext uri="{FF2B5EF4-FFF2-40B4-BE49-F238E27FC236}">
                <a16:creationId xmlns:a16="http://schemas.microsoft.com/office/drawing/2014/main" id="{B66377CC-D0FB-A99C-0BE2-E312F334CDD6}"/>
              </a:ext>
            </a:extLst>
          </p:cNvPr>
          <p:cNvSpPr txBox="1"/>
          <p:nvPr/>
        </p:nvSpPr>
        <p:spPr>
          <a:xfrm>
            <a:off x="3451695" y="1951822"/>
            <a:ext cx="8360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ọc 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lại bài thơ, xác định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bố cục,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từ đó xác định mạch cảm xúc, cảm hứng chủ 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đạo</a:t>
            </a:r>
            <a:endParaRPr kumimoji="0" lang="en-SG" sz="1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52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11" name="等腰三角形 9"/>
          <p:cNvSpPr/>
          <p:nvPr/>
        </p:nvSpPr>
        <p:spPr>
          <a:xfrm rot="10800000" flipV="1">
            <a:off x="10443319" y="5589586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840388" y="4349074"/>
            <a:ext cx="6955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Khổ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2,3,4,5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Hồi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tưởng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kỉ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niệm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tuổi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thơ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bên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bà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1395177" y="2103495"/>
            <a:ext cx="9940770" cy="1141175"/>
          </a:xfrm>
          <a:prstGeom prst="rect">
            <a:avLst/>
          </a:prstGeo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Mạch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cảm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xúc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</a:t>
            </a:r>
            <a:endParaRPr lang="en-US" sz="1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1138552" y="4683552"/>
            <a:ext cx="1664026" cy="613637"/>
          </a:xfrm>
          <a:prstGeom prst="rect">
            <a:avLst/>
          </a:prstGeo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cục</a:t>
            </a: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3796645" y="3643688"/>
            <a:ext cx="7627567" cy="581073"/>
          </a:xfrm>
          <a:prstGeom prst="rect">
            <a:avLst/>
          </a:prstGeo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Khổ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ảnh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bếp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lửa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khơi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nguồn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xúc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19" idx="1"/>
          </p:cNvCxnSpPr>
          <p:nvPr/>
        </p:nvCxnSpPr>
        <p:spPr>
          <a:xfrm flipV="1">
            <a:off x="2802578" y="3934225"/>
            <a:ext cx="994067" cy="10561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3"/>
            <a:endCxn id="69635" idx="1"/>
          </p:cNvCxnSpPr>
          <p:nvPr/>
        </p:nvCxnSpPr>
        <p:spPr>
          <a:xfrm flipV="1">
            <a:off x="2802578" y="4610684"/>
            <a:ext cx="1037810" cy="3796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875313" y="5670329"/>
            <a:ext cx="68518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Khổ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cuối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Nỗi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cháu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đi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xa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bà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22" name="Straight Arrow Connector 21"/>
          <p:cNvCxnSpPr>
            <a:stCxn id="18" idx="3"/>
            <a:endCxn id="20" idx="1"/>
          </p:cNvCxnSpPr>
          <p:nvPr/>
        </p:nvCxnSpPr>
        <p:spPr>
          <a:xfrm>
            <a:off x="2802578" y="4990371"/>
            <a:ext cx="1072735" cy="11570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838413" y="5035849"/>
            <a:ext cx="5743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Khổ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6: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Suy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ngẫm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bà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cuộc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đời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bà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28" name="Straight Arrow Connector 27"/>
          <p:cNvCxnSpPr>
            <a:stCxn id="18" idx="3"/>
            <a:endCxn id="27" idx="1"/>
          </p:cNvCxnSpPr>
          <p:nvPr/>
        </p:nvCxnSpPr>
        <p:spPr>
          <a:xfrm>
            <a:off x="2802578" y="4990371"/>
            <a:ext cx="1035835" cy="307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29548" y="2172156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Đi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hồi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tưởng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tại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kỉ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niệm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suy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ngẫm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bộc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lộ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thương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endParaRPr lang="en-US" sz="1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19" grpId="0"/>
      <p:bldP spid="20" grpId="0"/>
      <p:bldP spid="2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FCF45-5B1D-C07B-9574-E9D7ED5DF286}"/>
              </a:ext>
            </a:extLst>
          </p:cNvPr>
          <p:cNvSpPr txBox="1"/>
          <p:nvPr/>
        </p:nvSpPr>
        <p:spPr>
          <a:xfrm>
            <a:off x="1986455" y="1840344"/>
            <a:ext cx="93593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3200" spc="-30" dirty="0"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N</a:t>
            </a:r>
            <a:r>
              <a:rPr kumimoji="0" lang="vi-VN" sz="3200" b="0" i="0" u="none" strike="noStrike" kern="1200" cap="none" spc="-3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gợi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ca hình ảnh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bếp lửa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ấm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áp, thiêng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liêng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được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nhóm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lên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từ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bàn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tay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và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tấm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lòng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của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bà.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1697" y="993227"/>
            <a:ext cx="848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706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037902CC-3046-4018-A208-11125541C1B8}"/>
              </a:ext>
            </a:extLst>
          </p:cNvPr>
          <p:cNvSpPr txBox="1"/>
          <p:nvPr/>
        </p:nvSpPr>
        <p:spPr>
          <a:xfrm>
            <a:off x="2718903" y="308456"/>
            <a:ext cx="8994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2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. </a:t>
            </a:r>
            <a:r>
              <a:rPr lang="en-US" altLang="zh-CN" sz="3600" b="1" i="1" dirty="0" err="1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Tìm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hiểu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ngữ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3600" b="1" i="1" dirty="0" err="1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hình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ảnh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3600" b="1" i="1" dirty="0" err="1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biện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pháp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tu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trong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bài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thơ</a:t>
            </a:r>
            <a:endParaRPr lang="zh-CN" altLang="en-US" sz="36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09680" y="2976028"/>
            <a:ext cx="878915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Người cháu đã hồi tưởng các kỉ niệm về bà ở những thời điểm nào?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Trong mỗi kỉ niệm đó, tình bà cháu được thể hiện ra sao? (Chú ý đến những chi tiết về lời nói và hành động của bà)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Người bà có ý nghĩa gì với người cháu? 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Cảm xúc của người cháu  khi nhớ về bà?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10447687" y="0"/>
            <a:ext cx="1785257" cy="1263246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9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10208518" y="4189637"/>
            <a:ext cx="1669412" cy="1201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E32F8-A368-9F8C-EE6E-32599CDEE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0" y="-72900"/>
            <a:ext cx="2537424" cy="1844612"/>
          </a:xfrm>
          <a:prstGeom prst="rect">
            <a:avLst/>
          </a:prstGeom>
        </p:spPr>
      </p:pic>
      <p:sp>
        <p:nvSpPr>
          <p:cNvPr id="11" name="文本框 4">
            <a:extLst>
              <a:ext uri="{FF2B5EF4-FFF2-40B4-BE49-F238E27FC236}">
                <a16:creationId xmlns:a16="http://schemas.microsoft.com/office/drawing/2014/main" id="{037902CC-3046-4018-A208-11125541C1B8}"/>
              </a:ext>
            </a:extLst>
          </p:cNvPr>
          <p:cNvSpPr txBox="1"/>
          <p:nvPr/>
        </p:nvSpPr>
        <p:spPr>
          <a:xfrm>
            <a:off x="3672444" y="1713745"/>
            <a:ext cx="87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a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.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Hình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ảnh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người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bà</a:t>
            </a:r>
            <a:endParaRPr lang="zh-CN" altLang="en-US" sz="36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037902CC-3046-4018-A208-11125541C1B8}"/>
              </a:ext>
            </a:extLst>
          </p:cNvPr>
          <p:cNvSpPr txBox="1"/>
          <p:nvPr/>
        </p:nvSpPr>
        <p:spPr>
          <a:xfrm>
            <a:off x="1801509" y="551536"/>
            <a:ext cx="87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b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.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Hình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ảnh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bếp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lửa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khơi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gợi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dòng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hồi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tưởng</a:t>
            </a:r>
            <a:endParaRPr lang="zh-CN" altLang="en-US" sz="36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873630" y="1552431"/>
            <a:ext cx="5792698" cy="143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chờn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vờn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endParaRPr lang="en-US" alt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iu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đượm</a:t>
            </a:r>
            <a:endParaRPr lang="en-US" alt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10" name="等腰三角形 9"/>
          <p:cNvSpPr/>
          <p:nvPr/>
        </p:nvSpPr>
        <p:spPr>
          <a:xfrm rot="10800000">
            <a:off x="10447687" y="0"/>
            <a:ext cx="1785257" cy="1263246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47865" y="4065449"/>
            <a:ext cx="62717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bếp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979532" y="5396582"/>
            <a:ext cx="62717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en-US" sz="2800" b="0" i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Ẩn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dụ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“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nắng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mưa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”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953270" y="4716024"/>
            <a:ext cx="62717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en-US" sz="2800" b="0" i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kumimoji="0" lang="en-US" sz="2800" b="0" i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láy</a:t>
            </a:r>
            <a:r>
              <a:rPr kumimoji="0" lang="en-US" sz="2800" b="0" i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tượng</a:t>
            </a:r>
            <a:r>
              <a:rPr kumimoji="0" lang="en-US" sz="2800" b="0" i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2800" b="0" i="0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“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chờn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vờn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”; “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ấp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”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134065" y="3834675"/>
            <a:ext cx="33943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ảnh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bếp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lửa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gần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gũi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quen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thuộc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khơi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nguồn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nhớ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thương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cháu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đối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5" name="Picture 14" descr="—Pngtree—exuberant bonfire ignition bonfire heating_38980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52765" y="1007660"/>
            <a:ext cx="2274626" cy="227462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011142" y="1869743"/>
            <a:ext cx="1516893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0710" y="2363343"/>
            <a:ext cx="1516893" cy="23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7096833" y="3671253"/>
            <a:ext cx="450376" cy="248389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807144" y="1875099"/>
            <a:ext cx="1257990" cy="81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74349" y="2382888"/>
            <a:ext cx="700476" cy="1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18896" y="2884026"/>
            <a:ext cx="1257990" cy="814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47105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037902CC-3046-4018-A208-11125541C1B8}"/>
              </a:ext>
            </a:extLst>
          </p:cNvPr>
          <p:cNvSpPr txBox="1"/>
          <p:nvPr/>
        </p:nvSpPr>
        <p:spPr>
          <a:xfrm>
            <a:off x="1801509" y="551536"/>
            <a:ext cx="87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c</a:t>
            </a:r>
            <a:r>
              <a:rPr lang="en-US" altLang="zh-CN" sz="3600" b="1" i="1" dirty="0" smtClean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.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Những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kỉ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niệm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tuổi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thơ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bên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bà</a:t>
            </a:r>
            <a:endParaRPr lang="zh-CN" altLang="en-US" sz="36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10447687" y="0"/>
            <a:ext cx="1785257" cy="1263246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9" name="Picture 18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94618" y="2940409"/>
            <a:ext cx="3642622" cy="3642622"/>
          </a:xfrm>
          <a:prstGeom prst="rect">
            <a:avLst/>
          </a:prstGeom>
        </p:spPr>
      </p:pic>
      <p:sp>
        <p:nvSpPr>
          <p:cNvPr id="20" name="Cloud Callout 19"/>
          <p:cNvSpPr/>
          <p:nvPr/>
        </p:nvSpPr>
        <p:spPr>
          <a:xfrm rot="21385804" flipH="1">
            <a:off x="4756034" y="1236508"/>
            <a:ext cx="6081476" cy="2185284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4187" y="1933907"/>
            <a:ext cx="3559832" cy="351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36733" y="5597226"/>
            <a:ext cx="314960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21422" y="1860628"/>
            <a:ext cx="3664857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80446" y="5618976"/>
            <a:ext cx="359757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Hanoi_conducteur_de_p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377" y="1919161"/>
            <a:ext cx="3341145" cy="357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DSC012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6706" y="3060116"/>
            <a:ext cx="3384468" cy="33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20" grpId="1" animBg="1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45448"/>
              </p:ext>
            </p:extLst>
          </p:nvPr>
        </p:nvGraphicFramePr>
        <p:xfrm>
          <a:off x="526956" y="1287681"/>
          <a:ext cx="11138088" cy="5487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2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9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3000" dirty="0">
                          <a:latin typeface="Times New Roman" pitchFamily="18" charset="0"/>
                          <a:cs typeface="Times New Roman" pitchFamily="18" charset="0"/>
                        </a:rPr>
                        <a:t> chi </a:t>
                      </a:r>
                      <a:r>
                        <a:rPr lang="en-US" alt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altLang="en-US" sz="30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alt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3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>
                          <a:latin typeface="Times New Roman" pitchFamily="18" charset="0"/>
                          <a:cs typeface="Times New Roman" pitchFamily="18" charset="0"/>
                        </a:rPr>
                        <a:t>Y </a:t>
                      </a:r>
                      <a:r>
                        <a:rPr lang="en-US" alt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32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4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tuổi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43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43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giặc</a:t>
                      </a: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đốt</a:t>
                      </a: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456603"/>
                  </a:ext>
                </a:extLst>
              </a:tr>
              <a:tr h="1204434">
                <a:tc gridSpan="3">
                  <a:txBody>
                    <a:bodyPr/>
                    <a:lstStyle/>
                    <a:p>
                      <a:pPr algn="l"/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=&gt;Vai </a:t>
                      </a:r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93488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75965" y="559558"/>
            <a:ext cx="467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THẢO LUẬN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484728" y="534205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endParaRPr lang="en-US" sz="32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387" y="736982"/>
            <a:ext cx="5240741" cy="408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Xuongnguoichetdoiduoccait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7970" y="750630"/>
            <a:ext cx="5217993" cy="408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等腰三角形 27"/>
          <p:cNvSpPr/>
          <p:nvPr/>
        </p:nvSpPr>
        <p:spPr>
          <a:xfrm flipH="1" flipV="1">
            <a:off x="10443319" y="0"/>
            <a:ext cx="1785257" cy="1268413"/>
          </a:xfrm>
          <a:prstGeom prst="triangle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28"/>
          <p:cNvSpPr/>
          <p:nvPr/>
        </p:nvSpPr>
        <p:spPr>
          <a:xfrm rot="10800000" flipH="1" flipV="1">
            <a:off x="-1" y="5589586"/>
            <a:ext cx="1785257" cy="1268413"/>
          </a:xfrm>
          <a:prstGeom prst="triangle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4F30DBE6-E356-4BD3-92D1-095403A6F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678" y="4026089"/>
            <a:ext cx="1780289" cy="2337277"/>
          </a:xfrm>
          <a:prstGeom prst="rect">
            <a:avLst/>
          </a:prstGeom>
        </p:spPr>
      </p:pic>
      <p:pic>
        <p:nvPicPr>
          <p:cNvPr id="10" name="图片 4">
            <a:extLst>
              <a:ext uri="{FF2B5EF4-FFF2-40B4-BE49-F238E27FC236}">
                <a16:creationId xmlns:a16="http://schemas.microsoft.com/office/drawing/2014/main" id="{7A2314C7-4115-43D8-9878-5BFF16A513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-136480"/>
            <a:ext cx="2815623" cy="28156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51239" y="1946724"/>
            <a:ext cx="82667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15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15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15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115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3FA5C9-8F88-1CC5-7794-17F964DF5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29" y="102004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195B1-D16A-362A-0463-C8C6DF262117}"/>
              </a:ext>
            </a:extLst>
          </p:cNvPr>
          <p:cNvSpPr txBox="1"/>
          <p:nvPr/>
        </p:nvSpPr>
        <p:spPr>
          <a:xfrm>
            <a:off x="3822492" y="779489"/>
            <a:ext cx="4197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HaNoi_pousse-pous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262" y="1008354"/>
            <a:ext cx="5551606" cy="380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anoi_conducteur_de_p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0588" y="979857"/>
            <a:ext cx="5518248" cy="3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389194" y="547852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rạc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endParaRPr lang="en-US" sz="32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DSC012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899" y="950782"/>
            <a:ext cx="4631720" cy="484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117910" y="2394047"/>
            <a:ext cx="7074090" cy="332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nhèm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3200" dirty="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cay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>
              <a:defRPr/>
            </a:pPr>
            <a:endParaRPr lang="en-US" sz="3200" dirty="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200" dirty="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440624" y="406019"/>
            <a:ext cx="9463937" cy="44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alt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alt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1945</a:t>
            </a:r>
          </a:p>
        </p:txBody>
      </p:sp>
      <p:sp>
        <p:nvSpPr>
          <p:cNvPr id="10" name="等腰三角形 9"/>
          <p:cNvSpPr/>
          <p:nvPr/>
        </p:nvSpPr>
        <p:spPr>
          <a:xfrm rot="10800000">
            <a:off x="10447687" y="0"/>
            <a:ext cx="1785257" cy="1263246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Bạn sẽ khóc khi xem clip này (nạn đói năm 1945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96034" y="1003109"/>
            <a:ext cx="10809029" cy="5411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-464695"/>
            <a:ext cx="12334877" cy="732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17375"/>
              </p:ext>
            </p:extLst>
          </p:nvPr>
        </p:nvGraphicFramePr>
        <p:xfrm>
          <a:off x="281303" y="-59961"/>
          <a:ext cx="11982135" cy="6445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7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23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chi </a:t>
                      </a:r>
                      <a:r>
                        <a:rPr lang="en-US" alt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altLang="en-US" sz="2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alt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800" dirty="0"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lang="en-US" alt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3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4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tuổi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quen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khói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nhèm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đói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mòn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đói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mỏi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khô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rạc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ngựa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gầy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thốn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nhọc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nhằn</a:t>
                      </a:r>
                      <a:endParaRPr lang="en-US" sz="28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23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dạy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chăm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  <a:r>
                        <a:rPr lang="en-US" alt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Tình</a:t>
                      </a:r>
                      <a:r>
                        <a:rPr lang="en-US" alt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bà</a:t>
                      </a:r>
                      <a:r>
                        <a:rPr lang="en-US" alt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cháu</a:t>
                      </a:r>
                      <a:r>
                        <a:rPr lang="en-US" alt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quấn</a:t>
                      </a:r>
                      <a:r>
                        <a:rPr lang="en-US" alt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quýt</a:t>
                      </a:r>
                      <a:endParaRPr lang="en-US" altLang="en-US" sz="28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 </a:t>
                      </a:r>
                      <a:r>
                        <a:rPr lang="en-US" alt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Tấm</a:t>
                      </a:r>
                      <a:r>
                        <a:rPr lang="en-US" alt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lòng</a:t>
                      </a:r>
                      <a:r>
                        <a:rPr lang="en-US" alt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đôn</a:t>
                      </a:r>
                      <a:r>
                        <a:rPr lang="en-US" alt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hậu</a:t>
                      </a:r>
                      <a:r>
                        <a:rPr lang="en-US" alt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, </a:t>
                      </a:r>
                      <a:r>
                        <a:rPr lang="en-US" alt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tình</a:t>
                      </a:r>
                      <a:r>
                        <a:rPr lang="en-US" alt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thương</a:t>
                      </a:r>
                      <a:r>
                        <a:rPr lang="en-US" alt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bao la </a:t>
                      </a:r>
                      <a:r>
                        <a:rPr lang="en-US" alt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của</a:t>
                      </a:r>
                      <a:r>
                        <a:rPr lang="en-US" alt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bà</a:t>
                      </a:r>
                      <a:endParaRPr lang="en-US" altLang="en-US" sz="28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3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giặc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đốt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Vẫn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vững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lòng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dặn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đinh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ninh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Cứ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vẫn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chỗ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dựa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vững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chắc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con,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cháu</a:t>
                      </a:r>
                      <a:endParaRPr lang="en-US" sz="2800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456603"/>
                  </a:ext>
                </a:extLst>
              </a:tr>
              <a:tr h="1930459">
                <a:tc gridSpan="3">
                  <a:txBody>
                    <a:bodyPr/>
                    <a:lstStyle/>
                    <a:p>
                      <a:pPr algn="l"/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=&gt;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nấng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sóc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lửa-giữ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tin.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i="1" kern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l"/>
                      <a:r>
                        <a:rPr lang="en-GB" sz="2800" i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934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50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0" y="-6552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037902CC-3046-4018-A208-11125541C1B8}"/>
              </a:ext>
            </a:extLst>
          </p:cNvPr>
          <p:cNvSpPr txBox="1"/>
          <p:nvPr/>
        </p:nvSpPr>
        <p:spPr>
          <a:xfrm>
            <a:off x="1064156" y="484430"/>
            <a:ext cx="87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2.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Hình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ảnh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bếp</a:t>
            </a:r>
            <a:r>
              <a:rPr lang="en-US" altLang="zh-CN" sz="36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36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lửa</a:t>
            </a:r>
            <a:endParaRPr lang="zh-CN" altLang="en-US" sz="36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064156" y="2151727"/>
            <a:ext cx="905420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Trong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等腰三角形 9"/>
          <p:cNvSpPr/>
          <p:nvPr/>
        </p:nvSpPr>
        <p:spPr>
          <a:xfrm rot="10800000">
            <a:off x="10447687" y="0"/>
            <a:ext cx="1785257" cy="1263246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9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229450" y="5125184"/>
            <a:ext cx="1669412" cy="1201095"/>
          </a:xfrm>
          <a:prstGeom prst="rect">
            <a:avLst/>
          </a:prstGeom>
        </p:spPr>
      </p:pic>
      <p:pic>
        <p:nvPicPr>
          <p:cNvPr id="2" name="Picture 1" descr="—Pngtree—exuberant bonfire ignition bonfire heating_3898050.png">
            <a:extLst>
              <a:ext uri="{FF2B5EF4-FFF2-40B4-BE49-F238E27FC236}">
                <a16:creationId xmlns:a16="http://schemas.microsoft.com/office/drawing/2014/main" id="{AA7E1E68-34F4-5349-9DA1-A481512F20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10373" y="-6552"/>
            <a:ext cx="2274626" cy="22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22909" t="20364" r="6455" b="9818"/>
          <a:stretch>
            <a:fillRect/>
          </a:stretch>
        </p:blipFill>
        <p:spPr bwMode="auto">
          <a:xfrm>
            <a:off x="0" y="0"/>
            <a:ext cx="12408518" cy="689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96788" y="736980"/>
            <a:ext cx="4647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LÀM VIỆC NHÓM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start timer"/>
          <p:cNvGrpSpPr/>
          <p:nvPr/>
        </p:nvGrpSpPr>
        <p:grpSpPr>
          <a:xfrm>
            <a:off x="8499653" y="292184"/>
            <a:ext cx="2636838" cy="799962"/>
            <a:chOff x="1332706" y="185859"/>
            <a:chExt cx="2636838" cy="799962"/>
          </a:xfrm>
        </p:grpSpPr>
        <p:sp>
          <p:nvSpPr>
            <p:cNvPr id="7" name="Rounded Rectangle 6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0" name="times up"/>
          <p:cNvGrpSpPr/>
          <p:nvPr/>
        </p:nvGrpSpPr>
        <p:grpSpPr>
          <a:xfrm>
            <a:off x="8499653" y="305832"/>
            <a:ext cx="2636838" cy="799962"/>
            <a:chOff x="4321176" y="185859"/>
            <a:chExt cx="2636838" cy="799962"/>
          </a:xfrm>
        </p:grpSpPr>
        <p:sp>
          <p:nvSpPr>
            <p:cNvPr id="12" name="Rounded Rectangle 11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6987653" y="1283053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643541" y="1848203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9643541" y="1848203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9643541" y="1848203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9643541" y="1848203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9486378" y="1740253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10513491" y="1987903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11"/>
          <p:cNvSpPr>
            <a:spLocks/>
          </p:cNvSpPr>
          <p:nvPr/>
        </p:nvSpPr>
        <p:spPr bwMode="auto">
          <a:xfrm>
            <a:off x="8014766" y="1967266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8225903" y="2273653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13"/>
          <p:cNvSpPr>
            <a:spLocks noEditPoints="1"/>
          </p:cNvSpPr>
          <p:nvPr/>
        </p:nvSpPr>
        <p:spPr bwMode="auto">
          <a:xfrm>
            <a:off x="8225903" y="2273653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8225903" y="2273653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15"/>
          <p:cNvSpPr>
            <a:spLocks/>
          </p:cNvSpPr>
          <p:nvPr/>
        </p:nvSpPr>
        <p:spPr bwMode="auto">
          <a:xfrm>
            <a:off x="11186591" y="2449866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10946878" y="2295878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17"/>
          <p:cNvSpPr>
            <a:spLocks/>
          </p:cNvSpPr>
          <p:nvPr/>
        </p:nvSpPr>
        <p:spPr bwMode="auto">
          <a:xfrm>
            <a:off x="7444853" y="1456091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18"/>
          <p:cNvSpPr>
            <a:spLocks noEditPoints="1"/>
          </p:cNvSpPr>
          <p:nvPr/>
        </p:nvSpPr>
        <p:spPr bwMode="auto">
          <a:xfrm>
            <a:off x="7660753" y="2659416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19"/>
          <p:cNvSpPr>
            <a:spLocks/>
          </p:cNvSpPr>
          <p:nvPr/>
        </p:nvSpPr>
        <p:spPr bwMode="auto">
          <a:xfrm>
            <a:off x="7594078" y="1695803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8056041" y="5734403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21"/>
          <p:cNvSpPr>
            <a:spLocks noEditPoints="1"/>
          </p:cNvSpPr>
          <p:nvPr/>
        </p:nvSpPr>
        <p:spPr bwMode="auto">
          <a:xfrm>
            <a:off x="8325916" y="6007453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22"/>
          <p:cNvSpPr>
            <a:spLocks noEditPoints="1"/>
          </p:cNvSpPr>
          <p:nvPr/>
        </p:nvSpPr>
        <p:spPr bwMode="auto">
          <a:xfrm>
            <a:off x="8325916" y="6007453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23"/>
          <p:cNvSpPr>
            <a:spLocks/>
          </p:cNvSpPr>
          <p:nvPr/>
        </p:nvSpPr>
        <p:spPr bwMode="auto">
          <a:xfrm>
            <a:off x="8325916" y="6007453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24"/>
          <p:cNvSpPr>
            <a:spLocks/>
          </p:cNvSpPr>
          <p:nvPr/>
        </p:nvSpPr>
        <p:spPr bwMode="auto">
          <a:xfrm>
            <a:off x="10621441" y="5734403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25"/>
          <p:cNvSpPr>
            <a:spLocks/>
          </p:cNvSpPr>
          <p:nvPr/>
        </p:nvSpPr>
        <p:spPr bwMode="auto">
          <a:xfrm>
            <a:off x="11081816" y="6005866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26"/>
          <p:cNvSpPr>
            <a:spLocks/>
          </p:cNvSpPr>
          <p:nvPr/>
        </p:nvSpPr>
        <p:spPr bwMode="auto">
          <a:xfrm>
            <a:off x="11081816" y="6005866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27"/>
          <p:cNvSpPr>
            <a:spLocks/>
          </p:cNvSpPr>
          <p:nvPr/>
        </p:nvSpPr>
        <p:spPr bwMode="auto">
          <a:xfrm>
            <a:off x="10783366" y="6005866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7805216" y="2370491"/>
            <a:ext cx="3829050" cy="3830638"/>
            <a:chOff x="817563" y="2264166"/>
            <a:chExt cx="3829050" cy="3830638"/>
          </a:xfrm>
        </p:grpSpPr>
        <p:sp>
          <p:nvSpPr>
            <p:cNvPr id="39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Freeform 29"/>
          <p:cNvSpPr>
            <a:spLocks noEditPoints="1"/>
          </p:cNvSpPr>
          <p:nvPr/>
        </p:nvSpPr>
        <p:spPr bwMode="auto">
          <a:xfrm>
            <a:off x="7525816" y="2092678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30"/>
          <p:cNvSpPr>
            <a:spLocks noEditPoints="1"/>
          </p:cNvSpPr>
          <p:nvPr/>
        </p:nvSpPr>
        <p:spPr bwMode="auto">
          <a:xfrm>
            <a:off x="7698853" y="2264128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31"/>
          <p:cNvSpPr>
            <a:spLocks noEditPoints="1"/>
          </p:cNvSpPr>
          <p:nvPr/>
        </p:nvSpPr>
        <p:spPr bwMode="auto">
          <a:xfrm>
            <a:off x="7608366" y="2173641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9443516" y="2518128"/>
            <a:ext cx="566738" cy="56673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1" name="Freeform 40"/>
          <p:cNvSpPr>
            <a:spLocks noEditPoints="1"/>
          </p:cNvSpPr>
          <p:nvPr/>
        </p:nvSpPr>
        <p:spPr bwMode="auto">
          <a:xfrm>
            <a:off x="10232503" y="2957866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46"/>
          <p:cNvSpPr>
            <a:spLocks noEditPoints="1"/>
          </p:cNvSpPr>
          <p:nvPr/>
        </p:nvSpPr>
        <p:spPr bwMode="auto">
          <a:xfrm>
            <a:off x="10773841" y="3378553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10939128" y="3543699"/>
            <a:ext cx="585788" cy="700042"/>
            <a:chOff x="3951475" y="3437374"/>
            <a:chExt cx="585788" cy="700042"/>
          </a:xfrm>
        </p:grpSpPr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0" name="Freeform 58"/>
          <p:cNvSpPr>
            <a:spLocks noEditPoints="1"/>
          </p:cNvSpPr>
          <p:nvPr/>
        </p:nvSpPr>
        <p:spPr bwMode="auto">
          <a:xfrm>
            <a:off x="10797653" y="4839053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10269016" y="5264186"/>
            <a:ext cx="629286" cy="577850"/>
            <a:chOff x="3281363" y="5157861"/>
            <a:chExt cx="629286" cy="577850"/>
          </a:xfrm>
        </p:grpSpPr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3557907" y="5254699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8" name="Freeform 70"/>
          <p:cNvSpPr>
            <a:spLocks noEditPoints="1"/>
          </p:cNvSpPr>
          <p:nvPr/>
        </p:nvSpPr>
        <p:spPr bwMode="auto">
          <a:xfrm>
            <a:off x="8751366" y="2965803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Freeform 78"/>
          <p:cNvSpPr>
            <a:spLocks noEditPoints="1"/>
          </p:cNvSpPr>
          <p:nvPr/>
        </p:nvSpPr>
        <p:spPr bwMode="auto">
          <a:xfrm>
            <a:off x="8000478" y="4238978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Freeform 82"/>
          <p:cNvSpPr>
            <a:spLocks noEditPoints="1"/>
          </p:cNvSpPr>
          <p:nvPr/>
        </p:nvSpPr>
        <p:spPr bwMode="auto">
          <a:xfrm>
            <a:off x="8205266" y="4934303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Freeform 90"/>
          <p:cNvSpPr>
            <a:spLocks noEditPoints="1"/>
          </p:cNvSpPr>
          <p:nvPr/>
        </p:nvSpPr>
        <p:spPr bwMode="auto">
          <a:xfrm>
            <a:off x="9543528" y="5655028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7919407" y="3496028"/>
            <a:ext cx="571500" cy="622533"/>
            <a:chOff x="931754" y="3389703"/>
            <a:chExt cx="571500" cy="622533"/>
          </a:xfrm>
        </p:grpSpPr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8484598" y="5264186"/>
            <a:ext cx="569913" cy="568325"/>
            <a:chOff x="1496945" y="5157861"/>
            <a:chExt cx="569913" cy="568325"/>
          </a:xfrm>
        </p:grpSpPr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426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6" name="Oval 107"/>
          <p:cNvSpPr>
            <a:spLocks noChangeArrowheads="1"/>
          </p:cNvSpPr>
          <p:nvPr/>
        </p:nvSpPr>
        <p:spPr bwMode="auto">
          <a:xfrm>
            <a:off x="9587978" y="4148491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Oval 108"/>
          <p:cNvSpPr>
            <a:spLocks noChangeArrowheads="1"/>
          </p:cNvSpPr>
          <p:nvPr/>
        </p:nvSpPr>
        <p:spPr bwMode="auto">
          <a:xfrm>
            <a:off x="9646716" y="4210403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109"/>
          <p:cNvSpPr>
            <a:spLocks/>
          </p:cNvSpPr>
          <p:nvPr/>
        </p:nvSpPr>
        <p:spPr bwMode="auto">
          <a:xfrm>
            <a:off x="8795816" y="1408466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110"/>
          <p:cNvSpPr>
            <a:spLocks/>
          </p:cNvSpPr>
          <p:nvPr/>
        </p:nvSpPr>
        <p:spPr bwMode="auto">
          <a:xfrm>
            <a:off x="8951391" y="1324328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111"/>
          <p:cNvSpPr>
            <a:spLocks/>
          </p:cNvSpPr>
          <p:nvPr/>
        </p:nvSpPr>
        <p:spPr bwMode="auto">
          <a:xfrm>
            <a:off x="7017816" y="2311753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112"/>
          <p:cNvSpPr>
            <a:spLocks/>
          </p:cNvSpPr>
          <p:nvPr/>
        </p:nvSpPr>
        <p:spPr bwMode="auto">
          <a:xfrm>
            <a:off x="6882878" y="2427641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" name="Freeform 113"/>
          <p:cNvSpPr>
            <a:spLocks/>
          </p:cNvSpPr>
          <p:nvPr/>
        </p:nvSpPr>
        <p:spPr bwMode="auto">
          <a:xfrm>
            <a:off x="10327753" y="1365603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Freeform 114"/>
          <p:cNvSpPr>
            <a:spLocks/>
          </p:cNvSpPr>
          <p:nvPr/>
        </p:nvSpPr>
        <p:spPr bwMode="auto">
          <a:xfrm>
            <a:off x="10172178" y="1283053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115"/>
          <p:cNvSpPr>
            <a:spLocks/>
          </p:cNvSpPr>
          <p:nvPr/>
        </p:nvSpPr>
        <p:spPr bwMode="auto">
          <a:xfrm>
            <a:off x="10434116" y="1478316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116"/>
          <p:cNvSpPr>
            <a:spLocks/>
          </p:cNvSpPr>
          <p:nvPr/>
        </p:nvSpPr>
        <p:spPr bwMode="auto">
          <a:xfrm>
            <a:off x="11761266" y="2767366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117"/>
          <p:cNvSpPr>
            <a:spLocks/>
          </p:cNvSpPr>
          <p:nvPr/>
        </p:nvSpPr>
        <p:spPr bwMode="auto">
          <a:xfrm>
            <a:off x="11483453" y="1718028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B7E22ACD-CF3B-613E-93C5-FF00F47A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97" y="2270800"/>
            <a:ext cx="706333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Trong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" name="TextBox 96"/>
          <p:cNvSpPr txBox="1"/>
          <p:nvPr/>
        </p:nvSpPr>
        <p:spPr>
          <a:xfrm>
            <a:off x="226978" y="1880463"/>
            <a:ext cx="37067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762439" y="1503544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89734" y="2527131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30677" y="3482476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844326" y="4519712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Khứu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Straight Arrow Connector 102"/>
          <p:cNvCxnSpPr>
            <a:cxnSpLocks/>
            <a:endCxn id="98" idx="1"/>
          </p:cNvCxnSpPr>
          <p:nvPr/>
        </p:nvCxnSpPr>
        <p:spPr>
          <a:xfrm flipV="1">
            <a:off x="3952672" y="1826710"/>
            <a:ext cx="809767" cy="5015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  <a:endCxn id="99" idx="1"/>
          </p:cNvCxnSpPr>
          <p:nvPr/>
        </p:nvCxnSpPr>
        <p:spPr>
          <a:xfrm flipV="1">
            <a:off x="4164564" y="2850297"/>
            <a:ext cx="625170" cy="1448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  <a:endCxn id="100" idx="1"/>
          </p:cNvCxnSpPr>
          <p:nvPr/>
        </p:nvCxnSpPr>
        <p:spPr>
          <a:xfrm>
            <a:off x="3952672" y="3606557"/>
            <a:ext cx="878005" cy="1990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cxnSpLocks/>
            <a:endCxn id="101" idx="1"/>
          </p:cNvCxnSpPr>
          <p:nvPr/>
        </p:nvCxnSpPr>
        <p:spPr>
          <a:xfrm>
            <a:off x="3952672" y="4036474"/>
            <a:ext cx="891654" cy="8064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ight Brace 118"/>
          <p:cNvSpPr/>
          <p:nvPr/>
        </p:nvSpPr>
        <p:spPr>
          <a:xfrm>
            <a:off x="6688547" y="1248793"/>
            <a:ext cx="614149" cy="406701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0" name="Right Arrow 119"/>
          <p:cNvSpPr/>
          <p:nvPr/>
        </p:nvSpPr>
        <p:spPr>
          <a:xfrm>
            <a:off x="7870061" y="3043467"/>
            <a:ext cx="450376" cy="477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1" name="TextBox 120"/>
          <p:cNvSpPr txBox="1"/>
          <p:nvPr/>
        </p:nvSpPr>
        <p:spPr>
          <a:xfrm>
            <a:off x="8325133" y="1940273"/>
            <a:ext cx="30298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101" grpId="0"/>
      <p:bldP spid="119" grpId="0" animBg="1"/>
      <p:bldP spid="1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" name="TextBox 120"/>
          <p:cNvSpPr txBox="1"/>
          <p:nvPr/>
        </p:nvSpPr>
        <p:spPr>
          <a:xfrm>
            <a:off x="1094282" y="786030"/>
            <a:ext cx="9488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09C9B-411E-9663-5C24-191DEF86A110}"/>
              </a:ext>
            </a:extLst>
          </p:cNvPr>
          <p:cNvSpPr txBox="1"/>
          <p:nvPr/>
        </p:nvSpPr>
        <p:spPr>
          <a:xfrm>
            <a:off x="1214688" y="2490424"/>
            <a:ext cx="9248446" cy="174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8">
            <a:extLst>
              <a:ext uri="{FF2B5EF4-FFF2-40B4-BE49-F238E27FC236}">
                <a16:creationId xmlns:a16="http://schemas.microsoft.com/office/drawing/2014/main" id="{9DFA546E-E204-EEE7-70CC-C554A0BF3FA2}"/>
              </a:ext>
            </a:extLst>
          </p:cNvPr>
          <p:cNvSpPr/>
          <p:nvPr/>
        </p:nvSpPr>
        <p:spPr>
          <a:xfrm>
            <a:off x="2183642" y="78738"/>
            <a:ext cx="7483649" cy="546603"/>
          </a:xfrm>
          <a:prstGeom prst="roundRect">
            <a:avLst>
              <a:gd name="adj" fmla="val 50000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86号-杨任东楷书"/>
              <a:cs typeface="Times New Roman" panose="02020603050405020304" pitchFamily="18" charset="0"/>
            </a:endParaRPr>
          </a:p>
        </p:txBody>
      </p:sp>
      <p:sp>
        <p:nvSpPr>
          <p:cNvPr id="763" name="Google Shape;763;p46"/>
          <p:cNvSpPr/>
          <p:nvPr/>
        </p:nvSpPr>
        <p:spPr>
          <a:xfrm>
            <a:off x="0" y="5995372"/>
            <a:ext cx="675067" cy="793992"/>
          </a:xfrm>
          <a:custGeom>
            <a:avLst/>
            <a:gdLst/>
            <a:ahLst/>
            <a:cxnLst/>
            <a:rect l="l" t="t" r="r" b="b"/>
            <a:pathLst>
              <a:path w="2929" h="3445" extrusionOk="0">
                <a:moveTo>
                  <a:pt x="2181" y="0"/>
                </a:moveTo>
                <a:cubicBezTo>
                  <a:pt x="1811" y="0"/>
                  <a:pt x="1616" y="938"/>
                  <a:pt x="1852" y="1127"/>
                </a:cubicBezTo>
                <a:cubicBezTo>
                  <a:pt x="1833" y="1220"/>
                  <a:pt x="1803" y="1306"/>
                  <a:pt x="1772" y="1394"/>
                </a:cubicBezTo>
                <a:cubicBezTo>
                  <a:pt x="1688" y="1129"/>
                  <a:pt x="1484" y="551"/>
                  <a:pt x="1239" y="551"/>
                </a:cubicBezTo>
                <a:cubicBezTo>
                  <a:pt x="1208" y="551"/>
                  <a:pt x="1176" y="560"/>
                  <a:pt x="1144" y="580"/>
                </a:cubicBezTo>
                <a:cubicBezTo>
                  <a:pt x="840" y="772"/>
                  <a:pt x="1411" y="1549"/>
                  <a:pt x="1603" y="1791"/>
                </a:cubicBezTo>
                <a:cubicBezTo>
                  <a:pt x="1554" y="1885"/>
                  <a:pt x="1505" y="1971"/>
                  <a:pt x="1448" y="2065"/>
                </a:cubicBezTo>
                <a:cubicBezTo>
                  <a:pt x="1316" y="1763"/>
                  <a:pt x="1001" y="1121"/>
                  <a:pt x="719" y="1121"/>
                </a:cubicBezTo>
                <a:cubicBezTo>
                  <a:pt x="682" y="1121"/>
                  <a:pt x="646" y="1133"/>
                  <a:pt x="610" y="1157"/>
                </a:cubicBezTo>
                <a:cubicBezTo>
                  <a:pt x="299" y="1375"/>
                  <a:pt x="914" y="2114"/>
                  <a:pt x="1230" y="2375"/>
                </a:cubicBezTo>
                <a:cubicBezTo>
                  <a:pt x="1138" y="2493"/>
                  <a:pt x="1032" y="2605"/>
                  <a:pt x="926" y="2711"/>
                </a:cubicBezTo>
                <a:cubicBezTo>
                  <a:pt x="868" y="2253"/>
                  <a:pt x="574" y="1982"/>
                  <a:pt x="368" y="1982"/>
                </a:cubicBezTo>
                <a:cubicBezTo>
                  <a:pt x="331" y="1982"/>
                  <a:pt x="297" y="1990"/>
                  <a:pt x="267" y="2008"/>
                </a:cubicBezTo>
                <a:cubicBezTo>
                  <a:pt x="75" y="2126"/>
                  <a:pt x="393" y="2661"/>
                  <a:pt x="648" y="2954"/>
                </a:cubicBezTo>
                <a:cubicBezTo>
                  <a:pt x="461" y="3089"/>
                  <a:pt x="267" y="3201"/>
                  <a:pt x="63" y="3289"/>
                </a:cubicBezTo>
                <a:cubicBezTo>
                  <a:pt x="26" y="3307"/>
                  <a:pt x="0" y="3350"/>
                  <a:pt x="20" y="3393"/>
                </a:cubicBezTo>
                <a:cubicBezTo>
                  <a:pt x="32" y="3425"/>
                  <a:pt x="63" y="3444"/>
                  <a:pt x="94" y="3444"/>
                </a:cubicBezTo>
                <a:cubicBezTo>
                  <a:pt x="106" y="3444"/>
                  <a:pt x="118" y="3444"/>
                  <a:pt x="126" y="3438"/>
                </a:cubicBezTo>
                <a:cubicBezTo>
                  <a:pt x="342" y="3350"/>
                  <a:pt x="560" y="3220"/>
                  <a:pt x="759" y="3071"/>
                </a:cubicBezTo>
                <a:cubicBezTo>
                  <a:pt x="1008" y="3299"/>
                  <a:pt x="1263" y="3378"/>
                  <a:pt x="1464" y="3378"/>
                </a:cubicBezTo>
                <a:cubicBezTo>
                  <a:pt x="1690" y="3378"/>
                  <a:pt x="1846" y="3279"/>
                  <a:pt x="1846" y="3183"/>
                </a:cubicBezTo>
                <a:cubicBezTo>
                  <a:pt x="1846" y="3003"/>
                  <a:pt x="1523" y="2934"/>
                  <a:pt x="1032" y="2834"/>
                </a:cubicBezTo>
                <a:cubicBezTo>
                  <a:pt x="1150" y="2722"/>
                  <a:pt x="1262" y="2599"/>
                  <a:pt x="1368" y="2469"/>
                </a:cubicBezTo>
                <a:cubicBezTo>
                  <a:pt x="1527" y="2548"/>
                  <a:pt x="1751" y="2587"/>
                  <a:pt x="1957" y="2587"/>
                </a:cubicBezTo>
                <a:cubicBezTo>
                  <a:pt x="2268" y="2587"/>
                  <a:pt x="2540" y="2499"/>
                  <a:pt x="2492" y="2332"/>
                </a:cubicBezTo>
                <a:cubicBezTo>
                  <a:pt x="2444" y="2175"/>
                  <a:pt x="2300" y="2143"/>
                  <a:pt x="2108" y="2143"/>
                </a:cubicBezTo>
                <a:cubicBezTo>
                  <a:pt x="1976" y="2143"/>
                  <a:pt x="1821" y="2158"/>
                  <a:pt x="1658" y="2158"/>
                </a:cubicBezTo>
                <a:cubicBezTo>
                  <a:pt x="1634" y="2158"/>
                  <a:pt x="1610" y="2158"/>
                  <a:pt x="1585" y="2157"/>
                </a:cubicBezTo>
                <a:cubicBezTo>
                  <a:pt x="1641" y="2071"/>
                  <a:pt x="1697" y="1977"/>
                  <a:pt x="1746" y="1879"/>
                </a:cubicBezTo>
                <a:cubicBezTo>
                  <a:pt x="1770" y="1881"/>
                  <a:pt x="1796" y="1883"/>
                  <a:pt x="1822" y="1883"/>
                </a:cubicBezTo>
                <a:cubicBezTo>
                  <a:pt x="2263" y="1883"/>
                  <a:pt x="2929" y="1501"/>
                  <a:pt x="2753" y="1208"/>
                </a:cubicBezTo>
                <a:cubicBezTo>
                  <a:pt x="2713" y="1142"/>
                  <a:pt x="2651" y="1116"/>
                  <a:pt x="2577" y="1116"/>
                </a:cubicBezTo>
                <a:cubicBezTo>
                  <a:pt x="2379" y="1116"/>
                  <a:pt x="2096" y="1308"/>
                  <a:pt x="1933" y="1431"/>
                </a:cubicBezTo>
                <a:cubicBezTo>
                  <a:pt x="1970" y="1331"/>
                  <a:pt x="1995" y="1232"/>
                  <a:pt x="2019" y="1133"/>
                </a:cubicBezTo>
                <a:cubicBezTo>
                  <a:pt x="2294" y="971"/>
                  <a:pt x="2647" y="113"/>
                  <a:pt x="2243" y="9"/>
                </a:cubicBezTo>
                <a:cubicBezTo>
                  <a:pt x="2222" y="3"/>
                  <a:pt x="2201" y="0"/>
                  <a:pt x="21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48C33-65D3-F72A-DC46-D84F644CD2D1}"/>
              </a:ext>
            </a:extLst>
          </p:cNvPr>
          <p:cNvSpPr txBox="1"/>
          <p:nvPr/>
        </p:nvSpPr>
        <p:spPr>
          <a:xfrm>
            <a:off x="2270206" y="68907"/>
            <a:ext cx="7310520" cy="5564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 ảnh bếp lửa</a:t>
            </a:r>
            <a:endParaRPr lang="en-SG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9">
            <a:extLst>
              <a:ext uri="{FF2B5EF4-FFF2-40B4-BE49-F238E27FC236}">
                <a16:creationId xmlns:a16="http://schemas.microsoft.com/office/drawing/2014/main" id="{5100B5FA-D5EA-C3B1-C1DC-2DA953AC9B8B}"/>
              </a:ext>
            </a:extLst>
          </p:cNvPr>
          <p:cNvGrpSpPr/>
          <p:nvPr/>
        </p:nvGrpSpPr>
        <p:grpSpPr>
          <a:xfrm>
            <a:off x="5802479" y="1201681"/>
            <a:ext cx="4860723" cy="1051224"/>
            <a:chOff x="440180" y="1500142"/>
            <a:chExt cx="4946168" cy="1553976"/>
          </a:xfrm>
          <a:solidFill>
            <a:srgbClr val="FFC000">
              <a:lumMod val="40000"/>
              <a:lumOff val="60000"/>
            </a:srgbClr>
          </a:solidFill>
        </p:grpSpPr>
        <p:grpSp>
          <p:nvGrpSpPr>
            <p:cNvPr id="4" name="组合 34">
              <a:extLst>
                <a:ext uri="{FF2B5EF4-FFF2-40B4-BE49-F238E27FC236}">
                  <a16:creationId xmlns:a16="http://schemas.microsoft.com/office/drawing/2014/main" id="{750DF858-8927-8195-0537-1741979DDDE0}"/>
                </a:ext>
              </a:extLst>
            </p:cNvPr>
            <p:cNvGrpSpPr/>
            <p:nvPr/>
          </p:nvGrpSpPr>
          <p:grpSpPr>
            <a:xfrm>
              <a:off x="440180" y="1500142"/>
              <a:ext cx="4946168" cy="1553976"/>
              <a:chOff x="871714" y="1500142"/>
              <a:chExt cx="4071222" cy="1553976"/>
            </a:xfrm>
            <a:grpFill/>
          </p:grpSpPr>
          <p:sp>
            <p:nvSpPr>
              <p:cNvPr id="6" name="圆角矩形 30">
                <a:extLst>
                  <a:ext uri="{FF2B5EF4-FFF2-40B4-BE49-F238E27FC236}">
                    <a16:creationId xmlns:a16="http://schemas.microsoft.com/office/drawing/2014/main" id="{812D3A20-EFFD-C0C7-404B-E6F4331F7914}"/>
                  </a:ext>
                </a:extLst>
              </p:cNvPr>
              <p:cNvSpPr/>
              <p:nvPr/>
            </p:nvSpPr>
            <p:spPr>
              <a:xfrm>
                <a:off x="871714" y="1500142"/>
                <a:ext cx="4071222" cy="1553976"/>
              </a:xfrm>
              <a:prstGeom prst="roundRect">
                <a:avLst>
                  <a:gd name="adj" fmla="val 10006"/>
                </a:avLst>
              </a:prstGeom>
              <a:grpFill/>
              <a:ln w="25400" cap="rnd" cmpd="sng" algn="ctr">
                <a:solidFill>
                  <a:srgbClr val="0A86DC"/>
                </a:solidFill>
                <a:prstDash val="lgDash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just" defTabSz="914377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" panose="02020400000000000000" pitchFamily="18" charset="-122"/>
                  <a:cs typeface="Times New Roman" panose="02020603050405020304" pitchFamily="18" charset="0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7" name="圆角矩形 31">
                <a:extLst>
                  <a:ext uri="{FF2B5EF4-FFF2-40B4-BE49-F238E27FC236}">
                    <a16:creationId xmlns:a16="http://schemas.microsoft.com/office/drawing/2014/main" id="{39F3DFD7-18E3-9B84-F304-407D01EDD4B0}"/>
                  </a:ext>
                </a:extLst>
              </p:cNvPr>
              <p:cNvSpPr/>
              <p:nvPr/>
            </p:nvSpPr>
            <p:spPr>
              <a:xfrm>
                <a:off x="988735" y="1573389"/>
                <a:ext cx="3837179" cy="1317999"/>
              </a:xfrm>
              <a:prstGeom prst="roundRect">
                <a:avLst>
                  <a:gd name="adj" fmla="val 10006"/>
                </a:avLst>
              </a:prstGeom>
              <a:noFill/>
              <a:ln w="25400" cap="rnd" cmpd="sng" algn="ctr">
                <a:noFill/>
                <a:prstDash val="lgDash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b="1" dirty="0" err="1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Sự</a:t>
                </a:r>
                <a:r>
                  <a:rPr lang="en-GB" sz="3200" b="1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 </a:t>
                </a:r>
                <a:r>
                  <a:rPr lang="en-GB" sz="3200" b="1" dirty="0" err="1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thay</a:t>
                </a:r>
                <a:r>
                  <a:rPr lang="en-GB" sz="3200" b="1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 </a:t>
                </a:r>
                <a:r>
                  <a:rPr lang="en-GB" sz="3200" b="1" dirty="0" err="1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đổi</a:t>
                </a:r>
                <a:r>
                  <a:rPr lang="en-GB" sz="3200" b="1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 </a:t>
                </a:r>
                <a:r>
                  <a:rPr lang="en-GB" sz="3200" b="1" dirty="0" err="1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của</a:t>
                </a:r>
                <a:r>
                  <a:rPr lang="en-GB" sz="3200" b="1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 </a:t>
                </a:r>
                <a:r>
                  <a:rPr lang="en-GB" sz="3200" b="1" dirty="0" err="1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hình</a:t>
                </a:r>
                <a:r>
                  <a:rPr lang="en-GB" sz="3200" b="1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 </a:t>
                </a:r>
                <a:r>
                  <a:rPr lang="en-GB" sz="3200" b="1" dirty="0" err="1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ảnh</a:t>
                </a:r>
                <a:r>
                  <a:rPr lang="en-GB" sz="3200" b="1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 </a:t>
                </a:r>
                <a:r>
                  <a:rPr lang="en-GB" sz="3200" b="1" dirty="0" err="1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bếp</a:t>
                </a:r>
                <a:r>
                  <a:rPr lang="en-GB" sz="3200" b="1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 </a:t>
                </a:r>
                <a:r>
                  <a:rPr lang="en-GB" sz="3200" b="1" dirty="0" err="1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lửa</a:t>
                </a:r>
                <a:r>
                  <a:rPr lang="en-GB" sz="3200" b="1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 qua </a:t>
                </a:r>
                <a:r>
                  <a:rPr lang="en-GB" sz="3200" b="1" dirty="0" err="1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các</a:t>
                </a:r>
                <a:r>
                  <a:rPr lang="en-GB" sz="3200" b="1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 </a:t>
                </a:r>
                <a:r>
                  <a:rPr lang="en-GB" sz="3200" b="1" dirty="0" err="1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khổ</a:t>
                </a:r>
                <a:r>
                  <a:rPr lang="en-GB" sz="3200" b="1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 </a:t>
                </a:r>
                <a:r>
                  <a:rPr lang="en-GB" sz="3200" b="1" dirty="0" err="1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thơ</a:t>
                </a:r>
                <a:endParaRPr kumimoji="0" lang="zh-CN" altLang="en-US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" panose="02020400000000000000" pitchFamily="18" charset="-122"/>
                  <a:cs typeface="Times New Roman" panose="02020603050405020304" pitchFamily="18" charset="0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5" name="矩形 33">
              <a:extLst>
                <a:ext uri="{FF2B5EF4-FFF2-40B4-BE49-F238E27FC236}">
                  <a16:creationId xmlns:a16="http://schemas.microsoft.com/office/drawing/2014/main" id="{27A52C3F-9B8D-AB47-FB78-10DC548CC517}"/>
                </a:ext>
              </a:extLst>
            </p:cNvPr>
            <p:cNvSpPr/>
            <p:nvPr/>
          </p:nvSpPr>
          <p:spPr>
            <a:xfrm>
              <a:off x="627264" y="1614465"/>
              <a:ext cx="4572000" cy="97049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ctr" defTabSz="914377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F0502020204030204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8" name="组合 38">
            <a:extLst>
              <a:ext uri="{FF2B5EF4-FFF2-40B4-BE49-F238E27FC236}">
                <a16:creationId xmlns:a16="http://schemas.microsoft.com/office/drawing/2014/main" id="{1E42D698-9640-B348-6276-A7CB1B2E6FEE}"/>
              </a:ext>
            </a:extLst>
          </p:cNvPr>
          <p:cNvGrpSpPr/>
          <p:nvPr/>
        </p:nvGrpSpPr>
        <p:grpSpPr>
          <a:xfrm>
            <a:off x="5152927" y="2924332"/>
            <a:ext cx="6159828" cy="3071040"/>
            <a:chOff x="440180" y="3419486"/>
            <a:chExt cx="4946168" cy="2127299"/>
          </a:xfrm>
        </p:grpSpPr>
        <p:grpSp>
          <p:nvGrpSpPr>
            <p:cNvPr id="9" name="组合 35">
              <a:extLst>
                <a:ext uri="{FF2B5EF4-FFF2-40B4-BE49-F238E27FC236}">
                  <a16:creationId xmlns:a16="http://schemas.microsoft.com/office/drawing/2014/main" id="{69794F5D-75A8-D2E2-3BD4-EDE32BE391FD}"/>
                </a:ext>
              </a:extLst>
            </p:cNvPr>
            <p:cNvGrpSpPr/>
            <p:nvPr/>
          </p:nvGrpSpPr>
          <p:grpSpPr>
            <a:xfrm>
              <a:off x="440180" y="3419486"/>
              <a:ext cx="4946168" cy="2127299"/>
              <a:chOff x="871714" y="1500142"/>
              <a:chExt cx="4071222" cy="1553976"/>
            </a:xfrm>
          </p:grpSpPr>
          <p:sp>
            <p:nvSpPr>
              <p:cNvPr id="11" name="圆角矩形 36">
                <a:extLst>
                  <a:ext uri="{FF2B5EF4-FFF2-40B4-BE49-F238E27FC236}">
                    <a16:creationId xmlns:a16="http://schemas.microsoft.com/office/drawing/2014/main" id="{F6AD3CE7-9510-DD1D-3DB7-7BBA765F1452}"/>
                  </a:ext>
                </a:extLst>
              </p:cNvPr>
              <p:cNvSpPr/>
              <p:nvPr/>
            </p:nvSpPr>
            <p:spPr>
              <a:xfrm>
                <a:off x="871714" y="1500142"/>
                <a:ext cx="4071222" cy="1553976"/>
              </a:xfrm>
              <a:prstGeom prst="roundRect">
                <a:avLst>
                  <a:gd name="adj" fmla="val 10006"/>
                </a:avLst>
              </a:prstGeom>
              <a:noFill/>
              <a:ln w="25400" cap="rnd" cmpd="sng" algn="ctr">
                <a:solidFill>
                  <a:srgbClr val="0A86DC"/>
                </a:solidFill>
                <a:prstDash val="lgDash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Arial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圆角矩形 37">
                <a:extLst>
                  <a:ext uri="{FF2B5EF4-FFF2-40B4-BE49-F238E27FC236}">
                    <a16:creationId xmlns:a16="http://schemas.microsoft.com/office/drawing/2014/main" id="{42A95B4E-9D23-38FB-5904-3C61E7674B52}"/>
                  </a:ext>
                </a:extLst>
              </p:cNvPr>
              <p:cNvSpPr/>
              <p:nvPr/>
            </p:nvSpPr>
            <p:spPr>
              <a:xfrm>
                <a:off x="988736" y="1618130"/>
                <a:ext cx="3837179" cy="1318001"/>
              </a:xfrm>
              <a:prstGeom prst="roundRect">
                <a:avLst>
                  <a:gd name="adj" fmla="val 10006"/>
                </a:avLst>
              </a:prstGeom>
              <a:solidFill>
                <a:srgbClr val="FFC000">
                  <a:lumMod val="20000"/>
                  <a:lumOff val="80000"/>
                </a:srgbClr>
              </a:solidFill>
              <a:ln w="25400" cap="rnd" cmpd="sng" algn="ctr">
                <a:noFill/>
                <a:prstDash val="lgDash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黑体-繁" panose="03000509000000000000" pitchFamily="65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10" name="矩形 1">
              <a:extLst>
                <a:ext uri="{FF2B5EF4-FFF2-40B4-BE49-F238E27FC236}">
                  <a16:creationId xmlns:a16="http://schemas.microsoft.com/office/drawing/2014/main" id="{A626F217-464A-1EE1-122C-64913C1049AB}"/>
                </a:ext>
              </a:extLst>
            </p:cNvPr>
            <p:cNvSpPr/>
            <p:nvPr/>
          </p:nvSpPr>
          <p:spPr>
            <a:xfrm>
              <a:off x="627264" y="3712591"/>
              <a:ext cx="4463927" cy="317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黑体-繁" panose="03000509000000000000" pitchFamily="65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3" name="组合 11">
            <a:extLst>
              <a:ext uri="{FF2B5EF4-FFF2-40B4-BE49-F238E27FC236}">
                <a16:creationId xmlns:a16="http://schemas.microsoft.com/office/drawing/2014/main" id="{7CE13C14-5456-9209-D421-67262ABACE7C}"/>
              </a:ext>
            </a:extLst>
          </p:cNvPr>
          <p:cNvGrpSpPr/>
          <p:nvPr/>
        </p:nvGrpSpPr>
        <p:grpSpPr>
          <a:xfrm>
            <a:off x="7114423" y="2451539"/>
            <a:ext cx="2697447" cy="362311"/>
            <a:chOff x="1500706" y="3155738"/>
            <a:chExt cx="2697446" cy="362310"/>
          </a:xfrm>
        </p:grpSpPr>
        <p:sp>
          <p:nvSpPr>
            <p:cNvPr id="14" name="燕尾形 40">
              <a:extLst>
                <a:ext uri="{FF2B5EF4-FFF2-40B4-BE49-F238E27FC236}">
                  <a16:creationId xmlns:a16="http://schemas.microsoft.com/office/drawing/2014/main" id="{DDF8FA83-08B9-D995-ABE4-D4302DD0144D}"/>
                </a:ext>
              </a:extLst>
            </p:cNvPr>
            <p:cNvSpPr/>
            <p:nvPr/>
          </p:nvSpPr>
          <p:spPr>
            <a:xfrm rot="5400000">
              <a:off x="1500706" y="3155738"/>
              <a:ext cx="362310" cy="362310"/>
            </a:xfrm>
            <a:prstGeom prst="chevron">
              <a:avLst/>
            </a:prstGeom>
            <a:pattFill prst="wdUpDiag">
              <a:fgClr>
                <a:srgbClr val="FEA1B3"/>
              </a:fgClr>
              <a:bgClr>
                <a:sysClr val="window" lastClr="FFFFFF"/>
              </a:bgClr>
            </a:pattFill>
            <a:ln w="25400" cap="flat" cmpd="sng" algn="ctr">
              <a:solidFill>
                <a:srgbClr val="0A86D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sp>
          <p:nvSpPr>
            <p:cNvPr id="15" name="燕尾形 41">
              <a:extLst>
                <a:ext uri="{FF2B5EF4-FFF2-40B4-BE49-F238E27FC236}">
                  <a16:creationId xmlns:a16="http://schemas.microsoft.com/office/drawing/2014/main" id="{50F9DD80-CAC0-F3AD-87F8-075052559EDE}"/>
                </a:ext>
              </a:extLst>
            </p:cNvPr>
            <p:cNvSpPr/>
            <p:nvPr/>
          </p:nvSpPr>
          <p:spPr>
            <a:xfrm rot="5400000">
              <a:off x="2668274" y="3155738"/>
              <a:ext cx="362310" cy="362310"/>
            </a:xfrm>
            <a:prstGeom prst="chevron">
              <a:avLst/>
            </a:prstGeom>
            <a:pattFill prst="wdUpDiag">
              <a:fgClr>
                <a:srgbClr val="FEA1B3"/>
              </a:fgClr>
              <a:bgClr>
                <a:sysClr val="window" lastClr="FFFFFF"/>
              </a:bgClr>
            </a:pattFill>
            <a:ln w="25400" cap="flat" cmpd="sng" algn="ctr">
              <a:solidFill>
                <a:srgbClr val="0A86D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  <p:sp>
          <p:nvSpPr>
            <p:cNvPr id="16" name="燕尾形 42">
              <a:extLst>
                <a:ext uri="{FF2B5EF4-FFF2-40B4-BE49-F238E27FC236}">
                  <a16:creationId xmlns:a16="http://schemas.microsoft.com/office/drawing/2014/main" id="{B516AE3C-EB06-9A73-CFF2-48310B3E3A80}"/>
                </a:ext>
              </a:extLst>
            </p:cNvPr>
            <p:cNvSpPr/>
            <p:nvPr/>
          </p:nvSpPr>
          <p:spPr>
            <a:xfrm rot="5400000">
              <a:off x="3835842" y="3155738"/>
              <a:ext cx="362310" cy="362310"/>
            </a:xfrm>
            <a:prstGeom prst="chevron">
              <a:avLst/>
            </a:prstGeom>
            <a:pattFill prst="wdUpDiag">
              <a:fgClr>
                <a:srgbClr val="FEA1B3"/>
              </a:fgClr>
              <a:bgClr>
                <a:sysClr val="window" lastClr="FFFFFF"/>
              </a:bgClr>
            </a:pattFill>
            <a:ln w="25400" cap="flat" cmpd="sng" algn="ctr">
              <a:solidFill>
                <a:srgbClr val="0A86D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Arial"/>
                <a:sym typeface="思源宋体 CN" panose="02020400000000000000" pitchFamily="18" charset="-122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1A7075D-508C-023E-ACC2-CA92052824A1}"/>
              </a:ext>
            </a:extLst>
          </p:cNvPr>
          <p:cNvSpPr txBox="1"/>
          <p:nvPr/>
        </p:nvSpPr>
        <p:spPr>
          <a:xfrm>
            <a:off x="5290604" y="3207655"/>
            <a:ext cx="60221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4400" dirty="0">
              <a:solidFill>
                <a:prstClr val="black"/>
              </a:solidFill>
              <a:latin typeface="Times New Roman" panose="02020603050405020304" pitchFamily="18" charset="0"/>
              <a:ea typeface="等线" panose="020F0502020204030204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288505-DF36-BE2C-72D6-AE1F55D3A2E0}"/>
              </a:ext>
            </a:extLst>
          </p:cNvPr>
          <p:cNvGrpSpPr/>
          <p:nvPr/>
        </p:nvGrpSpPr>
        <p:grpSpPr>
          <a:xfrm rot="21271817" flipH="1">
            <a:off x="-38557" y="3073522"/>
            <a:ext cx="5651402" cy="4248845"/>
            <a:chOff x="5351932" y="1842888"/>
            <a:chExt cx="7324988" cy="5506458"/>
          </a:xfrm>
        </p:grpSpPr>
        <p:pic>
          <p:nvPicPr>
            <p:cNvPr id="19" name="Picture 18" descr="A cartoon of a campfire&#10;&#10;Description automatically generated">
              <a:extLst>
                <a:ext uri="{FF2B5EF4-FFF2-40B4-BE49-F238E27FC236}">
                  <a16:creationId xmlns:a16="http://schemas.microsoft.com/office/drawing/2014/main" id="{B4D3AB51-3C27-6E78-F41A-6333C5CBD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4702" b="45133"/>
            <a:stretch/>
          </p:blipFill>
          <p:spPr>
            <a:xfrm>
              <a:off x="8696962" y="4548336"/>
              <a:ext cx="525359" cy="1244272"/>
            </a:xfrm>
            <a:prstGeom prst="rect">
              <a:avLst/>
            </a:prstGeom>
          </p:spPr>
        </p:pic>
        <p:pic>
          <p:nvPicPr>
            <p:cNvPr id="20" name="Picture 19" descr="A cartoon of a campfire&#10;&#10;Description automatically generated">
              <a:extLst>
                <a:ext uri="{FF2B5EF4-FFF2-40B4-BE49-F238E27FC236}">
                  <a16:creationId xmlns:a16="http://schemas.microsoft.com/office/drawing/2014/main" id="{4754B4D8-891A-7826-3089-589613A3E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4702" b="45133"/>
            <a:stretch/>
          </p:blipFill>
          <p:spPr>
            <a:xfrm>
              <a:off x="7411723" y="4261100"/>
              <a:ext cx="1335223" cy="1527918"/>
            </a:xfrm>
            <a:prstGeom prst="rect">
              <a:avLst/>
            </a:prstGeom>
          </p:spPr>
        </p:pic>
        <p:pic>
          <p:nvPicPr>
            <p:cNvPr id="21" name="Picture 20" descr="A person and a child sitting around a campfire&#10;&#10;Description automatically generated">
              <a:extLst>
                <a:ext uri="{FF2B5EF4-FFF2-40B4-BE49-F238E27FC236}">
                  <a16:creationId xmlns:a16="http://schemas.microsoft.com/office/drawing/2014/main" id="{C96868AE-A2B3-16EB-26E0-E0574B450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932" y="1842888"/>
              <a:ext cx="7324988" cy="5506458"/>
            </a:xfrm>
            <a:prstGeom prst="rect">
              <a:avLst/>
            </a:prstGeom>
          </p:spPr>
        </p:pic>
        <p:sp>
          <p:nvSpPr>
            <p:cNvPr id="22" name="Google Shape;1798;p43">
              <a:extLst>
                <a:ext uri="{FF2B5EF4-FFF2-40B4-BE49-F238E27FC236}">
                  <a16:creationId xmlns:a16="http://schemas.microsoft.com/office/drawing/2014/main" id="{55E7B425-D38B-67E6-BA1B-1661F08C3963}"/>
                </a:ext>
              </a:extLst>
            </p:cNvPr>
            <p:cNvSpPr/>
            <p:nvPr/>
          </p:nvSpPr>
          <p:spPr>
            <a:xfrm>
              <a:off x="8382893" y="7091033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670" h="1" fill="none" extrusionOk="0">
                  <a:moveTo>
                    <a:pt x="669" y="0"/>
                  </a:move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11400" cap="flat" cmpd="sng">
              <a:solidFill>
                <a:sysClr val="window" lastClr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1799;p43">
              <a:extLst>
                <a:ext uri="{FF2B5EF4-FFF2-40B4-BE49-F238E27FC236}">
                  <a16:creationId xmlns:a16="http://schemas.microsoft.com/office/drawing/2014/main" id="{0EB54D4A-593C-0851-6AAF-0451A4BFD7A8}"/>
                </a:ext>
              </a:extLst>
            </p:cNvPr>
            <p:cNvSpPr/>
            <p:nvPr/>
          </p:nvSpPr>
          <p:spPr>
            <a:xfrm>
              <a:off x="8173662" y="7091033"/>
              <a:ext cx="191117" cy="45719"/>
            </a:xfrm>
            <a:custGeom>
              <a:avLst/>
              <a:gdLst/>
              <a:ahLst/>
              <a:cxnLst/>
              <a:rect l="l" t="t" r="r" b="b"/>
              <a:pathLst>
                <a:path w="14470" h="1" fill="none" extrusionOk="0">
                  <a:moveTo>
                    <a:pt x="14469" y="0"/>
                  </a:moveTo>
                  <a:lnTo>
                    <a:pt x="1" y="0"/>
                  </a:lnTo>
                </a:path>
              </a:pathLst>
            </a:custGeom>
            <a:solidFill>
              <a:sysClr val="window" lastClr="FFFFFF"/>
            </a:solidFill>
            <a:ln w="11400" cap="flat" cmpd="sng">
              <a:solidFill>
                <a:sysClr val="window" lastClr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1800;p43">
              <a:extLst>
                <a:ext uri="{FF2B5EF4-FFF2-40B4-BE49-F238E27FC236}">
                  <a16:creationId xmlns:a16="http://schemas.microsoft.com/office/drawing/2014/main" id="{535C4162-F5C9-A907-4FFA-992633D4B82F}"/>
                </a:ext>
              </a:extLst>
            </p:cNvPr>
            <p:cNvSpPr/>
            <p:nvPr/>
          </p:nvSpPr>
          <p:spPr>
            <a:xfrm>
              <a:off x="7815493" y="7091033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670" h="1" fill="none" extrusionOk="0">
                  <a:moveTo>
                    <a:pt x="669" y="0"/>
                  </a:moveTo>
                  <a:lnTo>
                    <a:pt x="1" y="0"/>
                  </a:lnTo>
                </a:path>
              </a:pathLst>
            </a:custGeom>
            <a:solidFill>
              <a:sysClr val="window" lastClr="FFFFFF"/>
            </a:solidFill>
            <a:ln w="11400" cap="flat" cmpd="sng">
              <a:solidFill>
                <a:sysClr val="window" lastClr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1801;p43">
              <a:extLst>
                <a:ext uri="{FF2B5EF4-FFF2-40B4-BE49-F238E27FC236}">
                  <a16:creationId xmlns:a16="http://schemas.microsoft.com/office/drawing/2014/main" id="{CFF3D0E5-597A-37DF-DF82-E64BE4D72F4C}"/>
                </a:ext>
              </a:extLst>
            </p:cNvPr>
            <p:cNvSpPr/>
            <p:nvPr/>
          </p:nvSpPr>
          <p:spPr>
            <a:xfrm>
              <a:off x="7154960" y="7098100"/>
              <a:ext cx="251319" cy="45719"/>
            </a:xfrm>
            <a:custGeom>
              <a:avLst/>
              <a:gdLst/>
              <a:ahLst/>
              <a:cxnLst/>
              <a:rect l="l" t="t" r="r" b="b"/>
              <a:pathLst>
                <a:path w="19028" h="1216" fill="none" extrusionOk="0">
                  <a:moveTo>
                    <a:pt x="19028" y="1216"/>
                  </a:move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11400" cap="flat" cmpd="sng">
              <a:solidFill>
                <a:sysClr val="window" lastClr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92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8">
            <a:extLst>
              <a:ext uri="{FF2B5EF4-FFF2-40B4-BE49-F238E27FC236}">
                <a16:creationId xmlns:a16="http://schemas.microsoft.com/office/drawing/2014/main" id="{9DFA546E-E204-EEE7-70CC-C554A0BF3FA2}"/>
              </a:ext>
            </a:extLst>
          </p:cNvPr>
          <p:cNvSpPr/>
          <p:nvPr/>
        </p:nvSpPr>
        <p:spPr>
          <a:xfrm>
            <a:off x="2183642" y="78738"/>
            <a:ext cx="7483649" cy="546603"/>
          </a:xfrm>
          <a:prstGeom prst="roundRect">
            <a:avLst>
              <a:gd name="adj" fmla="val 50000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86号-杨任东楷书"/>
              <a:cs typeface="Times New Roman" panose="02020603050405020304" pitchFamily="18" charset="0"/>
            </a:endParaRPr>
          </a:p>
        </p:txBody>
      </p:sp>
      <p:sp>
        <p:nvSpPr>
          <p:cNvPr id="763" name="Google Shape;763;p46"/>
          <p:cNvSpPr/>
          <p:nvPr/>
        </p:nvSpPr>
        <p:spPr>
          <a:xfrm>
            <a:off x="0" y="5995372"/>
            <a:ext cx="675067" cy="793992"/>
          </a:xfrm>
          <a:custGeom>
            <a:avLst/>
            <a:gdLst/>
            <a:ahLst/>
            <a:cxnLst/>
            <a:rect l="l" t="t" r="r" b="b"/>
            <a:pathLst>
              <a:path w="2929" h="3445" extrusionOk="0">
                <a:moveTo>
                  <a:pt x="2181" y="0"/>
                </a:moveTo>
                <a:cubicBezTo>
                  <a:pt x="1811" y="0"/>
                  <a:pt x="1616" y="938"/>
                  <a:pt x="1852" y="1127"/>
                </a:cubicBezTo>
                <a:cubicBezTo>
                  <a:pt x="1833" y="1220"/>
                  <a:pt x="1803" y="1306"/>
                  <a:pt x="1772" y="1394"/>
                </a:cubicBezTo>
                <a:cubicBezTo>
                  <a:pt x="1688" y="1129"/>
                  <a:pt x="1484" y="551"/>
                  <a:pt x="1239" y="551"/>
                </a:cubicBezTo>
                <a:cubicBezTo>
                  <a:pt x="1208" y="551"/>
                  <a:pt x="1176" y="560"/>
                  <a:pt x="1144" y="580"/>
                </a:cubicBezTo>
                <a:cubicBezTo>
                  <a:pt x="840" y="772"/>
                  <a:pt x="1411" y="1549"/>
                  <a:pt x="1603" y="1791"/>
                </a:cubicBezTo>
                <a:cubicBezTo>
                  <a:pt x="1554" y="1885"/>
                  <a:pt x="1505" y="1971"/>
                  <a:pt x="1448" y="2065"/>
                </a:cubicBezTo>
                <a:cubicBezTo>
                  <a:pt x="1316" y="1763"/>
                  <a:pt x="1001" y="1121"/>
                  <a:pt x="719" y="1121"/>
                </a:cubicBezTo>
                <a:cubicBezTo>
                  <a:pt x="682" y="1121"/>
                  <a:pt x="646" y="1133"/>
                  <a:pt x="610" y="1157"/>
                </a:cubicBezTo>
                <a:cubicBezTo>
                  <a:pt x="299" y="1375"/>
                  <a:pt x="914" y="2114"/>
                  <a:pt x="1230" y="2375"/>
                </a:cubicBezTo>
                <a:cubicBezTo>
                  <a:pt x="1138" y="2493"/>
                  <a:pt x="1032" y="2605"/>
                  <a:pt x="926" y="2711"/>
                </a:cubicBezTo>
                <a:cubicBezTo>
                  <a:pt x="868" y="2253"/>
                  <a:pt x="574" y="1982"/>
                  <a:pt x="368" y="1982"/>
                </a:cubicBezTo>
                <a:cubicBezTo>
                  <a:pt x="331" y="1982"/>
                  <a:pt x="297" y="1990"/>
                  <a:pt x="267" y="2008"/>
                </a:cubicBezTo>
                <a:cubicBezTo>
                  <a:pt x="75" y="2126"/>
                  <a:pt x="393" y="2661"/>
                  <a:pt x="648" y="2954"/>
                </a:cubicBezTo>
                <a:cubicBezTo>
                  <a:pt x="461" y="3089"/>
                  <a:pt x="267" y="3201"/>
                  <a:pt x="63" y="3289"/>
                </a:cubicBezTo>
                <a:cubicBezTo>
                  <a:pt x="26" y="3307"/>
                  <a:pt x="0" y="3350"/>
                  <a:pt x="20" y="3393"/>
                </a:cubicBezTo>
                <a:cubicBezTo>
                  <a:pt x="32" y="3425"/>
                  <a:pt x="63" y="3444"/>
                  <a:pt x="94" y="3444"/>
                </a:cubicBezTo>
                <a:cubicBezTo>
                  <a:pt x="106" y="3444"/>
                  <a:pt x="118" y="3444"/>
                  <a:pt x="126" y="3438"/>
                </a:cubicBezTo>
                <a:cubicBezTo>
                  <a:pt x="342" y="3350"/>
                  <a:pt x="560" y="3220"/>
                  <a:pt x="759" y="3071"/>
                </a:cubicBezTo>
                <a:cubicBezTo>
                  <a:pt x="1008" y="3299"/>
                  <a:pt x="1263" y="3378"/>
                  <a:pt x="1464" y="3378"/>
                </a:cubicBezTo>
                <a:cubicBezTo>
                  <a:pt x="1690" y="3378"/>
                  <a:pt x="1846" y="3279"/>
                  <a:pt x="1846" y="3183"/>
                </a:cubicBezTo>
                <a:cubicBezTo>
                  <a:pt x="1846" y="3003"/>
                  <a:pt x="1523" y="2934"/>
                  <a:pt x="1032" y="2834"/>
                </a:cubicBezTo>
                <a:cubicBezTo>
                  <a:pt x="1150" y="2722"/>
                  <a:pt x="1262" y="2599"/>
                  <a:pt x="1368" y="2469"/>
                </a:cubicBezTo>
                <a:cubicBezTo>
                  <a:pt x="1527" y="2548"/>
                  <a:pt x="1751" y="2587"/>
                  <a:pt x="1957" y="2587"/>
                </a:cubicBezTo>
                <a:cubicBezTo>
                  <a:pt x="2268" y="2587"/>
                  <a:pt x="2540" y="2499"/>
                  <a:pt x="2492" y="2332"/>
                </a:cubicBezTo>
                <a:cubicBezTo>
                  <a:pt x="2444" y="2175"/>
                  <a:pt x="2300" y="2143"/>
                  <a:pt x="2108" y="2143"/>
                </a:cubicBezTo>
                <a:cubicBezTo>
                  <a:pt x="1976" y="2143"/>
                  <a:pt x="1821" y="2158"/>
                  <a:pt x="1658" y="2158"/>
                </a:cubicBezTo>
                <a:cubicBezTo>
                  <a:pt x="1634" y="2158"/>
                  <a:pt x="1610" y="2158"/>
                  <a:pt x="1585" y="2157"/>
                </a:cubicBezTo>
                <a:cubicBezTo>
                  <a:pt x="1641" y="2071"/>
                  <a:pt x="1697" y="1977"/>
                  <a:pt x="1746" y="1879"/>
                </a:cubicBezTo>
                <a:cubicBezTo>
                  <a:pt x="1770" y="1881"/>
                  <a:pt x="1796" y="1883"/>
                  <a:pt x="1822" y="1883"/>
                </a:cubicBezTo>
                <a:cubicBezTo>
                  <a:pt x="2263" y="1883"/>
                  <a:pt x="2929" y="1501"/>
                  <a:pt x="2753" y="1208"/>
                </a:cubicBezTo>
                <a:cubicBezTo>
                  <a:pt x="2713" y="1142"/>
                  <a:pt x="2651" y="1116"/>
                  <a:pt x="2577" y="1116"/>
                </a:cubicBezTo>
                <a:cubicBezTo>
                  <a:pt x="2379" y="1116"/>
                  <a:pt x="2096" y="1308"/>
                  <a:pt x="1933" y="1431"/>
                </a:cubicBezTo>
                <a:cubicBezTo>
                  <a:pt x="1970" y="1331"/>
                  <a:pt x="1995" y="1232"/>
                  <a:pt x="2019" y="1133"/>
                </a:cubicBezTo>
                <a:cubicBezTo>
                  <a:pt x="2294" y="971"/>
                  <a:pt x="2647" y="113"/>
                  <a:pt x="2243" y="9"/>
                </a:cubicBezTo>
                <a:cubicBezTo>
                  <a:pt x="2222" y="3"/>
                  <a:pt x="2201" y="0"/>
                  <a:pt x="21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48C33-65D3-F72A-DC46-D84F644CD2D1}"/>
              </a:ext>
            </a:extLst>
          </p:cNvPr>
          <p:cNvSpPr txBox="1"/>
          <p:nvPr/>
        </p:nvSpPr>
        <p:spPr>
          <a:xfrm>
            <a:off x="2270206" y="14315"/>
            <a:ext cx="73105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tu từ</a:t>
            </a:r>
            <a:endParaRPr lang="en-SG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38FA3D-46D1-A9D0-82A6-EE63C6916D8D}"/>
              </a:ext>
            </a:extLst>
          </p:cNvPr>
          <p:cNvGrpSpPr/>
          <p:nvPr/>
        </p:nvGrpSpPr>
        <p:grpSpPr>
          <a:xfrm>
            <a:off x="4301501" y="0"/>
            <a:ext cx="8874853" cy="7887638"/>
            <a:chOff x="4301501" y="0"/>
            <a:chExt cx="8874853" cy="7887638"/>
          </a:xfrm>
        </p:grpSpPr>
        <p:pic>
          <p:nvPicPr>
            <p:cNvPr id="2" name="图片 4" descr="2">
              <a:extLst>
                <a:ext uri="{FF2B5EF4-FFF2-40B4-BE49-F238E27FC236}">
                  <a16:creationId xmlns:a16="http://schemas.microsoft.com/office/drawing/2014/main" id="{FEFAF224-D481-6EEE-15E3-ADB81AE17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501" y="0"/>
              <a:ext cx="8874853" cy="788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内容占位符 2">
              <a:extLst>
                <a:ext uri="{FF2B5EF4-FFF2-40B4-BE49-F238E27FC236}">
                  <a16:creationId xmlns:a16="http://schemas.microsoft.com/office/drawing/2014/main" id="{EF68B0F1-390A-D563-CDB6-643D3AA02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1154" y="2600945"/>
              <a:ext cx="5933337" cy="1342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-GB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biện</a:t>
              </a:r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</a:t>
              </a:r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SG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SG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6D6696-886A-62D1-DF3C-269E3CC33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9" y="1119656"/>
            <a:ext cx="40100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5" name="等腰三角形 9"/>
          <p:cNvSpPr/>
          <p:nvPr/>
        </p:nvSpPr>
        <p:spPr>
          <a:xfrm rot="10800000" flipV="1">
            <a:off x="10443319" y="5589586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946BD645-8DAC-4DB0-8A89-A67689EF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5" y="627199"/>
            <a:ext cx="900822" cy="900822"/>
          </a:xfrm>
          <a:prstGeom prst="rect">
            <a:avLst/>
          </a:prstGeom>
        </p:spPr>
      </p:pic>
      <p:sp>
        <p:nvSpPr>
          <p:cNvPr id="8" name="文本框 4">
            <a:extLst>
              <a:ext uri="{FF2B5EF4-FFF2-40B4-BE49-F238E27FC236}">
                <a16:creationId xmlns:a16="http://schemas.microsoft.com/office/drawing/2014/main" id="{037902CC-3046-4018-A208-11125541C1B8}"/>
              </a:ext>
            </a:extLst>
          </p:cNvPr>
          <p:cNvSpPr txBox="1"/>
          <p:nvPr/>
        </p:nvSpPr>
        <p:spPr>
          <a:xfrm>
            <a:off x="2450175" y="647072"/>
            <a:ext cx="398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1. </a:t>
            </a:r>
            <a:r>
              <a:rPr lang="en-US" altLang="zh-CN" sz="4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Tác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giả</a:t>
            </a:r>
            <a:endParaRPr lang="zh-CN" altLang="en-US" sz="44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8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61" y="1965278"/>
            <a:ext cx="2821275" cy="3411457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5636525" y="928044"/>
            <a:ext cx="5759356" cy="2906973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8">
            <a:extLst>
              <a:ext uri="{FF2B5EF4-FFF2-40B4-BE49-F238E27FC236}">
                <a16:creationId xmlns:a16="http://schemas.microsoft.com/office/drawing/2014/main" id="{9DFA546E-E204-EEE7-70CC-C554A0BF3FA2}"/>
              </a:ext>
            </a:extLst>
          </p:cNvPr>
          <p:cNvSpPr/>
          <p:nvPr/>
        </p:nvSpPr>
        <p:spPr>
          <a:xfrm>
            <a:off x="2183642" y="78738"/>
            <a:ext cx="7483649" cy="546603"/>
          </a:xfrm>
          <a:prstGeom prst="roundRect">
            <a:avLst>
              <a:gd name="adj" fmla="val 50000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86号-杨任东楷书"/>
              <a:cs typeface="Times New Roman" panose="02020603050405020304" pitchFamily="18" charset="0"/>
            </a:endParaRPr>
          </a:p>
        </p:txBody>
      </p:sp>
      <p:sp>
        <p:nvSpPr>
          <p:cNvPr id="763" name="Google Shape;763;p46"/>
          <p:cNvSpPr/>
          <p:nvPr/>
        </p:nvSpPr>
        <p:spPr>
          <a:xfrm>
            <a:off x="0" y="5995372"/>
            <a:ext cx="675067" cy="793992"/>
          </a:xfrm>
          <a:custGeom>
            <a:avLst/>
            <a:gdLst/>
            <a:ahLst/>
            <a:cxnLst/>
            <a:rect l="l" t="t" r="r" b="b"/>
            <a:pathLst>
              <a:path w="2929" h="3445" extrusionOk="0">
                <a:moveTo>
                  <a:pt x="2181" y="0"/>
                </a:moveTo>
                <a:cubicBezTo>
                  <a:pt x="1811" y="0"/>
                  <a:pt x="1616" y="938"/>
                  <a:pt x="1852" y="1127"/>
                </a:cubicBezTo>
                <a:cubicBezTo>
                  <a:pt x="1833" y="1220"/>
                  <a:pt x="1803" y="1306"/>
                  <a:pt x="1772" y="1394"/>
                </a:cubicBezTo>
                <a:cubicBezTo>
                  <a:pt x="1688" y="1129"/>
                  <a:pt x="1484" y="551"/>
                  <a:pt x="1239" y="551"/>
                </a:cubicBezTo>
                <a:cubicBezTo>
                  <a:pt x="1208" y="551"/>
                  <a:pt x="1176" y="560"/>
                  <a:pt x="1144" y="580"/>
                </a:cubicBezTo>
                <a:cubicBezTo>
                  <a:pt x="840" y="772"/>
                  <a:pt x="1411" y="1549"/>
                  <a:pt x="1603" y="1791"/>
                </a:cubicBezTo>
                <a:cubicBezTo>
                  <a:pt x="1554" y="1885"/>
                  <a:pt x="1505" y="1971"/>
                  <a:pt x="1448" y="2065"/>
                </a:cubicBezTo>
                <a:cubicBezTo>
                  <a:pt x="1316" y="1763"/>
                  <a:pt x="1001" y="1121"/>
                  <a:pt x="719" y="1121"/>
                </a:cubicBezTo>
                <a:cubicBezTo>
                  <a:pt x="682" y="1121"/>
                  <a:pt x="646" y="1133"/>
                  <a:pt x="610" y="1157"/>
                </a:cubicBezTo>
                <a:cubicBezTo>
                  <a:pt x="299" y="1375"/>
                  <a:pt x="914" y="2114"/>
                  <a:pt x="1230" y="2375"/>
                </a:cubicBezTo>
                <a:cubicBezTo>
                  <a:pt x="1138" y="2493"/>
                  <a:pt x="1032" y="2605"/>
                  <a:pt x="926" y="2711"/>
                </a:cubicBezTo>
                <a:cubicBezTo>
                  <a:pt x="868" y="2253"/>
                  <a:pt x="574" y="1982"/>
                  <a:pt x="368" y="1982"/>
                </a:cubicBezTo>
                <a:cubicBezTo>
                  <a:pt x="331" y="1982"/>
                  <a:pt x="297" y="1990"/>
                  <a:pt x="267" y="2008"/>
                </a:cubicBezTo>
                <a:cubicBezTo>
                  <a:pt x="75" y="2126"/>
                  <a:pt x="393" y="2661"/>
                  <a:pt x="648" y="2954"/>
                </a:cubicBezTo>
                <a:cubicBezTo>
                  <a:pt x="461" y="3089"/>
                  <a:pt x="267" y="3201"/>
                  <a:pt x="63" y="3289"/>
                </a:cubicBezTo>
                <a:cubicBezTo>
                  <a:pt x="26" y="3307"/>
                  <a:pt x="0" y="3350"/>
                  <a:pt x="20" y="3393"/>
                </a:cubicBezTo>
                <a:cubicBezTo>
                  <a:pt x="32" y="3425"/>
                  <a:pt x="63" y="3444"/>
                  <a:pt x="94" y="3444"/>
                </a:cubicBezTo>
                <a:cubicBezTo>
                  <a:pt x="106" y="3444"/>
                  <a:pt x="118" y="3444"/>
                  <a:pt x="126" y="3438"/>
                </a:cubicBezTo>
                <a:cubicBezTo>
                  <a:pt x="342" y="3350"/>
                  <a:pt x="560" y="3220"/>
                  <a:pt x="759" y="3071"/>
                </a:cubicBezTo>
                <a:cubicBezTo>
                  <a:pt x="1008" y="3299"/>
                  <a:pt x="1263" y="3378"/>
                  <a:pt x="1464" y="3378"/>
                </a:cubicBezTo>
                <a:cubicBezTo>
                  <a:pt x="1690" y="3378"/>
                  <a:pt x="1846" y="3279"/>
                  <a:pt x="1846" y="3183"/>
                </a:cubicBezTo>
                <a:cubicBezTo>
                  <a:pt x="1846" y="3003"/>
                  <a:pt x="1523" y="2934"/>
                  <a:pt x="1032" y="2834"/>
                </a:cubicBezTo>
                <a:cubicBezTo>
                  <a:pt x="1150" y="2722"/>
                  <a:pt x="1262" y="2599"/>
                  <a:pt x="1368" y="2469"/>
                </a:cubicBezTo>
                <a:cubicBezTo>
                  <a:pt x="1527" y="2548"/>
                  <a:pt x="1751" y="2587"/>
                  <a:pt x="1957" y="2587"/>
                </a:cubicBezTo>
                <a:cubicBezTo>
                  <a:pt x="2268" y="2587"/>
                  <a:pt x="2540" y="2499"/>
                  <a:pt x="2492" y="2332"/>
                </a:cubicBezTo>
                <a:cubicBezTo>
                  <a:pt x="2444" y="2175"/>
                  <a:pt x="2300" y="2143"/>
                  <a:pt x="2108" y="2143"/>
                </a:cubicBezTo>
                <a:cubicBezTo>
                  <a:pt x="1976" y="2143"/>
                  <a:pt x="1821" y="2158"/>
                  <a:pt x="1658" y="2158"/>
                </a:cubicBezTo>
                <a:cubicBezTo>
                  <a:pt x="1634" y="2158"/>
                  <a:pt x="1610" y="2158"/>
                  <a:pt x="1585" y="2157"/>
                </a:cubicBezTo>
                <a:cubicBezTo>
                  <a:pt x="1641" y="2071"/>
                  <a:pt x="1697" y="1977"/>
                  <a:pt x="1746" y="1879"/>
                </a:cubicBezTo>
                <a:cubicBezTo>
                  <a:pt x="1770" y="1881"/>
                  <a:pt x="1796" y="1883"/>
                  <a:pt x="1822" y="1883"/>
                </a:cubicBezTo>
                <a:cubicBezTo>
                  <a:pt x="2263" y="1883"/>
                  <a:pt x="2929" y="1501"/>
                  <a:pt x="2753" y="1208"/>
                </a:cubicBezTo>
                <a:cubicBezTo>
                  <a:pt x="2713" y="1142"/>
                  <a:pt x="2651" y="1116"/>
                  <a:pt x="2577" y="1116"/>
                </a:cubicBezTo>
                <a:cubicBezTo>
                  <a:pt x="2379" y="1116"/>
                  <a:pt x="2096" y="1308"/>
                  <a:pt x="1933" y="1431"/>
                </a:cubicBezTo>
                <a:cubicBezTo>
                  <a:pt x="1970" y="1331"/>
                  <a:pt x="1995" y="1232"/>
                  <a:pt x="2019" y="1133"/>
                </a:cubicBezTo>
                <a:cubicBezTo>
                  <a:pt x="2294" y="971"/>
                  <a:pt x="2647" y="113"/>
                  <a:pt x="2243" y="9"/>
                </a:cubicBezTo>
                <a:cubicBezTo>
                  <a:pt x="2222" y="3"/>
                  <a:pt x="2201" y="0"/>
                  <a:pt x="21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48C33-65D3-F72A-DC46-D84F644CD2D1}"/>
              </a:ext>
            </a:extLst>
          </p:cNvPr>
          <p:cNvSpPr txBox="1"/>
          <p:nvPr/>
        </p:nvSpPr>
        <p:spPr>
          <a:xfrm>
            <a:off x="2270206" y="14315"/>
            <a:ext cx="73105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tu từ</a:t>
            </a:r>
            <a:endParaRPr lang="en-SG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386530C6-BB4F-D82E-90B9-B4BEA0B6819F}"/>
              </a:ext>
            </a:extLst>
          </p:cNvPr>
          <p:cNvSpPr/>
          <p:nvPr/>
        </p:nvSpPr>
        <p:spPr>
          <a:xfrm>
            <a:off x="7400883" y="892697"/>
            <a:ext cx="4131475" cy="3077766"/>
          </a:xfrm>
          <a:custGeom>
            <a:avLst/>
            <a:gdLst/>
            <a:ahLst/>
            <a:cxnLst/>
            <a:rect l="l" t="t" r="r" b="b"/>
            <a:pathLst>
              <a:path w="5349844" h="7096143">
                <a:moveTo>
                  <a:pt x="0" y="0"/>
                </a:moveTo>
                <a:lnTo>
                  <a:pt x="5349845" y="0"/>
                </a:lnTo>
                <a:lnTo>
                  <a:pt x="5349845" y="7096144"/>
                </a:lnTo>
                <a:lnTo>
                  <a:pt x="0" y="70961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253" r="-30594" b="-9116"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D5EC5649-CD8D-9CE7-8C5E-3EC56576E0A3}"/>
              </a:ext>
            </a:extLst>
          </p:cNvPr>
          <p:cNvSpPr/>
          <p:nvPr/>
        </p:nvSpPr>
        <p:spPr>
          <a:xfrm rot="-5400000">
            <a:off x="5155450" y="-528437"/>
            <a:ext cx="2104237" cy="11540837"/>
          </a:xfrm>
          <a:custGeom>
            <a:avLst/>
            <a:gdLst/>
            <a:ahLst/>
            <a:cxnLst/>
            <a:rect l="l" t="t" r="r" b="b"/>
            <a:pathLst>
              <a:path w="1903572" h="9464699">
                <a:moveTo>
                  <a:pt x="0" y="0"/>
                </a:moveTo>
                <a:lnTo>
                  <a:pt x="1903572" y="0"/>
                </a:lnTo>
                <a:lnTo>
                  <a:pt x="1903572" y="9464699"/>
                </a:lnTo>
                <a:lnTo>
                  <a:pt x="0" y="9464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221544" r="-89894"/>
            </a:stretch>
          </a:blipFill>
        </p:spPr>
        <p:txBody>
          <a:bodyPr/>
          <a:lstStyle/>
          <a:p>
            <a:pPr defTabSz="609630"/>
            <a:endParaRPr lang="en-SG" sz="120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F7023182-DDE8-8363-293D-952C1E19451B}"/>
              </a:ext>
            </a:extLst>
          </p:cNvPr>
          <p:cNvSpPr/>
          <p:nvPr/>
        </p:nvSpPr>
        <p:spPr>
          <a:xfrm flipH="1" flipV="1">
            <a:off x="493179" y="1155046"/>
            <a:ext cx="6309799" cy="831549"/>
          </a:xfrm>
          <a:custGeom>
            <a:avLst/>
            <a:gdLst/>
            <a:ahLst/>
            <a:cxnLst/>
            <a:rect l="l" t="t" r="r" b="b"/>
            <a:pathLst>
              <a:path w="9464699" h="1239919">
                <a:moveTo>
                  <a:pt x="9464700" y="1239919"/>
                </a:moveTo>
                <a:lnTo>
                  <a:pt x="0" y="1239919"/>
                </a:lnTo>
                <a:lnTo>
                  <a:pt x="0" y="0"/>
                </a:lnTo>
                <a:lnTo>
                  <a:pt x="9464700" y="0"/>
                </a:lnTo>
                <a:lnTo>
                  <a:pt x="9464700" y="1239919"/>
                </a:lnTo>
                <a:close/>
              </a:path>
            </a:pathLst>
          </a:custGeom>
          <a:blipFill>
            <a:blip r:embed="rId6"/>
            <a:stretch>
              <a:fillRect l="-15562" t="-18890" r="-37959" b="-998793"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B2635571-85CF-F5BC-F827-08E2799C522D}"/>
              </a:ext>
            </a:extLst>
          </p:cNvPr>
          <p:cNvSpPr/>
          <p:nvPr/>
        </p:nvSpPr>
        <p:spPr>
          <a:xfrm flipH="1">
            <a:off x="473738" y="2173375"/>
            <a:ext cx="6309799" cy="790956"/>
          </a:xfrm>
          <a:custGeom>
            <a:avLst/>
            <a:gdLst/>
            <a:ahLst/>
            <a:cxnLst/>
            <a:rect l="l" t="t" r="r" b="b"/>
            <a:pathLst>
              <a:path w="9464699" h="1239919">
                <a:moveTo>
                  <a:pt x="9464700" y="0"/>
                </a:moveTo>
                <a:lnTo>
                  <a:pt x="0" y="0"/>
                </a:lnTo>
                <a:lnTo>
                  <a:pt x="0" y="1239919"/>
                </a:lnTo>
                <a:lnTo>
                  <a:pt x="9464700" y="1239919"/>
                </a:lnTo>
                <a:lnTo>
                  <a:pt x="9464700" y="0"/>
                </a:lnTo>
                <a:close/>
              </a:path>
            </a:pathLst>
          </a:custGeom>
          <a:blipFill>
            <a:blip r:embed="rId6"/>
            <a:stretch>
              <a:fillRect l="-7720" t="-33154" r="-45801" b="-984529"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6C11B2EE-58E6-3A59-CBA0-F3976C90B2A4}"/>
              </a:ext>
            </a:extLst>
          </p:cNvPr>
          <p:cNvSpPr/>
          <p:nvPr/>
        </p:nvSpPr>
        <p:spPr>
          <a:xfrm flipH="1">
            <a:off x="473738" y="3211066"/>
            <a:ext cx="6309799" cy="787797"/>
          </a:xfrm>
          <a:custGeom>
            <a:avLst/>
            <a:gdLst/>
            <a:ahLst/>
            <a:cxnLst/>
            <a:rect l="l" t="t" r="r" b="b"/>
            <a:pathLst>
              <a:path w="9464699" h="1239919">
                <a:moveTo>
                  <a:pt x="9464700" y="0"/>
                </a:moveTo>
                <a:lnTo>
                  <a:pt x="0" y="0"/>
                </a:lnTo>
                <a:lnTo>
                  <a:pt x="0" y="1239919"/>
                </a:lnTo>
                <a:lnTo>
                  <a:pt x="9464700" y="1239919"/>
                </a:lnTo>
                <a:lnTo>
                  <a:pt x="9464700" y="0"/>
                </a:lnTo>
                <a:close/>
              </a:path>
            </a:pathLst>
          </a:custGeom>
          <a:blipFill>
            <a:blip r:embed="rId6"/>
            <a:stretch>
              <a:fillRect l="-33569" t="-40285" r="-19952" b="-977398"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D321842D-96E1-9F8F-7BD6-EA40258D0614}"/>
              </a:ext>
            </a:extLst>
          </p:cNvPr>
          <p:cNvSpPr/>
          <p:nvPr/>
        </p:nvSpPr>
        <p:spPr>
          <a:xfrm rot="-9082507" flipH="1">
            <a:off x="10761508" y="5976101"/>
            <a:ext cx="1224856" cy="376184"/>
          </a:xfrm>
          <a:custGeom>
            <a:avLst/>
            <a:gdLst/>
            <a:ahLst/>
            <a:cxnLst/>
            <a:rect l="l" t="t" r="r" b="b"/>
            <a:pathLst>
              <a:path w="1837284" h="564276">
                <a:moveTo>
                  <a:pt x="1837284" y="0"/>
                </a:moveTo>
                <a:lnTo>
                  <a:pt x="0" y="0"/>
                </a:lnTo>
                <a:lnTo>
                  <a:pt x="0" y="564276"/>
                </a:lnTo>
                <a:lnTo>
                  <a:pt x="1837284" y="564276"/>
                </a:lnTo>
                <a:lnTo>
                  <a:pt x="1837284" y="0"/>
                </a:lnTo>
                <a:close/>
              </a:path>
            </a:pathLst>
          </a:custGeom>
          <a:blipFill>
            <a:blip r:embed="rId7"/>
            <a:stretch>
              <a:fillRect l="-13287" t="-111098" r="-115216" b="-123704"/>
            </a:stretch>
          </a:blipFill>
        </p:spPr>
        <p:txBody>
          <a:bodyPr/>
          <a:lstStyle/>
          <a:p>
            <a:pPr defTabSz="609630"/>
            <a:endParaRPr lang="en-SG" sz="120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77BD3B-8E6D-347B-B7D6-895B0DD91D2D}"/>
              </a:ext>
            </a:extLst>
          </p:cNvPr>
          <p:cNvSpPr txBox="1"/>
          <p:nvPr/>
        </p:nvSpPr>
        <p:spPr>
          <a:xfrm>
            <a:off x="521719" y="1246308"/>
            <a:ext cx="6281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CDBB52-2105-F2BC-327A-1847444FD871}"/>
              </a:ext>
            </a:extLst>
          </p:cNvPr>
          <p:cNvSpPr txBox="1"/>
          <p:nvPr/>
        </p:nvSpPr>
        <p:spPr>
          <a:xfrm>
            <a:off x="455260" y="2188818"/>
            <a:ext cx="6281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9ED71E-A080-0300-B36C-99502482A488}"/>
              </a:ext>
            </a:extLst>
          </p:cNvPr>
          <p:cNvSpPr txBox="1"/>
          <p:nvPr/>
        </p:nvSpPr>
        <p:spPr>
          <a:xfrm>
            <a:off x="493180" y="3193887"/>
            <a:ext cx="62433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iệp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ếp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),...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E766CD-43E8-C948-3F38-00E698409B68}"/>
              </a:ext>
            </a:extLst>
          </p:cNvPr>
          <p:cNvSpPr txBox="1"/>
          <p:nvPr/>
        </p:nvSpPr>
        <p:spPr>
          <a:xfrm>
            <a:off x="953699" y="4025397"/>
            <a:ext cx="11024287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800"/>
              </a:spcAft>
            </a:pPr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spcAft>
                <a:spcPts val="800"/>
              </a:spcAft>
            </a:pPr>
            <a:endParaRPr lang="en-SG" sz="4000" dirty="0">
              <a:solidFill>
                <a:srgbClr val="C0795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1362;p27">
            <a:extLst>
              <a:ext uri="{FF2B5EF4-FFF2-40B4-BE49-F238E27FC236}">
                <a16:creationId xmlns:a16="http://schemas.microsoft.com/office/drawing/2014/main" id="{E5D18E10-5F28-0154-0313-732AF477670D}"/>
              </a:ext>
            </a:extLst>
          </p:cNvPr>
          <p:cNvSpPr/>
          <p:nvPr/>
        </p:nvSpPr>
        <p:spPr>
          <a:xfrm rot="21227382">
            <a:off x="7720978" y="811405"/>
            <a:ext cx="3071788" cy="595011"/>
          </a:xfrm>
          <a:custGeom>
            <a:avLst/>
            <a:gdLst/>
            <a:ahLst/>
            <a:cxnLst/>
            <a:rect l="l" t="t" r="r" b="b"/>
            <a:pathLst>
              <a:path w="3850" h="1782" extrusionOk="0">
                <a:moveTo>
                  <a:pt x="3265" y="1"/>
                </a:moveTo>
                <a:cubicBezTo>
                  <a:pt x="3124" y="1"/>
                  <a:pt x="2978" y="23"/>
                  <a:pt x="2877" y="25"/>
                </a:cubicBezTo>
                <a:cubicBezTo>
                  <a:pt x="2600" y="31"/>
                  <a:pt x="2325" y="48"/>
                  <a:pt x="2050" y="66"/>
                </a:cubicBezTo>
                <a:cubicBezTo>
                  <a:pt x="1513" y="108"/>
                  <a:pt x="964" y="167"/>
                  <a:pt x="438" y="214"/>
                </a:cubicBezTo>
                <a:cubicBezTo>
                  <a:pt x="332" y="223"/>
                  <a:pt x="211" y="240"/>
                  <a:pt x="155" y="341"/>
                </a:cubicBezTo>
                <a:cubicBezTo>
                  <a:pt x="1" y="616"/>
                  <a:pt x="51" y="1100"/>
                  <a:pt x="104" y="1407"/>
                </a:cubicBezTo>
                <a:cubicBezTo>
                  <a:pt x="166" y="1761"/>
                  <a:pt x="338" y="1779"/>
                  <a:pt x="571" y="1779"/>
                </a:cubicBezTo>
                <a:cubicBezTo>
                  <a:pt x="597" y="1779"/>
                  <a:pt x="624" y="1779"/>
                  <a:pt x="652" y="1779"/>
                </a:cubicBezTo>
                <a:cubicBezTo>
                  <a:pt x="672" y="1779"/>
                  <a:pt x="692" y="1779"/>
                  <a:pt x="713" y="1779"/>
                </a:cubicBezTo>
                <a:cubicBezTo>
                  <a:pt x="815" y="1781"/>
                  <a:pt x="917" y="1782"/>
                  <a:pt x="1019" y="1782"/>
                </a:cubicBezTo>
                <a:cubicBezTo>
                  <a:pt x="1817" y="1782"/>
                  <a:pt x="2615" y="1730"/>
                  <a:pt x="3406" y="1626"/>
                </a:cubicBezTo>
                <a:cubicBezTo>
                  <a:pt x="3530" y="1611"/>
                  <a:pt x="3663" y="1587"/>
                  <a:pt x="3749" y="1487"/>
                </a:cubicBezTo>
                <a:cubicBezTo>
                  <a:pt x="3849" y="1369"/>
                  <a:pt x="3849" y="1180"/>
                  <a:pt x="3834" y="1014"/>
                </a:cubicBezTo>
                <a:cubicBezTo>
                  <a:pt x="3814" y="772"/>
                  <a:pt x="3793" y="305"/>
                  <a:pt x="3628" y="116"/>
                </a:cubicBezTo>
                <a:cubicBezTo>
                  <a:pt x="3546" y="24"/>
                  <a:pt x="3408" y="1"/>
                  <a:pt x="3265" y="1"/>
                </a:cubicBezTo>
                <a:close/>
              </a:path>
            </a:pathLst>
          </a:custGeom>
          <a:solidFill>
            <a:srgbClr val="ED7D31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rgbClr val="E7E6E6">
                    <a:lumMod val="1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Biện</a:t>
            </a:r>
            <a:r>
              <a:rPr lang="en-US" sz="3200" b="1" kern="0" dirty="0">
                <a:solidFill>
                  <a:srgbClr val="E7E6E6">
                    <a:lumMod val="1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3200" b="1" kern="0" dirty="0" err="1">
                <a:solidFill>
                  <a:srgbClr val="E7E6E6">
                    <a:lumMod val="1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pháp</a:t>
            </a:r>
            <a:r>
              <a:rPr lang="en-US" sz="3200" b="1" kern="0" dirty="0">
                <a:solidFill>
                  <a:srgbClr val="E7E6E6">
                    <a:lumMod val="1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3200" b="1" kern="0" dirty="0" err="1">
                <a:solidFill>
                  <a:srgbClr val="E7E6E6">
                    <a:lumMod val="1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</a:t>
            </a:r>
            <a:r>
              <a:rPr lang="en-US" sz="3200" b="1" kern="0" dirty="0">
                <a:solidFill>
                  <a:srgbClr val="E7E6E6">
                    <a:lumMod val="1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3200" b="1" kern="0" dirty="0" err="1">
                <a:solidFill>
                  <a:srgbClr val="E7E6E6">
                    <a:lumMod val="10000"/>
                  </a:srgbClr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từ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37066F-B21D-F540-7B7B-5CED5239AC5C}"/>
              </a:ext>
            </a:extLst>
          </p:cNvPr>
          <p:cNvGrpSpPr/>
          <p:nvPr/>
        </p:nvGrpSpPr>
        <p:grpSpPr>
          <a:xfrm flipH="1">
            <a:off x="6465842" y="1280187"/>
            <a:ext cx="5888823" cy="3219981"/>
            <a:chOff x="-811856" y="2560320"/>
            <a:chExt cx="7739474" cy="4553331"/>
          </a:xfrm>
        </p:grpSpPr>
        <p:pic>
          <p:nvPicPr>
            <p:cNvPr id="35" name="Picture 34" descr="A cartoon of a campfire&#10;&#10;Description automatically generated">
              <a:extLst>
                <a:ext uri="{FF2B5EF4-FFF2-40B4-BE49-F238E27FC236}">
                  <a16:creationId xmlns:a16="http://schemas.microsoft.com/office/drawing/2014/main" id="{6A9B9770-A664-30DD-872E-DA8D6CDCE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4702" b="45133"/>
            <a:stretch/>
          </p:blipFill>
          <p:spPr>
            <a:xfrm>
              <a:off x="4516044" y="4223297"/>
              <a:ext cx="549732" cy="1660751"/>
            </a:xfrm>
            <a:prstGeom prst="rect">
              <a:avLst/>
            </a:prstGeom>
          </p:spPr>
        </p:pic>
        <p:pic>
          <p:nvPicPr>
            <p:cNvPr id="36" name="Picture 35" descr="A cartoon of a campfire&#10;&#10;Description automatically generated">
              <a:extLst>
                <a:ext uri="{FF2B5EF4-FFF2-40B4-BE49-F238E27FC236}">
                  <a16:creationId xmlns:a16="http://schemas.microsoft.com/office/drawing/2014/main" id="{1B0E1370-1E8F-79B0-84BB-E39D55C00F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4702" b="45133"/>
            <a:stretch/>
          </p:blipFill>
          <p:spPr>
            <a:xfrm>
              <a:off x="2959729" y="3841120"/>
              <a:ext cx="1782145" cy="203933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D238D4C-70BF-B3CA-FE98-AF50324B4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1856" y="2560320"/>
              <a:ext cx="7739474" cy="4553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55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7" grpId="0"/>
      <p:bldP spid="28" grpId="0"/>
      <p:bldP spid="29" grpId="0"/>
      <p:bldP spid="30" grpId="0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AB42-DF19-9E6A-BD3A-083BEE16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III. </a:t>
            </a:r>
            <a:r>
              <a:rPr lang="en-US" b="1" dirty="0" err="1">
                <a:solidFill>
                  <a:srgbClr val="002060"/>
                </a:solidFill>
              </a:rPr>
              <a:t>Tổng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kết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53B88-7247-8E9D-F021-269AC6B7F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000" y="1536633"/>
            <a:ext cx="9712997" cy="489600"/>
          </a:xfrm>
        </p:spPr>
        <p:txBody>
          <a:bodyPr/>
          <a:lstStyle/>
          <a:p>
            <a:pPr marL="186262" indent="0" algn="l">
              <a:buNone/>
            </a:pP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nl-NL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em điều gì đã làm nên súc hấp dẫn của bài thơ?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6262" indent="0" algn="l">
              <a:buNone/>
            </a:pPr>
            <a:r>
              <a:rPr lang="nl-NL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Theo em, tác giả muốn gửi đến người đọc thông điệp gì qua văn bản?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AB42-DF19-9E6A-BD3A-083BEE16A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23" y="-188187"/>
            <a:ext cx="10272000" cy="943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III. </a:t>
            </a:r>
            <a:r>
              <a:rPr lang="en-US" b="1" dirty="0" err="1">
                <a:solidFill>
                  <a:srgbClr val="002060"/>
                </a:solidFill>
              </a:rPr>
              <a:t>Tổng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kết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53B88-7247-8E9D-F021-269AC6B7F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157" y="163493"/>
            <a:ext cx="11722308" cy="489600"/>
          </a:xfrm>
        </p:spPr>
        <p:txBody>
          <a:bodyPr/>
          <a:lstStyle/>
          <a:p>
            <a:pPr marL="186262" indent="0" algn="l">
              <a:buNone/>
            </a:pP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GB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ghệ</a:t>
            </a: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6262" indent="0" algn="l">
              <a:buNone/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6262" indent="0" algn="l">
              <a:buNone/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kết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hợp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6262" indent="0" algn="l">
              <a:buNone/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mang ý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6262" indent="0" algn="l">
              <a:buNone/>
            </a:pP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D23C8CD-3DD9-2E9B-C47B-13046617E0A5}"/>
              </a:ext>
            </a:extLst>
          </p:cNvPr>
          <p:cNvSpPr txBox="1">
            <a:spLocks/>
          </p:cNvSpPr>
          <p:nvPr/>
        </p:nvSpPr>
        <p:spPr>
          <a:xfrm>
            <a:off x="522157" y="3019310"/>
            <a:ext cx="11617377" cy="489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23323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6262" indent="0" algn="just">
              <a:buNone/>
            </a:pP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6262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E3A70A9-CD6B-17D0-642E-42BA8979B166}"/>
              </a:ext>
            </a:extLst>
          </p:cNvPr>
          <p:cNvSpPr txBox="1">
            <a:spLocks/>
          </p:cNvSpPr>
          <p:nvPr/>
        </p:nvSpPr>
        <p:spPr>
          <a:xfrm>
            <a:off x="574623" y="4861931"/>
            <a:ext cx="11206704" cy="489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23323" algn="ctr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6262" indent="0" algn="just">
              <a:buNone/>
            </a:pP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Thông </a:t>
            </a:r>
            <a:r>
              <a:rPr lang="en-GB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262" indent="0" algn="just">
              <a:buNone/>
            </a:pP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ình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ngọn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GB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FCACF70-FC7A-39A6-12A5-0439F73F3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803FEF-722A-67BD-0F24-22E2B821EAF9}"/>
              </a:ext>
            </a:extLst>
          </p:cNvPr>
          <p:cNvGraphicFramePr>
            <a:graphicFrameLocks noGrp="1"/>
          </p:cNvGraphicFramePr>
          <p:nvPr/>
        </p:nvGraphicFramePr>
        <p:xfrm>
          <a:off x="312119" y="660904"/>
          <a:ext cx="11567762" cy="6048366"/>
        </p:xfrm>
        <a:graphic>
          <a:graphicData uri="http://schemas.openxmlformats.org/drawingml/2006/table">
            <a:tbl>
              <a:tblPr firstRow="1" firstCol="1" bandRow="1"/>
              <a:tblGrid>
                <a:gridCol w="2596334">
                  <a:extLst>
                    <a:ext uri="{9D8B030D-6E8A-4147-A177-3AD203B41FA5}">
                      <a16:colId xmlns:a16="http://schemas.microsoft.com/office/drawing/2014/main" val="1844246191"/>
                    </a:ext>
                  </a:extLst>
                </a:gridCol>
                <a:gridCol w="8971428">
                  <a:extLst>
                    <a:ext uri="{9D8B030D-6E8A-4147-A177-3AD203B41FA5}">
                      <a16:colId xmlns:a16="http://schemas.microsoft.com/office/drawing/2014/main" val="1398213600"/>
                    </a:ext>
                  </a:extLst>
                </a:gridCol>
              </a:tblGrid>
              <a:tr h="86405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số đặc điểm của th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 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5D5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Bếp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5D5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43508"/>
                  </a:ext>
                </a:extLst>
              </a:tr>
              <a:tr h="4320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 ngữ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924928"/>
                  </a:ext>
                </a:extLst>
              </a:tr>
              <a:tr h="4320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tu từ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40672"/>
                  </a:ext>
                </a:extLst>
              </a:tr>
              <a:tr h="172810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 cảm xúc, cảm hứng chủ đạo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12926"/>
                  </a:ext>
                </a:extLst>
              </a:tr>
              <a:tr h="4320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cấu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8042"/>
                  </a:ext>
                </a:extLst>
              </a:tr>
              <a:tr h="86405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điệp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86351"/>
                  </a:ext>
                </a:extLst>
              </a:tr>
              <a:tr h="12960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 tưởng, chủ đề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76450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B3C4103-62F5-CD4A-2749-D81BE2460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56" y="-454730"/>
            <a:ext cx="3069303" cy="2231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4F27FA-DB9D-A505-77F9-A811A5F1801A}"/>
              </a:ext>
            </a:extLst>
          </p:cNvPr>
          <p:cNvSpPr txBox="1"/>
          <p:nvPr/>
        </p:nvSpPr>
        <p:spPr>
          <a:xfrm>
            <a:off x="2308485" y="137684"/>
            <a:ext cx="286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.VnArabia" panose="020B7200000000000000" pitchFamily="34" charset="0"/>
              </a:rPr>
              <a:t>Luyện</a:t>
            </a:r>
            <a:r>
              <a:rPr lang="en-US" sz="2800" dirty="0">
                <a:latin typeface=".VnArabia" panose="020B7200000000000000" pitchFamily="34" charset="0"/>
              </a:rPr>
              <a:t> </a:t>
            </a:r>
            <a:r>
              <a:rPr lang="en-US" sz="2800" dirty="0" err="1">
                <a:latin typeface=".VnArabia" panose="020B7200000000000000" pitchFamily="34" charset="0"/>
              </a:rPr>
              <a:t>tập</a:t>
            </a:r>
            <a:endParaRPr lang="en-US" sz="2800" dirty="0">
              <a:latin typeface=".VnArabia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FCACF70-FC7A-39A6-12A5-0439F73F3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803FEF-722A-67BD-0F24-22E2B821EAF9}"/>
              </a:ext>
            </a:extLst>
          </p:cNvPr>
          <p:cNvGraphicFramePr>
            <a:graphicFrameLocks noGrp="1"/>
          </p:cNvGraphicFramePr>
          <p:nvPr/>
        </p:nvGraphicFramePr>
        <p:xfrm>
          <a:off x="312119" y="660904"/>
          <a:ext cx="11567762" cy="6048366"/>
        </p:xfrm>
        <a:graphic>
          <a:graphicData uri="http://schemas.openxmlformats.org/drawingml/2006/table">
            <a:tbl>
              <a:tblPr firstRow="1" firstCol="1" bandRow="1"/>
              <a:tblGrid>
                <a:gridCol w="2596334">
                  <a:extLst>
                    <a:ext uri="{9D8B030D-6E8A-4147-A177-3AD203B41FA5}">
                      <a16:colId xmlns:a16="http://schemas.microsoft.com/office/drawing/2014/main" val="1844246191"/>
                    </a:ext>
                  </a:extLst>
                </a:gridCol>
                <a:gridCol w="8971428">
                  <a:extLst>
                    <a:ext uri="{9D8B030D-6E8A-4147-A177-3AD203B41FA5}">
                      <a16:colId xmlns:a16="http://schemas.microsoft.com/office/drawing/2014/main" val="1398213600"/>
                    </a:ext>
                  </a:extLst>
                </a:gridCol>
              </a:tblGrid>
              <a:tr h="86405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số đặc điểm của th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 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5D5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Bếp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5D5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43508"/>
                  </a:ext>
                </a:extLst>
              </a:tr>
              <a:tr h="4320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 ngữ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924928"/>
                  </a:ext>
                </a:extLst>
              </a:tr>
              <a:tr h="4320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 pháp tu từ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40672"/>
                  </a:ext>
                </a:extLst>
              </a:tr>
              <a:tr h="172810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 cảm xúc, cảm hứng chủ đạo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12926"/>
                  </a:ext>
                </a:extLst>
              </a:tr>
              <a:tr h="43202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cấu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8042"/>
                  </a:ext>
                </a:extLst>
              </a:tr>
              <a:tr h="86405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điệp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86351"/>
                  </a:ext>
                </a:extLst>
              </a:tr>
              <a:tr h="12960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vi-VN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 tưởng, chủ đề</a:t>
                      </a: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endParaRPr lang="en-SG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94" marR="2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DE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76450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B3C4103-62F5-CD4A-2749-D81BE2460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56" y="-454730"/>
            <a:ext cx="3069303" cy="22312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66162B-9331-EED1-2337-2A27A2B167FD}"/>
              </a:ext>
            </a:extLst>
          </p:cNvPr>
          <p:cNvSpPr txBox="1"/>
          <p:nvPr/>
        </p:nvSpPr>
        <p:spPr>
          <a:xfrm>
            <a:off x="2879818" y="1481675"/>
            <a:ext cx="86328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gợi hình, gợi cảm, sử dụng các động từ “nhóm”, “chen”,...</a:t>
            </a:r>
            <a:endParaRPr kumimoji="0" lang="en-SG" sz="2600" b="0" i="0" u="none" strike="noStrike" kern="0" cap="none" spc="0" normalizeH="0" baseline="0" noProof="0" dirty="0">
              <a:ln>
                <a:noFill/>
              </a:ln>
              <a:solidFill>
                <a:srgbClr val="211E2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24ED5-0000-31C0-2C09-EBD0DB70895B}"/>
              </a:ext>
            </a:extLst>
          </p:cNvPr>
          <p:cNvSpPr txBox="1"/>
          <p:nvPr/>
        </p:nvSpPr>
        <p:spPr>
          <a:xfrm>
            <a:off x="2879818" y="1936405"/>
            <a:ext cx="61749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ẩn dụ, điêp từ, liệt kê</a:t>
            </a:r>
            <a:endParaRPr kumimoji="0" lang="en-SG" sz="2600" b="0" i="0" u="none" strike="noStrike" kern="0" cap="none" spc="0" normalizeH="0" baseline="0" noProof="0" dirty="0">
              <a:ln>
                <a:noFill/>
              </a:ln>
              <a:solidFill>
                <a:srgbClr val="211E2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2B508D-B9CE-FDB2-4A71-615DB211EF3C}"/>
              </a:ext>
            </a:extLst>
          </p:cNvPr>
          <p:cNvSpPr txBox="1"/>
          <p:nvPr/>
        </p:nvSpPr>
        <p:spPr>
          <a:xfrm>
            <a:off x="2890835" y="2399058"/>
            <a:ext cx="885314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hồi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tưởng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hình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ảnh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bếp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</a:t>
            </a: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đ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ến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nghẹn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ngào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thương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thiết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tha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trân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trọng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giá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trị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tốt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đẹp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mà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trao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truyền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cháu</a:t>
            </a: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sau cùng là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đón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nhận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-3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niềm</a:t>
            </a:r>
            <a:r>
              <a:rPr kumimoji="0" lang="en-GB" sz="2600" b="0" i="0" u="none" strike="noStrike" kern="0" cap="none" spc="-3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-3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vui</a:t>
            </a:r>
            <a:r>
              <a:rPr kumimoji="0" lang="en-GB" sz="2600" b="0" i="0" u="none" strike="noStrike" kern="0" cap="none" spc="-3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-3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trăm</a:t>
            </a:r>
            <a:r>
              <a:rPr kumimoji="0" lang="en-GB" sz="2600" b="0" i="0" u="none" strike="noStrike" kern="0" cap="none" spc="-3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-3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ngả</a:t>
            </a:r>
            <a:r>
              <a:rPr kumimoji="0" lang="en-GB" sz="2600" b="0" i="0" u="none" strike="noStrike" kern="0" cap="none" spc="-3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-3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nhưng</a:t>
            </a:r>
            <a:r>
              <a:rPr kumimoji="0" lang="en-GB" sz="2600" b="0" i="0" u="none" strike="noStrike" kern="0" cap="none" spc="-3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-3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vẫn</a:t>
            </a:r>
            <a:r>
              <a:rPr kumimoji="0" lang="en-GB" sz="2600" b="0" i="0" u="none" strike="noStrike" kern="0" cap="none" spc="-3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-3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</a:t>
            </a:r>
            <a:r>
              <a:rPr kumimoji="0" lang="en-GB" sz="2600" b="0" i="0" u="none" strike="noStrike" kern="0" cap="none" spc="-3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-3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nguôi</a:t>
            </a:r>
            <a:r>
              <a:rPr kumimoji="0" lang="en-GB" sz="2600" b="0" i="0" u="none" strike="noStrike" kern="0" cap="none" spc="-3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-3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thương</a:t>
            </a:r>
            <a:r>
              <a:rPr kumimoji="0" lang="en-GB" sz="2600" b="0" i="0" u="none" strike="noStrike" kern="0" cap="none" spc="-3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-3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nhớ</a:t>
            </a:r>
            <a:r>
              <a:rPr kumimoji="0" lang="en-GB" sz="2600" b="0" i="0" u="none" strike="noStrike" kern="0" cap="none" spc="-3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-3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</a:t>
            </a:r>
            <a:r>
              <a:rPr kumimoji="0" lang="vi-VN" sz="2600" b="0" i="0" u="none" strike="noStrike" kern="0" cap="none" spc="-3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kumimoji="0" lang="en-SG" sz="2600" b="0" i="0" u="none" strike="noStrike" kern="0" cap="none" spc="0" normalizeH="0" baseline="0" noProof="0" dirty="0">
              <a:ln>
                <a:noFill/>
              </a:ln>
              <a:solidFill>
                <a:srgbClr val="211E2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7E810-9A01-E78D-D82B-C9E7C501494C}"/>
              </a:ext>
            </a:extLst>
          </p:cNvPr>
          <p:cNvSpPr txBox="1"/>
          <p:nvPr/>
        </p:nvSpPr>
        <p:spPr>
          <a:xfrm>
            <a:off x="2890835" y="4098184"/>
            <a:ext cx="61749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Thể thơ tự do, bố cục 3 phần,...</a:t>
            </a:r>
            <a:endParaRPr lang="en-S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553213-6179-6133-AF24-DC2F2AE969A1}"/>
              </a:ext>
            </a:extLst>
          </p:cNvPr>
          <p:cNvSpPr txBox="1"/>
          <p:nvPr/>
        </p:nvSpPr>
        <p:spPr>
          <a:xfrm>
            <a:off x="2890835" y="4526853"/>
            <a:ext cx="898904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ình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thương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ngọn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lửa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dắt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con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cuộc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sống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lực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giúp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ta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sống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tốt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hơn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endParaRPr kumimoji="0" lang="en-SG" sz="2600" b="0" i="0" u="none" strike="noStrike" kern="0" cap="none" spc="0" normalizeH="0" baseline="0" noProof="0" dirty="0">
              <a:ln>
                <a:noFill/>
              </a:ln>
              <a:solidFill>
                <a:srgbClr val="211E2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319FF0-35B0-2E49-410B-C05706F7D708}"/>
              </a:ext>
            </a:extLst>
          </p:cNvPr>
          <p:cNvSpPr txBox="1"/>
          <p:nvPr/>
        </p:nvSpPr>
        <p:spPr>
          <a:xfrm>
            <a:off x="2890835" y="5383761"/>
            <a:ext cx="898904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điều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tốt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đẹp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gieo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mầm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hình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tuổi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tác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dụng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giúp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con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trưởng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nâng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đỡ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con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suốt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hành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dài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cuộc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GB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đời</a:t>
            </a:r>
            <a: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11E2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endParaRPr kumimoji="0" lang="en-SG" sz="2600" b="0" i="0" u="none" strike="noStrike" kern="0" cap="none" spc="0" normalizeH="0" baseline="0" noProof="0" dirty="0">
              <a:ln>
                <a:noFill/>
              </a:ln>
              <a:solidFill>
                <a:srgbClr val="211E2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6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8">
            <a:extLst>
              <a:ext uri="{FF2B5EF4-FFF2-40B4-BE49-F238E27FC236}">
                <a16:creationId xmlns:a16="http://schemas.microsoft.com/office/drawing/2014/main" id="{9DFA546E-E204-EEE7-70CC-C554A0BF3FA2}"/>
              </a:ext>
            </a:extLst>
          </p:cNvPr>
          <p:cNvSpPr/>
          <p:nvPr/>
        </p:nvSpPr>
        <p:spPr>
          <a:xfrm>
            <a:off x="2183642" y="78738"/>
            <a:ext cx="7651587" cy="546603"/>
          </a:xfrm>
          <a:prstGeom prst="roundRect">
            <a:avLst>
              <a:gd name="adj" fmla="val 50000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86号-杨任东楷书"/>
              <a:cs typeface="Times New Roman" panose="02020603050405020304" pitchFamily="18" charset="0"/>
            </a:endParaRPr>
          </a:p>
        </p:txBody>
      </p:sp>
      <p:sp>
        <p:nvSpPr>
          <p:cNvPr id="763" name="Google Shape;763;p46"/>
          <p:cNvSpPr/>
          <p:nvPr/>
        </p:nvSpPr>
        <p:spPr>
          <a:xfrm>
            <a:off x="0" y="5995372"/>
            <a:ext cx="675067" cy="793992"/>
          </a:xfrm>
          <a:custGeom>
            <a:avLst/>
            <a:gdLst/>
            <a:ahLst/>
            <a:cxnLst/>
            <a:rect l="l" t="t" r="r" b="b"/>
            <a:pathLst>
              <a:path w="2929" h="3445" extrusionOk="0">
                <a:moveTo>
                  <a:pt x="2181" y="0"/>
                </a:moveTo>
                <a:cubicBezTo>
                  <a:pt x="1811" y="0"/>
                  <a:pt x="1616" y="938"/>
                  <a:pt x="1852" y="1127"/>
                </a:cubicBezTo>
                <a:cubicBezTo>
                  <a:pt x="1833" y="1220"/>
                  <a:pt x="1803" y="1306"/>
                  <a:pt x="1772" y="1394"/>
                </a:cubicBezTo>
                <a:cubicBezTo>
                  <a:pt x="1688" y="1129"/>
                  <a:pt x="1484" y="551"/>
                  <a:pt x="1239" y="551"/>
                </a:cubicBezTo>
                <a:cubicBezTo>
                  <a:pt x="1208" y="551"/>
                  <a:pt x="1176" y="560"/>
                  <a:pt x="1144" y="580"/>
                </a:cubicBezTo>
                <a:cubicBezTo>
                  <a:pt x="840" y="772"/>
                  <a:pt x="1411" y="1549"/>
                  <a:pt x="1603" y="1791"/>
                </a:cubicBezTo>
                <a:cubicBezTo>
                  <a:pt x="1554" y="1885"/>
                  <a:pt x="1505" y="1971"/>
                  <a:pt x="1448" y="2065"/>
                </a:cubicBezTo>
                <a:cubicBezTo>
                  <a:pt x="1316" y="1763"/>
                  <a:pt x="1001" y="1121"/>
                  <a:pt x="719" y="1121"/>
                </a:cubicBezTo>
                <a:cubicBezTo>
                  <a:pt x="682" y="1121"/>
                  <a:pt x="646" y="1133"/>
                  <a:pt x="610" y="1157"/>
                </a:cubicBezTo>
                <a:cubicBezTo>
                  <a:pt x="299" y="1375"/>
                  <a:pt x="914" y="2114"/>
                  <a:pt x="1230" y="2375"/>
                </a:cubicBezTo>
                <a:cubicBezTo>
                  <a:pt x="1138" y="2493"/>
                  <a:pt x="1032" y="2605"/>
                  <a:pt x="926" y="2711"/>
                </a:cubicBezTo>
                <a:cubicBezTo>
                  <a:pt x="868" y="2253"/>
                  <a:pt x="574" y="1982"/>
                  <a:pt x="368" y="1982"/>
                </a:cubicBezTo>
                <a:cubicBezTo>
                  <a:pt x="331" y="1982"/>
                  <a:pt x="297" y="1990"/>
                  <a:pt x="267" y="2008"/>
                </a:cubicBezTo>
                <a:cubicBezTo>
                  <a:pt x="75" y="2126"/>
                  <a:pt x="393" y="2661"/>
                  <a:pt x="648" y="2954"/>
                </a:cubicBezTo>
                <a:cubicBezTo>
                  <a:pt x="461" y="3089"/>
                  <a:pt x="267" y="3201"/>
                  <a:pt x="63" y="3289"/>
                </a:cubicBezTo>
                <a:cubicBezTo>
                  <a:pt x="26" y="3307"/>
                  <a:pt x="0" y="3350"/>
                  <a:pt x="20" y="3393"/>
                </a:cubicBezTo>
                <a:cubicBezTo>
                  <a:pt x="32" y="3425"/>
                  <a:pt x="63" y="3444"/>
                  <a:pt x="94" y="3444"/>
                </a:cubicBezTo>
                <a:cubicBezTo>
                  <a:pt x="106" y="3444"/>
                  <a:pt x="118" y="3444"/>
                  <a:pt x="126" y="3438"/>
                </a:cubicBezTo>
                <a:cubicBezTo>
                  <a:pt x="342" y="3350"/>
                  <a:pt x="560" y="3220"/>
                  <a:pt x="759" y="3071"/>
                </a:cubicBezTo>
                <a:cubicBezTo>
                  <a:pt x="1008" y="3299"/>
                  <a:pt x="1263" y="3378"/>
                  <a:pt x="1464" y="3378"/>
                </a:cubicBezTo>
                <a:cubicBezTo>
                  <a:pt x="1690" y="3378"/>
                  <a:pt x="1846" y="3279"/>
                  <a:pt x="1846" y="3183"/>
                </a:cubicBezTo>
                <a:cubicBezTo>
                  <a:pt x="1846" y="3003"/>
                  <a:pt x="1523" y="2934"/>
                  <a:pt x="1032" y="2834"/>
                </a:cubicBezTo>
                <a:cubicBezTo>
                  <a:pt x="1150" y="2722"/>
                  <a:pt x="1262" y="2599"/>
                  <a:pt x="1368" y="2469"/>
                </a:cubicBezTo>
                <a:cubicBezTo>
                  <a:pt x="1527" y="2548"/>
                  <a:pt x="1751" y="2587"/>
                  <a:pt x="1957" y="2587"/>
                </a:cubicBezTo>
                <a:cubicBezTo>
                  <a:pt x="2268" y="2587"/>
                  <a:pt x="2540" y="2499"/>
                  <a:pt x="2492" y="2332"/>
                </a:cubicBezTo>
                <a:cubicBezTo>
                  <a:pt x="2444" y="2175"/>
                  <a:pt x="2300" y="2143"/>
                  <a:pt x="2108" y="2143"/>
                </a:cubicBezTo>
                <a:cubicBezTo>
                  <a:pt x="1976" y="2143"/>
                  <a:pt x="1821" y="2158"/>
                  <a:pt x="1658" y="2158"/>
                </a:cubicBezTo>
                <a:cubicBezTo>
                  <a:pt x="1634" y="2158"/>
                  <a:pt x="1610" y="2158"/>
                  <a:pt x="1585" y="2157"/>
                </a:cubicBezTo>
                <a:cubicBezTo>
                  <a:pt x="1641" y="2071"/>
                  <a:pt x="1697" y="1977"/>
                  <a:pt x="1746" y="1879"/>
                </a:cubicBezTo>
                <a:cubicBezTo>
                  <a:pt x="1770" y="1881"/>
                  <a:pt x="1796" y="1883"/>
                  <a:pt x="1822" y="1883"/>
                </a:cubicBezTo>
                <a:cubicBezTo>
                  <a:pt x="2263" y="1883"/>
                  <a:pt x="2929" y="1501"/>
                  <a:pt x="2753" y="1208"/>
                </a:cubicBezTo>
                <a:cubicBezTo>
                  <a:pt x="2713" y="1142"/>
                  <a:pt x="2651" y="1116"/>
                  <a:pt x="2577" y="1116"/>
                </a:cubicBezTo>
                <a:cubicBezTo>
                  <a:pt x="2379" y="1116"/>
                  <a:pt x="2096" y="1308"/>
                  <a:pt x="1933" y="1431"/>
                </a:cubicBezTo>
                <a:cubicBezTo>
                  <a:pt x="1970" y="1331"/>
                  <a:pt x="1995" y="1232"/>
                  <a:pt x="2019" y="1133"/>
                </a:cubicBezTo>
                <a:cubicBezTo>
                  <a:pt x="2294" y="971"/>
                  <a:pt x="2647" y="113"/>
                  <a:pt x="2243" y="9"/>
                </a:cubicBezTo>
                <a:cubicBezTo>
                  <a:pt x="2222" y="3"/>
                  <a:pt x="2201" y="0"/>
                  <a:pt x="21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F48C33-65D3-F72A-DC46-D84F644CD2D1}"/>
              </a:ext>
            </a:extLst>
          </p:cNvPr>
          <p:cNvSpPr txBox="1"/>
          <p:nvPr/>
        </p:nvSpPr>
        <p:spPr>
          <a:xfrm>
            <a:off x="3686893" y="-28769"/>
            <a:ext cx="5910082" cy="68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90">
            <a:extLst>
              <a:ext uri="{FF2B5EF4-FFF2-40B4-BE49-F238E27FC236}">
                <a16:creationId xmlns:a16="http://schemas.microsoft.com/office/drawing/2014/main" id="{9468AE52-02D5-47EE-B3BF-2F30AD233DBA}"/>
              </a:ext>
            </a:extLst>
          </p:cNvPr>
          <p:cNvSpPr/>
          <p:nvPr/>
        </p:nvSpPr>
        <p:spPr>
          <a:xfrm>
            <a:off x="5081809" y="2139268"/>
            <a:ext cx="635995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vi-VN" sz="3600" dirty="0">
                <a:latin typeface="+mj-lt"/>
              </a:rPr>
              <a:t>HS về nhà viết đoạn văn (khoảng 200 chữ) thể hiện tình cảm với người có ảnh hưởng đến em.</a:t>
            </a:r>
            <a:endParaRPr lang="en-SG" sz="3600" dirty="0">
              <a:latin typeface="+mj-lt"/>
            </a:endParaRPr>
          </a:p>
        </p:txBody>
      </p:sp>
      <p:sp>
        <p:nvSpPr>
          <p:cNvPr id="4" name="矩形 91">
            <a:extLst>
              <a:ext uri="{FF2B5EF4-FFF2-40B4-BE49-F238E27FC236}">
                <a16:creationId xmlns:a16="http://schemas.microsoft.com/office/drawing/2014/main" id="{FBA5BB23-6C1D-538D-A47D-F64063138350}"/>
              </a:ext>
            </a:extLst>
          </p:cNvPr>
          <p:cNvSpPr/>
          <p:nvPr/>
        </p:nvSpPr>
        <p:spPr>
          <a:xfrm>
            <a:off x="5322709" y="5048750"/>
            <a:ext cx="6353476" cy="65002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sz="3600" dirty="0">
                <a:latin typeface="+mj-lt"/>
              </a:rPr>
              <a:t>Hs thiết kế một tấm thiệp/video dành tặng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bà</a:t>
            </a:r>
            <a:r>
              <a:rPr lang="en-US" sz="3600" dirty="0">
                <a:latin typeface="+mj-lt"/>
              </a:rPr>
              <a:t>.</a:t>
            </a:r>
            <a:endParaRPr lang="en-SG" sz="3600" dirty="0">
              <a:latin typeface="+mj-lt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" name="组合 99">
            <a:extLst>
              <a:ext uri="{FF2B5EF4-FFF2-40B4-BE49-F238E27FC236}">
                <a16:creationId xmlns:a16="http://schemas.microsoft.com/office/drawing/2014/main" id="{E3EF0175-93B7-9E83-7834-B28E180CB429}"/>
              </a:ext>
            </a:extLst>
          </p:cNvPr>
          <p:cNvGrpSpPr/>
          <p:nvPr/>
        </p:nvGrpSpPr>
        <p:grpSpPr>
          <a:xfrm>
            <a:off x="4304813" y="1340350"/>
            <a:ext cx="2540321" cy="884192"/>
            <a:chOff x="5660250" y="1611721"/>
            <a:chExt cx="2540321" cy="884192"/>
          </a:xfrm>
        </p:grpSpPr>
        <p:sp>
          <p:nvSpPr>
            <p:cNvPr id="6" name="矩形: 圆角 97">
              <a:extLst>
                <a:ext uri="{FF2B5EF4-FFF2-40B4-BE49-F238E27FC236}">
                  <a16:creationId xmlns:a16="http://schemas.microsoft.com/office/drawing/2014/main" id="{6A7CA470-2823-B3FF-9AEE-27D8FD01BE10}"/>
                </a:ext>
              </a:extLst>
            </p:cNvPr>
            <p:cNvSpPr/>
            <p:nvPr/>
          </p:nvSpPr>
          <p:spPr>
            <a:xfrm>
              <a:off x="6096000" y="1800005"/>
              <a:ext cx="2104571" cy="500296"/>
            </a:xfrm>
            <a:prstGeom prst="roundRect">
              <a:avLst/>
            </a:prstGeom>
            <a:solidFill>
              <a:srgbClr val="067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pic>
          <p:nvPicPr>
            <p:cNvPr id="7" name="图片 96">
              <a:extLst>
                <a:ext uri="{FF2B5EF4-FFF2-40B4-BE49-F238E27FC236}">
                  <a16:creationId xmlns:a16="http://schemas.microsoft.com/office/drawing/2014/main" id="{8634F536-4BFA-3B7E-DEC1-608BCD4B9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250" y="1611721"/>
              <a:ext cx="871500" cy="884192"/>
            </a:xfrm>
            <a:prstGeom prst="rect">
              <a:avLst/>
            </a:prstGeom>
          </p:spPr>
        </p:pic>
        <p:sp>
          <p:nvSpPr>
            <p:cNvPr id="8" name="文本框 98">
              <a:extLst>
                <a:ext uri="{FF2B5EF4-FFF2-40B4-BE49-F238E27FC236}">
                  <a16:creationId xmlns:a16="http://schemas.microsoft.com/office/drawing/2014/main" id="{6653D61A-CC53-F7DA-D336-00F0F663008F}"/>
                </a:ext>
              </a:extLst>
            </p:cNvPr>
            <p:cNvSpPr txBox="1"/>
            <p:nvPr/>
          </p:nvSpPr>
          <p:spPr>
            <a:xfrm>
              <a:off x="6545943" y="1779675"/>
              <a:ext cx="1451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rPr>
                <a:t>01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9" name="组合 100">
            <a:extLst>
              <a:ext uri="{FF2B5EF4-FFF2-40B4-BE49-F238E27FC236}">
                <a16:creationId xmlns:a16="http://schemas.microsoft.com/office/drawing/2014/main" id="{EA1355AE-766A-2018-0749-2F8954EC8AB0}"/>
              </a:ext>
            </a:extLst>
          </p:cNvPr>
          <p:cNvGrpSpPr/>
          <p:nvPr/>
        </p:nvGrpSpPr>
        <p:grpSpPr>
          <a:xfrm>
            <a:off x="4646059" y="4171886"/>
            <a:ext cx="2540321" cy="884192"/>
            <a:chOff x="5660250" y="1611721"/>
            <a:chExt cx="2540321" cy="884192"/>
          </a:xfrm>
        </p:grpSpPr>
        <p:sp>
          <p:nvSpPr>
            <p:cNvPr id="10" name="矩形: 圆角 101">
              <a:extLst>
                <a:ext uri="{FF2B5EF4-FFF2-40B4-BE49-F238E27FC236}">
                  <a16:creationId xmlns:a16="http://schemas.microsoft.com/office/drawing/2014/main" id="{0C2AED13-F8C8-CFC9-4928-C1434ECD5572}"/>
                </a:ext>
              </a:extLst>
            </p:cNvPr>
            <p:cNvSpPr/>
            <p:nvPr/>
          </p:nvSpPr>
          <p:spPr>
            <a:xfrm>
              <a:off x="6096000" y="1800005"/>
              <a:ext cx="2104571" cy="500296"/>
            </a:xfrm>
            <a:prstGeom prst="roundRect">
              <a:avLst/>
            </a:prstGeom>
            <a:solidFill>
              <a:srgbClr val="067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pic>
          <p:nvPicPr>
            <p:cNvPr id="11" name="图片 102">
              <a:extLst>
                <a:ext uri="{FF2B5EF4-FFF2-40B4-BE49-F238E27FC236}">
                  <a16:creationId xmlns:a16="http://schemas.microsoft.com/office/drawing/2014/main" id="{4F04BD62-47DB-97EA-3814-E6F82957A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250" y="1611721"/>
              <a:ext cx="871500" cy="884192"/>
            </a:xfrm>
            <a:prstGeom prst="rect">
              <a:avLst/>
            </a:prstGeom>
          </p:spPr>
        </p:pic>
        <p:sp>
          <p:nvSpPr>
            <p:cNvPr id="12" name="文本框 103">
              <a:extLst>
                <a:ext uri="{FF2B5EF4-FFF2-40B4-BE49-F238E27FC236}">
                  <a16:creationId xmlns:a16="http://schemas.microsoft.com/office/drawing/2014/main" id="{0224B744-89C0-57B1-3056-61CDA9D77D7C}"/>
                </a:ext>
              </a:extLst>
            </p:cNvPr>
            <p:cNvSpPr txBox="1"/>
            <p:nvPr/>
          </p:nvSpPr>
          <p:spPr>
            <a:xfrm>
              <a:off x="6545943" y="1779675"/>
              <a:ext cx="1451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lt"/>
                </a:rPr>
                <a:t>02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F362A82-D50E-2ACC-0C51-B61E98B00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4" y="1732976"/>
            <a:ext cx="40100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39" y="0"/>
            <a:ext cx="12333277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573000"/>
            <a:ext cx="2021191" cy="29464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2967335"/>
            <a:ext cx="6096000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724150" y="266700"/>
            <a:ext cx="5086350" cy="3542316"/>
          </a:xfrm>
          <a:prstGeom prst="cloudCallout">
            <a:avLst>
              <a:gd name="adj1" fmla="val -65072"/>
              <a:gd name="adj2" fmla="val 36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fi-FI" sz="3200" b="1" dirty="0">
                <a:solidFill>
                  <a:schemeClr val="bg1"/>
                </a:solidFill>
                <a:latin typeface="Times New Roman" pitchFamily="18" charset="0"/>
              </a:rPr>
              <a:t>Em hãy chia sẻ câu chuyện về tình bà cháu của chính mình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84111" y="2301086"/>
            <a:ext cx="306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22">
            <a:extLst>
              <a:ext uri="{FF2B5EF4-FFF2-40B4-BE49-F238E27FC236}">
                <a16:creationId xmlns:a16="http://schemas.microsoft.com/office/drawing/2014/main" id="{E7D8C99B-7D18-41CD-9458-644169AB2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66" y="3809016"/>
            <a:ext cx="3331106" cy="333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0" name="Google Shape;2370;p45"/>
          <p:cNvGrpSpPr/>
          <p:nvPr/>
        </p:nvGrpSpPr>
        <p:grpSpPr>
          <a:xfrm>
            <a:off x="-217682" y="39638"/>
            <a:ext cx="624907" cy="552323"/>
            <a:chOff x="298588" y="2727876"/>
            <a:chExt cx="658128" cy="554019"/>
          </a:xfrm>
        </p:grpSpPr>
        <p:sp>
          <p:nvSpPr>
            <p:cNvPr id="2371" name="Google Shape;2371;p45"/>
            <p:cNvSpPr/>
            <p:nvPr/>
          </p:nvSpPr>
          <p:spPr>
            <a:xfrm rot="-514972">
              <a:off x="330358" y="2769805"/>
              <a:ext cx="594465" cy="470365"/>
            </a:xfrm>
            <a:custGeom>
              <a:avLst/>
              <a:gdLst/>
              <a:ahLst/>
              <a:cxnLst/>
              <a:rect l="l" t="t" r="r" b="b"/>
              <a:pathLst>
                <a:path w="7923" h="6269" extrusionOk="0">
                  <a:moveTo>
                    <a:pt x="6353" y="1"/>
                  </a:moveTo>
                  <a:cubicBezTo>
                    <a:pt x="5561" y="1"/>
                    <a:pt x="5050" y="761"/>
                    <a:pt x="4692" y="1401"/>
                  </a:cubicBezTo>
                  <a:cubicBezTo>
                    <a:pt x="4582" y="1498"/>
                    <a:pt x="4489" y="1538"/>
                    <a:pt x="4411" y="1538"/>
                  </a:cubicBezTo>
                  <a:cubicBezTo>
                    <a:pt x="4121" y="1538"/>
                    <a:pt x="4040" y="979"/>
                    <a:pt x="4057" y="681"/>
                  </a:cubicBezTo>
                  <a:cubicBezTo>
                    <a:pt x="3976" y="318"/>
                    <a:pt x="3657" y="135"/>
                    <a:pt x="3330" y="135"/>
                  </a:cubicBezTo>
                  <a:cubicBezTo>
                    <a:pt x="3053" y="135"/>
                    <a:pt x="2771" y="266"/>
                    <a:pt x="2624" y="531"/>
                  </a:cubicBezTo>
                  <a:cubicBezTo>
                    <a:pt x="2216" y="868"/>
                    <a:pt x="2917" y="1966"/>
                    <a:pt x="2435" y="1966"/>
                  </a:cubicBezTo>
                  <a:cubicBezTo>
                    <a:pt x="2385" y="1966"/>
                    <a:pt x="2323" y="1954"/>
                    <a:pt x="2246" y="1929"/>
                  </a:cubicBezTo>
                  <a:cubicBezTo>
                    <a:pt x="1833" y="1480"/>
                    <a:pt x="1501" y="1291"/>
                    <a:pt x="1249" y="1291"/>
                  </a:cubicBezTo>
                  <a:cubicBezTo>
                    <a:pt x="0" y="1291"/>
                    <a:pt x="758" y="5932"/>
                    <a:pt x="3743" y="6265"/>
                  </a:cubicBezTo>
                  <a:cubicBezTo>
                    <a:pt x="3773" y="6267"/>
                    <a:pt x="3801" y="6268"/>
                    <a:pt x="3829" y="6268"/>
                  </a:cubicBezTo>
                  <a:cubicBezTo>
                    <a:pt x="4731" y="6268"/>
                    <a:pt x="5105" y="5084"/>
                    <a:pt x="4171" y="4732"/>
                  </a:cubicBezTo>
                  <a:cubicBezTo>
                    <a:pt x="3811" y="4489"/>
                    <a:pt x="3984" y="4091"/>
                    <a:pt x="4313" y="4091"/>
                  </a:cubicBezTo>
                  <a:cubicBezTo>
                    <a:pt x="4382" y="4091"/>
                    <a:pt x="4457" y="4108"/>
                    <a:pt x="4535" y="4147"/>
                  </a:cubicBezTo>
                  <a:cubicBezTo>
                    <a:pt x="4735" y="4240"/>
                    <a:pt x="4884" y="4411"/>
                    <a:pt x="5077" y="4511"/>
                  </a:cubicBezTo>
                  <a:cubicBezTo>
                    <a:pt x="5216" y="4580"/>
                    <a:pt x="5350" y="4610"/>
                    <a:pt x="5474" y="4610"/>
                  </a:cubicBezTo>
                  <a:cubicBezTo>
                    <a:pt x="6286" y="4610"/>
                    <a:pt x="6706" y="3308"/>
                    <a:pt x="5747" y="2949"/>
                  </a:cubicBezTo>
                  <a:cubicBezTo>
                    <a:pt x="5626" y="2906"/>
                    <a:pt x="5469" y="2870"/>
                    <a:pt x="5433" y="2742"/>
                  </a:cubicBezTo>
                  <a:cubicBezTo>
                    <a:pt x="5490" y="2236"/>
                    <a:pt x="6246" y="2443"/>
                    <a:pt x="6610" y="2343"/>
                  </a:cubicBezTo>
                  <a:cubicBezTo>
                    <a:pt x="7922" y="2086"/>
                    <a:pt x="7772" y="75"/>
                    <a:pt x="6439" y="4"/>
                  </a:cubicBezTo>
                  <a:cubicBezTo>
                    <a:pt x="6410" y="2"/>
                    <a:pt x="6382" y="1"/>
                    <a:pt x="6353" y="1"/>
                  </a:cubicBezTo>
                  <a:close/>
                </a:path>
              </a:pathLst>
            </a:custGeom>
            <a:solidFill>
              <a:srgbClr val="FC8902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88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72" name="Google Shape;2372;p45"/>
            <p:cNvGrpSpPr/>
            <p:nvPr/>
          </p:nvGrpSpPr>
          <p:grpSpPr>
            <a:xfrm rot="-514972">
              <a:off x="330482" y="2769601"/>
              <a:ext cx="594465" cy="470365"/>
              <a:chOff x="1317575" y="4447575"/>
              <a:chExt cx="198075" cy="156725"/>
            </a:xfrm>
          </p:grpSpPr>
          <p:sp>
            <p:nvSpPr>
              <p:cNvPr id="2373" name="Google Shape;2373;p45"/>
              <p:cNvSpPr/>
              <p:nvPr/>
            </p:nvSpPr>
            <p:spPr>
              <a:xfrm>
                <a:off x="1317575" y="4447575"/>
                <a:ext cx="198075" cy="156725"/>
              </a:xfrm>
              <a:custGeom>
                <a:avLst/>
                <a:gdLst/>
                <a:ahLst/>
                <a:cxnLst/>
                <a:rect l="l" t="t" r="r" b="b"/>
                <a:pathLst>
                  <a:path w="7923" h="6269" extrusionOk="0">
                    <a:moveTo>
                      <a:pt x="6353" y="1"/>
                    </a:moveTo>
                    <a:cubicBezTo>
                      <a:pt x="5561" y="1"/>
                      <a:pt x="5050" y="761"/>
                      <a:pt x="4692" y="1401"/>
                    </a:cubicBezTo>
                    <a:cubicBezTo>
                      <a:pt x="4582" y="1498"/>
                      <a:pt x="4489" y="1538"/>
                      <a:pt x="4411" y="1538"/>
                    </a:cubicBezTo>
                    <a:cubicBezTo>
                      <a:pt x="4121" y="1538"/>
                      <a:pt x="4040" y="979"/>
                      <a:pt x="4057" y="681"/>
                    </a:cubicBezTo>
                    <a:cubicBezTo>
                      <a:pt x="3976" y="318"/>
                      <a:pt x="3657" y="135"/>
                      <a:pt x="3330" y="135"/>
                    </a:cubicBezTo>
                    <a:cubicBezTo>
                      <a:pt x="3053" y="135"/>
                      <a:pt x="2771" y="266"/>
                      <a:pt x="2624" y="531"/>
                    </a:cubicBezTo>
                    <a:cubicBezTo>
                      <a:pt x="2216" y="868"/>
                      <a:pt x="2917" y="1966"/>
                      <a:pt x="2435" y="1966"/>
                    </a:cubicBezTo>
                    <a:cubicBezTo>
                      <a:pt x="2385" y="1966"/>
                      <a:pt x="2323" y="1954"/>
                      <a:pt x="2246" y="1929"/>
                    </a:cubicBezTo>
                    <a:cubicBezTo>
                      <a:pt x="1833" y="1480"/>
                      <a:pt x="1501" y="1291"/>
                      <a:pt x="1249" y="1291"/>
                    </a:cubicBezTo>
                    <a:cubicBezTo>
                      <a:pt x="0" y="1291"/>
                      <a:pt x="758" y="5932"/>
                      <a:pt x="3743" y="6265"/>
                    </a:cubicBezTo>
                    <a:cubicBezTo>
                      <a:pt x="3773" y="6267"/>
                      <a:pt x="3801" y="6268"/>
                      <a:pt x="3829" y="6268"/>
                    </a:cubicBezTo>
                    <a:cubicBezTo>
                      <a:pt x="4731" y="6268"/>
                      <a:pt x="5105" y="5084"/>
                      <a:pt x="4171" y="4732"/>
                    </a:cubicBezTo>
                    <a:cubicBezTo>
                      <a:pt x="3811" y="4489"/>
                      <a:pt x="3984" y="4091"/>
                      <a:pt x="4313" y="4091"/>
                    </a:cubicBezTo>
                    <a:cubicBezTo>
                      <a:pt x="4382" y="4091"/>
                      <a:pt x="4457" y="4108"/>
                      <a:pt x="4535" y="4147"/>
                    </a:cubicBezTo>
                    <a:cubicBezTo>
                      <a:pt x="4735" y="4240"/>
                      <a:pt x="4884" y="4411"/>
                      <a:pt x="5077" y="4511"/>
                    </a:cubicBezTo>
                    <a:cubicBezTo>
                      <a:pt x="5216" y="4580"/>
                      <a:pt x="5350" y="4610"/>
                      <a:pt x="5474" y="4610"/>
                    </a:cubicBezTo>
                    <a:cubicBezTo>
                      <a:pt x="6286" y="4610"/>
                      <a:pt x="6706" y="3308"/>
                      <a:pt x="5747" y="2949"/>
                    </a:cubicBezTo>
                    <a:cubicBezTo>
                      <a:pt x="5626" y="2906"/>
                      <a:pt x="5469" y="2870"/>
                      <a:pt x="5433" y="2742"/>
                    </a:cubicBezTo>
                    <a:cubicBezTo>
                      <a:pt x="5490" y="2236"/>
                      <a:pt x="6246" y="2443"/>
                      <a:pt x="6610" y="2343"/>
                    </a:cubicBezTo>
                    <a:cubicBezTo>
                      <a:pt x="7922" y="2086"/>
                      <a:pt x="7772" y="75"/>
                      <a:pt x="6439" y="4"/>
                    </a:cubicBezTo>
                    <a:cubicBezTo>
                      <a:pt x="6410" y="2"/>
                      <a:pt x="6382" y="1"/>
                      <a:pt x="63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45"/>
              <p:cNvSpPr/>
              <p:nvPr/>
            </p:nvSpPr>
            <p:spPr>
              <a:xfrm>
                <a:off x="1364919" y="4488345"/>
                <a:ext cx="88163" cy="72894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3652" extrusionOk="0">
                    <a:moveTo>
                      <a:pt x="2711" y="0"/>
                    </a:moveTo>
                    <a:cubicBezTo>
                      <a:pt x="2483" y="435"/>
                      <a:pt x="2404" y="920"/>
                      <a:pt x="2397" y="1398"/>
                    </a:cubicBezTo>
                    <a:cubicBezTo>
                      <a:pt x="1983" y="1676"/>
                      <a:pt x="1591" y="1976"/>
                      <a:pt x="1220" y="2304"/>
                    </a:cubicBezTo>
                    <a:cubicBezTo>
                      <a:pt x="1035" y="1911"/>
                      <a:pt x="1042" y="1448"/>
                      <a:pt x="1064" y="877"/>
                    </a:cubicBezTo>
                    <a:lnTo>
                      <a:pt x="1064" y="877"/>
                    </a:lnTo>
                    <a:cubicBezTo>
                      <a:pt x="721" y="1519"/>
                      <a:pt x="721" y="2097"/>
                      <a:pt x="957" y="2539"/>
                    </a:cubicBezTo>
                    <a:cubicBezTo>
                      <a:pt x="743" y="2739"/>
                      <a:pt x="536" y="2931"/>
                      <a:pt x="336" y="3145"/>
                    </a:cubicBezTo>
                    <a:cubicBezTo>
                      <a:pt x="222" y="3266"/>
                      <a:pt x="108" y="3395"/>
                      <a:pt x="1" y="3523"/>
                    </a:cubicBezTo>
                    <a:cubicBezTo>
                      <a:pt x="8" y="3530"/>
                      <a:pt x="22" y="3544"/>
                      <a:pt x="30" y="3552"/>
                    </a:cubicBezTo>
                    <a:cubicBezTo>
                      <a:pt x="65" y="3580"/>
                      <a:pt x="94" y="3616"/>
                      <a:pt x="129" y="3651"/>
                    </a:cubicBezTo>
                    <a:cubicBezTo>
                      <a:pt x="422" y="3316"/>
                      <a:pt x="728" y="3002"/>
                      <a:pt x="1049" y="2696"/>
                    </a:cubicBezTo>
                    <a:cubicBezTo>
                      <a:pt x="1363" y="3145"/>
                      <a:pt x="1955" y="3437"/>
                      <a:pt x="2689" y="3480"/>
                    </a:cubicBezTo>
                    <a:cubicBezTo>
                      <a:pt x="2433" y="3316"/>
                      <a:pt x="2169" y="3188"/>
                      <a:pt x="1926" y="3031"/>
                    </a:cubicBezTo>
                    <a:cubicBezTo>
                      <a:pt x="1634" y="2853"/>
                      <a:pt x="1441" y="2667"/>
                      <a:pt x="1306" y="2460"/>
                    </a:cubicBezTo>
                    <a:cubicBezTo>
                      <a:pt x="1691" y="2132"/>
                      <a:pt x="2090" y="1819"/>
                      <a:pt x="2511" y="1533"/>
                    </a:cubicBezTo>
                    <a:cubicBezTo>
                      <a:pt x="2933" y="1674"/>
                      <a:pt x="3378" y="1765"/>
                      <a:pt x="3823" y="1765"/>
                    </a:cubicBezTo>
                    <a:cubicBezTo>
                      <a:pt x="3988" y="1765"/>
                      <a:pt x="4152" y="1753"/>
                      <a:pt x="4315" y="1726"/>
                    </a:cubicBezTo>
                    <a:cubicBezTo>
                      <a:pt x="3902" y="1569"/>
                      <a:pt x="3360" y="1419"/>
                      <a:pt x="2896" y="1284"/>
                    </a:cubicBezTo>
                    <a:cubicBezTo>
                      <a:pt x="2968" y="1234"/>
                      <a:pt x="3046" y="1184"/>
                      <a:pt x="3124" y="1141"/>
                    </a:cubicBezTo>
                    <a:cubicBezTo>
                      <a:pt x="3510" y="906"/>
                      <a:pt x="3909" y="699"/>
                      <a:pt x="4322" y="507"/>
                    </a:cubicBezTo>
                    <a:cubicBezTo>
                      <a:pt x="4416" y="469"/>
                      <a:pt x="4379" y="333"/>
                      <a:pt x="4296" y="333"/>
                    </a:cubicBezTo>
                    <a:cubicBezTo>
                      <a:pt x="4284" y="333"/>
                      <a:pt x="4272" y="336"/>
                      <a:pt x="4258" y="342"/>
                    </a:cubicBezTo>
                    <a:cubicBezTo>
                      <a:pt x="3731" y="585"/>
                      <a:pt x="3224" y="863"/>
                      <a:pt x="2739" y="1170"/>
                    </a:cubicBezTo>
                    <a:cubicBezTo>
                      <a:pt x="2725" y="785"/>
                      <a:pt x="2732" y="400"/>
                      <a:pt x="2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65" name="Google Shape;2365;p45"/>
          <p:cNvGrpSpPr/>
          <p:nvPr/>
        </p:nvGrpSpPr>
        <p:grpSpPr>
          <a:xfrm>
            <a:off x="11397271" y="-22227"/>
            <a:ext cx="699957" cy="676128"/>
            <a:chOff x="893179" y="1293686"/>
            <a:chExt cx="524968" cy="507096"/>
          </a:xfrm>
        </p:grpSpPr>
        <p:sp>
          <p:nvSpPr>
            <p:cNvPr id="2366" name="Google Shape;2366;p45"/>
            <p:cNvSpPr/>
            <p:nvPr/>
          </p:nvSpPr>
          <p:spPr>
            <a:xfrm>
              <a:off x="893179" y="1293686"/>
              <a:ext cx="524912" cy="507041"/>
            </a:xfrm>
            <a:custGeom>
              <a:avLst/>
              <a:gdLst/>
              <a:ahLst/>
              <a:cxnLst/>
              <a:rect l="l" t="t" r="r" b="b"/>
              <a:pathLst>
                <a:path w="5463" h="5277" extrusionOk="0">
                  <a:moveTo>
                    <a:pt x="3052" y="0"/>
                  </a:moveTo>
                  <a:cubicBezTo>
                    <a:pt x="2976" y="0"/>
                    <a:pt x="2917" y="66"/>
                    <a:pt x="2917" y="138"/>
                  </a:cubicBezTo>
                  <a:cubicBezTo>
                    <a:pt x="2938" y="430"/>
                    <a:pt x="2810" y="730"/>
                    <a:pt x="2582" y="908"/>
                  </a:cubicBezTo>
                  <a:cubicBezTo>
                    <a:pt x="2428" y="1025"/>
                    <a:pt x="2231" y="1084"/>
                    <a:pt x="2038" y="1084"/>
                  </a:cubicBezTo>
                  <a:cubicBezTo>
                    <a:pt x="2007" y="1084"/>
                    <a:pt x="1977" y="1082"/>
                    <a:pt x="1947" y="1079"/>
                  </a:cubicBezTo>
                  <a:cubicBezTo>
                    <a:pt x="1943" y="1079"/>
                    <a:pt x="1940" y="1079"/>
                    <a:pt x="1936" y="1079"/>
                  </a:cubicBezTo>
                  <a:cubicBezTo>
                    <a:pt x="1849" y="1079"/>
                    <a:pt x="1784" y="1161"/>
                    <a:pt x="1811" y="1243"/>
                  </a:cubicBezTo>
                  <a:cubicBezTo>
                    <a:pt x="1861" y="1421"/>
                    <a:pt x="1818" y="1650"/>
                    <a:pt x="1704" y="1814"/>
                  </a:cubicBezTo>
                  <a:cubicBezTo>
                    <a:pt x="1526" y="2070"/>
                    <a:pt x="1227" y="2227"/>
                    <a:pt x="977" y="2434"/>
                  </a:cubicBezTo>
                  <a:cubicBezTo>
                    <a:pt x="264" y="3012"/>
                    <a:pt x="0" y="4074"/>
                    <a:pt x="307" y="4930"/>
                  </a:cubicBezTo>
                  <a:cubicBezTo>
                    <a:pt x="329" y="4986"/>
                    <a:pt x="379" y="5015"/>
                    <a:pt x="429" y="5015"/>
                  </a:cubicBezTo>
                  <a:cubicBezTo>
                    <a:pt x="474" y="5015"/>
                    <a:pt x="518" y="4992"/>
                    <a:pt x="542" y="4944"/>
                  </a:cubicBezTo>
                  <a:cubicBezTo>
                    <a:pt x="649" y="4737"/>
                    <a:pt x="820" y="4552"/>
                    <a:pt x="1027" y="4445"/>
                  </a:cubicBezTo>
                  <a:cubicBezTo>
                    <a:pt x="1163" y="4377"/>
                    <a:pt x="1316" y="4341"/>
                    <a:pt x="1469" y="4341"/>
                  </a:cubicBezTo>
                  <a:cubicBezTo>
                    <a:pt x="1652" y="4341"/>
                    <a:pt x="1835" y="4393"/>
                    <a:pt x="1983" y="4502"/>
                  </a:cubicBezTo>
                  <a:cubicBezTo>
                    <a:pt x="2075" y="4573"/>
                    <a:pt x="2132" y="4773"/>
                    <a:pt x="2161" y="5016"/>
                  </a:cubicBezTo>
                  <a:cubicBezTo>
                    <a:pt x="2178" y="5181"/>
                    <a:pt x="2312" y="5277"/>
                    <a:pt x="2448" y="5277"/>
                  </a:cubicBezTo>
                  <a:cubicBezTo>
                    <a:pt x="2535" y="5277"/>
                    <a:pt x="2623" y="5237"/>
                    <a:pt x="2681" y="5151"/>
                  </a:cubicBezTo>
                  <a:cubicBezTo>
                    <a:pt x="2892" y="4849"/>
                    <a:pt x="3124" y="4602"/>
                    <a:pt x="3308" y="4602"/>
                  </a:cubicBezTo>
                  <a:cubicBezTo>
                    <a:pt x="3311" y="4602"/>
                    <a:pt x="3313" y="4602"/>
                    <a:pt x="3316" y="4602"/>
                  </a:cubicBezTo>
                  <a:cubicBezTo>
                    <a:pt x="3530" y="4609"/>
                    <a:pt x="3737" y="4680"/>
                    <a:pt x="3915" y="4809"/>
                  </a:cubicBezTo>
                  <a:lnTo>
                    <a:pt x="3908" y="4809"/>
                  </a:lnTo>
                  <a:cubicBezTo>
                    <a:pt x="3933" y="4826"/>
                    <a:pt x="3961" y="4834"/>
                    <a:pt x="3988" y="4834"/>
                  </a:cubicBezTo>
                  <a:cubicBezTo>
                    <a:pt x="4058" y="4834"/>
                    <a:pt x="4122" y="4779"/>
                    <a:pt x="4122" y="4702"/>
                  </a:cubicBezTo>
                  <a:cubicBezTo>
                    <a:pt x="4108" y="4374"/>
                    <a:pt x="4179" y="4031"/>
                    <a:pt x="4322" y="3739"/>
                  </a:cubicBezTo>
                  <a:cubicBezTo>
                    <a:pt x="4585" y="3204"/>
                    <a:pt x="5020" y="2769"/>
                    <a:pt x="5448" y="2356"/>
                  </a:cubicBezTo>
                  <a:lnTo>
                    <a:pt x="5448" y="2327"/>
                  </a:lnTo>
                  <a:lnTo>
                    <a:pt x="5463" y="2199"/>
                  </a:lnTo>
                  <a:cubicBezTo>
                    <a:pt x="5455" y="2192"/>
                    <a:pt x="5455" y="2177"/>
                    <a:pt x="5448" y="2170"/>
                  </a:cubicBezTo>
                  <a:cubicBezTo>
                    <a:pt x="5113" y="1093"/>
                    <a:pt x="4172" y="238"/>
                    <a:pt x="3074" y="2"/>
                  </a:cubicBezTo>
                  <a:cubicBezTo>
                    <a:pt x="3066" y="1"/>
                    <a:pt x="3059" y="0"/>
                    <a:pt x="3052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88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67" name="Google Shape;2367;p45"/>
            <p:cNvGrpSpPr/>
            <p:nvPr/>
          </p:nvGrpSpPr>
          <p:grpSpPr>
            <a:xfrm>
              <a:off x="893235" y="1293741"/>
              <a:ext cx="524912" cy="507041"/>
              <a:chOff x="1115925" y="1115025"/>
              <a:chExt cx="136575" cy="131925"/>
            </a:xfrm>
          </p:grpSpPr>
          <p:sp>
            <p:nvSpPr>
              <p:cNvPr id="2368" name="Google Shape;2368;p45"/>
              <p:cNvSpPr/>
              <p:nvPr/>
            </p:nvSpPr>
            <p:spPr>
              <a:xfrm>
                <a:off x="1115925" y="1115025"/>
                <a:ext cx="136575" cy="131925"/>
              </a:xfrm>
              <a:custGeom>
                <a:avLst/>
                <a:gdLst/>
                <a:ahLst/>
                <a:cxnLst/>
                <a:rect l="l" t="t" r="r" b="b"/>
                <a:pathLst>
                  <a:path w="5463" h="5277" extrusionOk="0">
                    <a:moveTo>
                      <a:pt x="3052" y="0"/>
                    </a:moveTo>
                    <a:cubicBezTo>
                      <a:pt x="2976" y="0"/>
                      <a:pt x="2917" y="66"/>
                      <a:pt x="2917" y="138"/>
                    </a:cubicBezTo>
                    <a:cubicBezTo>
                      <a:pt x="2938" y="430"/>
                      <a:pt x="2810" y="730"/>
                      <a:pt x="2582" y="908"/>
                    </a:cubicBezTo>
                    <a:cubicBezTo>
                      <a:pt x="2428" y="1025"/>
                      <a:pt x="2231" y="1084"/>
                      <a:pt x="2038" y="1084"/>
                    </a:cubicBezTo>
                    <a:cubicBezTo>
                      <a:pt x="2007" y="1084"/>
                      <a:pt x="1977" y="1082"/>
                      <a:pt x="1947" y="1079"/>
                    </a:cubicBezTo>
                    <a:cubicBezTo>
                      <a:pt x="1943" y="1079"/>
                      <a:pt x="1940" y="1079"/>
                      <a:pt x="1936" y="1079"/>
                    </a:cubicBezTo>
                    <a:cubicBezTo>
                      <a:pt x="1849" y="1079"/>
                      <a:pt x="1784" y="1161"/>
                      <a:pt x="1811" y="1243"/>
                    </a:cubicBezTo>
                    <a:cubicBezTo>
                      <a:pt x="1861" y="1421"/>
                      <a:pt x="1818" y="1650"/>
                      <a:pt x="1704" y="1814"/>
                    </a:cubicBezTo>
                    <a:cubicBezTo>
                      <a:pt x="1526" y="2070"/>
                      <a:pt x="1227" y="2227"/>
                      <a:pt x="977" y="2434"/>
                    </a:cubicBezTo>
                    <a:cubicBezTo>
                      <a:pt x="264" y="3012"/>
                      <a:pt x="0" y="4074"/>
                      <a:pt x="307" y="4930"/>
                    </a:cubicBezTo>
                    <a:cubicBezTo>
                      <a:pt x="329" y="4986"/>
                      <a:pt x="379" y="5015"/>
                      <a:pt x="429" y="5015"/>
                    </a:cubicBezTo>
                    <a:cubicBezTo>
                      <a:pt x="474" y="5015"/>
                      <a:pt x="518" y="4992"/>
                      <a:pt x="542" y="4944"/>
                    </a:cubicBezTo>
                    <a:cubicBezTo>
                      <a:pt x="649" y="4737"/>
                      <a:pt x="820" y="4552"/>
                      <a:pt x="1027" y="4445"/>
                    </a:cubicBezTo>
                    <a:cubicBezTo>
                      <a:pt x="1163" y="4377"/>
                      <a:pt x="1316" y="4341"/>
                      <a:pt x="1469" y="4341"/>
                    </a:cubicBezTo>
                    <a:cubicBezTo>
                      <a:pt x="1652" y="4341"/>
                      <a:pt x="1835" y="4393"/>
                      <a:pt x="1983" y="4502"/>
                    </a:cubicBezTo>
                    <a:cubicBezTo>
                      <a:pt x="2075" y="4573"/>
                      <a:pt x="2132" y="4773"/>
                      <a:pt x="2161" y="5016"/>
                    </a:cubicBezTo>
                    <a:cubicBezTo>
                      <a:pt x="2178" y="5181"/>
                      <a:pt x="2312" y="5277"/>
                      <a:pt x="2448" y="5277"/>
                    </a:cubicBezTo>
                    <a:cubicBezTo>
                      <a:pt x="2535" y="5277"/>
                      <a:pt x="2623" y="5237"/>
                      <a:pt x="2681" y="5151"/>
                    </a:cubicBezTo>
                    <a:cubicBezTo>
                      <a:pt x="2892" y="4849"/>
                      <a:pt x="3124" y="4602"/>
                      <a:pt x="3308" y="4602"/>
                    </a:cubicBezTo>
                    <a:cubicBezTo>
                      <a:pt x="3311" y="4602"/>
                      <a:pt x="3313" y="4602"/>
                      <a:pt x="3316" y="4602"/>
                    </a:cubicBezTo>
                    <a:cubicBezTo>
                      <a:pt x="3530" y="4609"/>
                      <a:pt x="3737" y="4680"/>
                      <a:pt x="3915" y="4809"/>
                    </a:cubicBezTo>
                    <a:lnTo>
                      <a:pt x="3908" y="4809"/>
                    </a:lnTo>
                    <a:cubicBezTo>
                      <a:pt x="3933" y="4826"/>
                      <a:pt x="3961" y="4834"/>
                      <a:pt x="3988" y="4834"/>
                    </a:cubicBezTo>
                    <a:cubicBezTo>
                      <a:pt x="4058" y="4834"/>
                      <a:pt x="4122" y="4779"/>
                      <a:pt x="4122" y="4702"/>
                    </a:cubicBezTo>
                    <a:cubicBezTo>
                      <a:pt x="4108" y="4374"/>
                      <a:pt x="4179" y="4031"/>
                      <a:pt x="4322" y="3739"/>
                    </a:cubicBezTo>
                    <a:cubicBezTo>
                      <a:pt x="4585" y="3204"/>
                      <a:pt x="5020" y="2769"/>
                      <a:pt x="5448" y="2356"/>
                    </a:cubicBezTo>
                    <a:lnTo>
                      <a:pt x="5448" y="2327"/>
                    </a:lnTo>
                    <a:lnTo>
                      <a:pt x="5463" y="2199"/>
                    </a:lnTo>
                    <a:cubicBezTo>
                      <a:pt x="5455" y="2192"/>
                      <a:pt x="5455" y="2177"/>
                      <a:pt x="5448" y="2170"/>
                    </a:cubicBezTo>
                    <a:cubicBezTo>
                      <a:pt x="5113" y="1093"/>
                      <a:pt x="4172" y="238"/>
                      <a:pt x="3074" y="2"/>
                    </a:cubicBezTo>
                    <a:cubicBezTo>
                      <a:pt x="3066" y="1"/>
                      <a:pt x="3059" y="0"/>
                      <a:pt x="30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45"/>
              <p:cNvSpPr/>
              <p:nvPr/>
            </p:nvSpPr>
            <p:spPr>
              <a:xfrm>
                <a:off x="1139450" y="1136650"/>
                <a:ext cx="113050" cy="8220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3288" extrusionOk="0">
                    <a:moveTo>
                      <a:pt x="2582" y="0"/>
                    </a:moveTo>
                    <a:lnTo>
                      <a:pt x="2582" y="0"/>
                    </a:lnTo>
                    <a:cubicBezTo>
                      <a:pt x="2817" y="521"/>
                      <a:pt x="3167" y="920"/>
                      <a:pt x="3652" y="1205"/>
                    </a:cubicBezTo>
                    <a:cubicBezTo>
                      <a:pt x="3624" y="1205"/>
                      <a:pt x="3597" y="1204"/>
                      <a:pt x="3570" y="1204"/>
                    </a:cubicBezTo>
                    <a:cubicBezTo>
                      <a:pt x="3276" y="1204"/>
                      <a:pt x="2983" y="1239"/>
                      <a:pt x="2689" y="1298"/>
                    </a:cubicBezTo>
                    <a:cubicBezTo>
                      <a:pt x="2318" y="927"/>
                      <a:pt x="1862" y="713"/>
                      <a:pt x="1334" y="663"/>
                    </a:cubicBezTo>
                    <a:lnTo>
                      <a:pt x="1334" y="663"/>
                    </a:lnTo>
                    <a:cubicBezTo>
                      <a:pt x="1455" y="1041"/>
                      <a:pt x="1776" y="1319"/>
                      <a:pt x="2147" y="1441"/>
                    </a:cubicBezTo>
                    <a:cubicBezTo>
                      <a:pt x="1291" y="1726"/>
                      <a:pt x="514" y="2261"/>
                      <a:pt x="0" y="2995"/>
                    </a:cubicBezTo>
                    <a:cubicBezTo>
                      <a:pt x="671" y="2575"/>
                      <a:pt x="1384" y="2239"/>
                      <a:pt x="2111" y="1983"/>
                    </a:cubicBezTo>
                    <a:lnTo>
                      <a:pt x="2111" y="1983"/>
                    </a:lnTo>
                    <a:cubicBezTo>
                      <a:pt x="1762" y="2325"/>
                      <a:pt x="1541" y="2803"/>
                      <a:pt x="1548" y="3288"/>
                    </a:cubicBezTo>
                    <a:cubicBezTo>
                      <a:pt x="2076" y="2824"/>
                      <a:pt x="2496" y="2332"/>
                      <a:pt x="2867" y="1754"/>
                    </a:cubicBezTo>
                    <a:cubicBezTo>
                      <a:pt x="3067" y="1697"/>
                      <a:pt x="3274" y="1655"/>
                      <a:pt x="3480" y="1612"/>
                    </a:cubicBezTo>
                    <a:lnTo>
                      <a:pt x="3488" y="1612"/>
                    </a:lnTo>
                    <a:cubicBezTo>
                      <a:pt x="3074" y="1947"/>
                      <a:pt x="2789" y="2418"/>
                      <a:pt x="2689" y="2945"/>
                    </a:cubicBezTo>
                    <a:cubicBezTo>
                      <a:pt x="3281" y="2717"/>
                      <a:pt x="3709" y="2175"/>
                      <a:pt x="3823" y="1548"/>
                    </a:cubicBezTo>
                    <a:cubicBezTo>
                      <a:pt x="4051" y="1512"/>
                      <a:pt x="4279" y="1483"/>
                      <a:pt x="4507" y="1462"/>
                    </a:cubicBezTo>
                    <a:lnTo>
                      <a:pt x="4522" y="1334"/>
                    </a:lnTo>
                    <a:cubicBezTo>
                      <a:pt x="4514" y="1327"/>
                      <a:pt x="4514" y="1312"/>
                      <a:pt x="4507" y="1305"/>
                    </a:cubicBezTo>
                    <a:cubicBezTo>
                      <a:pt x="4265" y="1248"/>
                      <a:pt x="4015" y="1220"/>
                      <a:pt x="3766" y="1212"/>
                    </a:cubicBezTo>
                    <a:cubicBezTo>
                      <a:pt x="3758" y="585"/>
                      <a:pt x="3209" y="14"/>
                      <a:pt x="2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62A4A99-46C5-C7B0-1232-37D2FCE2FD5A}"/>
              </a:ext>
            </a:extLst>
          </p:cNvPr>
          <p:cNvGrpSpPr/>
          <p:nvPr/>
        </p:nvGrpSpPr>
        <p:grpSpPr>
          <a:xfrm>
            <a:off x="197432" y="174215"/>
            <a:ext cx="11735451" cy="6472289"/>
            <a:chOff x="0" y="-7804"/>
            <a:chExt cx="6099744" cy="273004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18172A-55DE-E203-0CF8-9D4EE8CAF015}"/>
                </a:ext>
              </a:extLst>
            </p:cNvPr>
            <p:cNvGrpSpPr/>
            <p:nvPr/>
          </p:nvGrpSpPr>
          <p:grpSpPr>
            <a:xfrm>
              <a:off x="0" y="-7804"/>
              <a:ext cx="4908551" cy="2730049"/>
              <a:chOff x="19050" y="-7804"/>
              <a:chExt cx="4908551" cy="2730049"/>
            </a:xfrm>
          </p:grpSpPr>
          <p:sp>
            <p:nvSpPr>
              <p:cNvPr id="7" name="Rounded Rectangle 115">
                <a:extLst>
                  <a:ext uri="{FF2B5EF4-FFF2-40B4-BE49-F238E27FC236}">
                    <a16:creationId xmlns:a16="http://schemas.microsoft.com/office/drawing/2014/main" id="{335D61C7-76DA-474A-956E-DC4210642759}"/>
                  </a:ext>
                </a:extLst>
              </p:cNvPr>
              <p:cNvSpPr/>
              <p:nvPr/>
            </p:nvSpPr>
            <p:spPr>
              <a:xfrm>
                <a:off x="19050" y="400050"/>
                <a:ext cx="1294841" cy="653970"/>
              </a:xfrm>
              <a:prstGeom prst="roundRect">
                <a:avLst/>
              </a:prstGeom>
              <a:solidFill>
                <a:srgbClr val="EAEFF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vi-VN" sz="2800" kern="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Khổ …</a:t>
                </a:r>
                <a:r>
                  <a:rPr lang="en-US" sz="2800" kern="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kern="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..</a:t>
                </a:r>
                <a:endParaRPr lang="en-SG" sz="2800" kern="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vi-VN" sz="2800" kern="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SG" sz="2800" kern="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ounded Rectangle 140">
                <a:extLst>
                  <a:ext uri="{FF2B5EF4-FFF2-40B4-BE49-F238E27FC236}">
                    <a16:creationId xmlns:a16="http://schemas.microsoft.com/office/drawing/2014/main" id="{ABD2F332-00C5-100F-BC9E-E16DD6FEBE7D}"/>
                  </a:ext>
                </a:extLst>
              </p:cNvPr>
              <p:cNvSpPr/>
              <p:nvPr/>
            </p:nvSpPr>
            <p:spPr>
              <a:xfrm>
                <a:off x="1739514" y="400050"/>
                <a:ext cx="3188087" cy="67711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vi-VN" sz="2800" kern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Khổ .......................</a:t>
                </a:r>
                <a:endParaRPr lang="en-SG" sz="2800" kern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ed Rectangle 141">
                <a:extLst>
                  <a:ext uri="{FF2B5EF4-FFF2-40B4-BE49-F238E27FC236}">
                    <a16:creationId xmlns:a16="http://schemas.microsoft.com/office/drawing/2014/main" id="{82ACEAA6-C759-1A4F-2F6A-B2178A0690EC}"/>
                  </a:ext>
                </a:extLst>
              </p:cNvPr>
              <p:cNvSpPr/>
              <p:nvPr/>
            </p:nvSpPr>
            <p:spPr>
              <a:xfrm>
                <a:off x="19050" y="1238250"/>
                <a:ext cx="1294841" cy="682625"/>
              </a:xfrm>
              <a:prstGeom prst="roundRect">
                <a:avLst/>
              </a:prstGeom>
              <a:solidFill>
                <a:srgbClr val="EAEFF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vi-VN" sz="2800" kern="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Khổ …</a:t>
                </a:r>
                <a:r>
                  <a:rPr lang="en-US" sz="2800" kern="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kern="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... </a:t>
                </a:r>
                <a:endParaRPr lang="en-SG" sz="2800" kern="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800" b="1" kern="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SG" sz="2800" kern="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ounded Rectangle 142">
                <a:extLst>
                  <a:ext uri="{FF2B5EF4-FFF2-40B4-BE49-F238E27FC236}">
                    <a16:creationId xmlns:a16="http://schemas.microsoft.com/office/drawing/2014/main" id="{FB95C8A1-7052-8F22-4D1A-194FDB0236D6}"/>
                  </a:ext>
                </a:extLst>
              </p:cNvPr>
              <p:cNvSpPr/>
              <p:nvPr/>
            </p:nvSpPr>
            <p:spPr>
              <a:xfrm>
                <a:off x="1739514" y="1238250"/>
                <a:ext cx="3188087" cy="6477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vi-VN" sz="2800" kern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Khổ ...................</a:t>
                </a:r>
                <a:endParaRPr lang="en-SG" sz="2800" kern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ed Rectangle 143">
                <a:extLst>
                  <a:ext uri="{FF2B5EF4-FFF2-40B4-BE49-F238E27FC236}">
                    <a16:creationId xmlns:a16="http://schemas.microsoft.com/office/drawing/2014/main" id="{8D1A49CD-A58A-6428-75F5-0D4F1B545789}"/>
                  </a:ext>
                </a:extLst>
              </p:cNvPr>
              <p:cNvSpPr/>
              <p:nvPr/>
            </p:nvSpPr>
            <p:spPr>
              <a:xfrm>
                <a:off x="19050" y="2120900"/>
                <a:ext cx="1294841" cy="595630"/>
              </a:xfrm>
              <a:prstGeom prst="roundRect">
                <a:avLst/>
              </a:prstGeom>
              <a:solidFill>
                <a:srgbClr val="EAEFF7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vi-VN" sz="2800" kern="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Khổ ......</a:t>
                </a:r>
                <a:r>
                  <a:rPr lang="en-SG" sz="2800" kern="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...</a:t>
                </a:r>
                <a:r>
                  <a:rPr lang="vi-VN" sz="2800" b="1" kern="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SG" sz="2800" kern="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ounded Rectangle 144">
                <a:extLst>
                  <a:ext uri="{FF2B5EF4-FFF2-40B4-BE49-F238E27FC236}">
                    <a16:creationId xmlns:a16="http://schemas.microsoft.com/office/drawing/2014/main" id="{95EDB728-8AF0-6A03-ABF5-24BF18980348}"/>
                  </a:ext>
                </a:extLst>
              </p:cNvPr>
              <p:cNvSpPr/>
              <p:nvPr/>
            </p:nvSpPr>
            <p:spPr>
              <a:xfrm>
                <a:off x="1739514" y="2120900"/>
                <a:ext cx="3188087" cy="60134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vi-VN" sz="2800" kern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Khổ ..................</a:t>
                </a:r>
                <a:endParaRPr lang="en-SG" sz="2800" kern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Down Arrow 145">
                <a:extLst>
                  <a:ext uri="{FF2B5EF4-FFF2-40B4-BE49-F238E27FC236}">
                    <a16:creationId xmlns:a16="http://schemas.microsoft.com/office/drawing/2014/main" id="{92A09B6B-1024-0A9F-23E3-BE544C5CE460}"/>
                  </a:ext>
                </a:extLst>
              </p:cNvPr>
              <p:cNvSpPr/>
              <p:nvPr/>
            </p:nvSpPr>
            <p:spPr>
              <a:xfrm>
                <a:off x="392258" y="1067183"/>
                <a:ext cx="539750" cy="176321"/>
              </a:xfrm>
              <a:prstGeom prst="downArrow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SG" sz="2800">
                  <a:latin typeface="+mj-lt"/>
                </a:endParaRPr>
              </a:p>
            </p:txBody>
          </p:sp>
          <p:sp>
            <p:nvSpPr>
              <p:cNvPr id="14" name="Down Arrow 146">
                <a:extLst>
                  <a:ext uri="{FF2B5EF4-FFF2-40B4-BE49-F238E27FC236}">
                    <a16:creationId xmlns:a16="http://schemas.microsoft.com/office/drawing/2014/main" id="{4CBC76A7-D74D-72FB-6848-EE88B3FA3D90}"/>
                  </a:ext>
                </a:extLst>
              </p:cNvPr>
              <p:cNvSpPr/>
              <p:nvPr/>
            </p:nvSpPr>
            <p:spPr>
              <a:xfrm>
                <a:off x="3063681" y="1071495"/>
                <a:ext cx="539750" cy="172259"/>
              </a:xfrm>
              <a:prstGeom prst="downArrow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SG" sz="2800">
                  <a:latin typeface="+mj-lt"/>
                </a:endParaRPr>
              </a:p>
            </p:txBody>
          </p:sp>
          <p:sp>
            <p:nvSpPr>
              <p:cNvPr id="15" name="Down Arrow 147">
                <a:extLst>
                  <a:ext uri="{FF2B5EF4-FFF2-40B4-BE49-F238E27FC236}">
                    <a16:creationId xmlns:a16="http://schemas.microsoft.com/office/drawing/2014/main" id="{064BB8BF-CA08-130E-2229-2D18F2ED8361}"/>
                  </a:ext>
                </a:extLst>
              </p:cNvPr>
              <p:cNvSpPr/>
              <p:nvPr/>
            </p:nvSpPr>
            <p:spPr>
              <a:xfrm>
                <a:off x="373213" y="1935130"/>
                <a:ext cx="539750" cy="187423"/>
              </a:xfrm>
              <a:prstGeom prst="downArrow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SG" sz="2800">
                  <a:latin typeface="+mj-lt"/>
                </a:endParaRPr>
              </a:p>
            </p:txBody>
          </p:sp>
          <p:sp>
            <p:nvSpPr>
              <p:cNvPr id="16" name="Down Arrow 148">
                <a:extLst>
                  <a:ext uri="{FF2B5EF4-FFF2-40B4-BE49-F238E27FC236}">
                    <a16:creationId xmlns:a16="http://schemas.microsoft.com/office/drawing/2014/main" id="{06D1E2F1-84CE-0EAE-2A31-24DFF4995A1F}"/>
                  </a:ext>
                </a:extLst>
              </p:cNvPr>
              <p:cNvSpPr/>
              <p:nvPr/>
            </p:nvSpPr>
            <p:spPr>
              <a:xfrm>
                <a:off x="3044635" y="1889657"/>
                <a:ext cx="539750" cy="229772"/>
              </a:xfrm>
              <a:prstGeom prst="downArrow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SG" sz="2800" dirty="0">
                  <a:latin typeface="+mj-lt"/>
                </a:endParaRPr>
              </a:p>
            </p:txBody>
          </p:sp>
          <p:sp>
            <p:nvSpPr>
              <p:cNvPr id="17" name="Rounded Rectangle 149">
                <a:extLst>
                  <a:ext uri="{FF2B5EF4-FFF2-40B4-BE49-F238E27FC236}">
                    <a16:creationId xmlns:a16="http://schemas.microsoft.com/office/drawing/2014/main" id="{175C1937-AF78-63A9-542D-C684B9CF12B5}"/>
                  </a:ext>
                </a:extLst>
              </p:cNvPr>
              <p:cNvSpPr/>
              <p:nvPr/>
            </p:nvSpPr>
            <p:spPr>
              <a:xfrm>
                <a:off x="191560" y="-1"/>
                <a:ext cx="970166" cy="345813"/>
              </a:xfrm>
              <a:custGeom>
                <a:avLst/>
                <a:gdLst>
                  <a:gd name="connsiteX0" fmla="*/ 0 w 970166"/>
                  <a:gd name="connsiteY0" fmla="*/ 57637 h 345813"/>
                  <a:gd name="connsiteX1" fmla="*/ 57637 w 970166"/>
                  <a:gd name="connsiteY1" fmla="*/ 0 h 345813"/>
                  <a:gd name="connsiteX2" fmla="*/ 485083 w 970166"/>
                  <a:gd name="connsiteY2" fmla="*/ 0 h 345813"/>
                  <a:gd name="connsiteX3" fmla="*/ 912529 w 970166"/>
                  <a:gd name="connsiteY3" fmla="*/ 0 h 345813"/>
                  <a:gd name="connsiteX4" fmla="*/ 970166 w 970166"/>
                  <a:gd name="connsiteY4" fmla="*/ 57637 h 345813"/>
                  <a:gd name="connsiteX5" fmla="*/ 970166 w 970166"/>
                  <a:gd name="connsiteY5" fmla="*/ 288176 h 345813"/>
                  <a:gd name="connsiteX6" fmla="*/ 912529 w 970166"/>
                  <a:gd name="connsiteY6" fmla="*/ 345813 h 345813"/>
                  <a:gd name="connsiteX7" fmla="*/ 476534 w 970166"/>
                  <a:gd name="connsiteY7" fmla="*/ 345813 h 345813"/>
                  <a:gd name="connsiteX8" fmla="*/ 57637 w 970166"/>
                  <a:gd name="connsiteY8" fmla="*/ 345813 h 345813"/>
                  <a:gd name="connsiteX9" fmla="*/ 0 w 970166"/>
                  <a:gd name="connsiteY9" fmla="*/ 288176 h 345813"/>
                  <a:gd name="connsiteX10" fmla="*/ 0 w 970166"/>
                  <a:gd name="connsiteY10" fmla="*/ 57637 h 34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0166" h="345813" fill="none" extrusionOk="0">
                    <a:moveTo>
                      <a:pt x="0" y="57637"/>
                    </a:moveTo>
                    <a:cubicBezTo>
                      <a:pt x="-4091" y="33798"/>
                      <a:pt x="25697" y="-4954"/>
                      <a:pt x="57637" y="0"/>
                    </a:cubicBezTo>
                    <a:cubicBezTo>
                      <a:pt x="146915" y="-31659"/>
                      <a:pt x="315451" y="13924"/>
                      <a:pt x="485083" y="0"/>
                    </a:cubicBezTo>
                    <a:cubicBezTo>
                      <a:pt x="654715" y="-13924"/>
                      <a:pt x="751947" y="45236"/>
                      <a:pt x="912529" y="0"/>
                    </a:cubicBezTo>
                    <a:cubicBezTo>
                      <a:pt x="938418" y="-3288"/>
                      <a:pt x="973773" y="28971"/>
                      <a:pt x="970166" y="57637"/>
                    </a:cubicBezTo>
                    <a:cubicBezTo>
                      <a:pt x="972467" y="111713"/>
                      <a:pt x="970038" y="174850"/>
                      <a:pt x="970166" y="288176"/>
                    </a:cubicBezTo>
                    <a:cubicBezTo>
                      <a:pt x="976830" y="322685"/>
                      <a:pt x="943154" y="338564"/>
                      <a:pt x="912529" y="345813"/>
                    </a:cubicBezTo>
                    <a:cubicBezTo>
                      <a:pt x="708565" y="385133"/>
                      <a:pt x="587155" y="330881"/>
                      <a:pt x="476534" y="345813"/>
                    </a:cubicBezTo>
                    <a:cubicBezTo>
                      <a:pt x="365913" y="360745"/>
                      <a:pt x="220060" y="301889"/>
                      <a:pt x="57637" y="345813"/>
                    </a:cubicBezTo>
                    <a:cubicBezTo>
                      <a:pt x="22933" y="349821"/>
                      <a:pt x="-409" y="318883"/>
                      <a:pt x="0" y="288176"/>
                    </a:cubicBezTo>
                    <a:cubicBezTo>
                      <a:pt x="-17306" y="192044"/>
                      <a:pt x="16950" y="139155"/>
                      <a:pt x="0" y="57637"/>
                    </a:cubicBezTo>
                    <a:close/>
                  </a:path>
                  <a:path w="970166" h="345813" stroke="0" extrusionOk="0">
                    <a:moveTo>
                      <a:pt x="0" y="57637"/>
                    </a:moveTo>
                    <a:cubicBezTo>
                      <a:pt x="4838" y="21361"/>
                      <a:pt x="33530" y="1038"/>
                      <a:pt x="57637" y="0"/>
                    </a:cubicBezTo>
                    <a:cubicBezTo>
                      <a:pt x="143757" y="-2437"/>
                      <a:pt x="288559" y="11846"/>
                      <a:pt x="485083" y="0"/>
                    </a:cubicBezTo>
                    <a:cubicBezTo>
                      <a:pt x="681607" y="-11846"/>
                      <a:pt x="729361" y="28812"/>
                      <a:pt x="912529" y="0"/>
                    </a:cubicBezTo>
                    <a:cubicBezTo>
                      <a:pt x="945579" y="111"/>
                      <a:pt x="973106" y="32181"/>
                      <a:pt x="970166" y="57637"/>
                    </a:cubicBezTo>
                    <a:cubicBezTo>
                      <a:pt x="978732" y="150864"/>
                      <a:pt x="968128" y="208097"/>
                      <a:pt x="970166" y="288176"/>
                    </a:cubicBezTo>
                    <a:cubicBezTo>
                      <a:pt x="971438" y="320390"/>
                      <a:pt x="946130" y="351479"/>
                      <a:pt x="912529" y="345813"/>
                    </a:cubicBezTo>
                    <a:cubicBezTo>
                      <a:pt x="752925" y="361267"/>
                      <a:pt x="578492" y="324504"/>
                      <a:pt x="476534" y="345813"/>
                    </a:cubicBezTo>
                    <a:cubicBezTo>
                      <a:pt x="374577" y="367122"/>
                      <a:pt x="165879" y="311767"/>
                      <a:pt x="57637" y="345813"/>
                    </a:cubicBezTo>
                    <a:cubicBezTo>
                      <a:pt x="28327" y="347893"/>
                      <a:pt x="9452" y="320915"/>
                      <a:pt x="0" y="288176"/>
                    </a:cubicBezTo>
                    <a:cubicBezTo>
                      <a:pt x="-11752" y="221945"/>
                      <a:pt x="26999" y="157507"/>
                      <a:pt x="0" y="57637"/>
                    </a:cubicBezTo>
                    <a:close/>
                  </a:path>
                </a:pathLst>
              </a:custGeom>
              <a:solidFill>
                <a:srgbClr val="FFEBCD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extLst>
                  <a:ext uri="{C807C97D-BFC1-408E-A445-0C87EB9F89A2}">
                    <ask:lineSketchStyleProps xmlns="" xmlns:ask="http://schemas.microsoft.com/office/drawing/2018/sketchyshapes" sd="185042405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800" b="1" kern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BỐ CỤC</a:t>
                </a:r>
                <a:endParaRPr lang="en-SG" sz="2800" b="1" kern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ounded Rectangle 151">
                <a:extLst>
                  <a:ext uri="{FF2B5EF4-FFF2-40B4-BE49-F238E27FC236}">
                    <a16:creationId xmlns:a16="http://schemas.microsoft.com/office/drawing/2014/main" id="{775E5EC6-95E8-F404-F3D5-4C7CAAA0C822}"/>
                  </a:ext>
                </a:extLst>
              </p:cNvPr>
              <p:cNvSpPr/>
              <p:nvPr/>
            </p:nvSpPr>
            <p:spPr>
              <a:xfrm>
                <a:off x="2358389" y="-7804"/>
                <a:ext cx="1950335" cy="345808"/>
              </a:xfrm>
              <a:custGeom>
                <a:avLst/>
                <a:gdLst>
                  <a:gd name="connsiteX0" fmla="*/ 0 w 1950335"/>
                  <a:gd name="connsiteY0" fmla="*/ 57636 h 345808"/>
                  <a:gd name="connsiteX1" fmla="*/ 57636 w 1950335"/>
                  <a:gd name="connsiteY1" fmla="*/ 0 h 345808"/>
                  <a:gd name="connsiteX2" fmla="*/ 516402 w 1950335"/>
                  <a:gd name="connsiteY2" fmla="*/ 0 h 345808"/>
                  <a:gd name="connsiteX3" fmla="*/ 1011869 w 1950335"/>
                  <a:gd name="connsiteY3" fmla="*/ 0 h 345808"/>
                  <a:gd name="connsiteX4" fmla="*/ 1488985 w 1950335"/>
                  <a:gd name="connsiteY4" fmla="*/ 0 h 345808"/>
                  <a:gd name="connsiteX5" fmla="*/ 1892699 w 1950335"/>
                  <a:gd name="connsiteY5" fmla="*/ 0 h 345808"/>
                  <a:gd name="connsiteX6" fmla="*/ 1950335 w 1950335"/>
                  <a:gd name="connsiteY6" fmla="*/ 57636 h 345808"/>
                  <a:gd name="connsiteX7" fmla="*/ 1950335 w 1950335"/>
                  <a:gd name="connsiteY7" fmla="*/ 288172 h 345808"/>
                  <a:gd name="connsiteX8" fmla="*/ 1892699 w 1950335"/>
                  <a:gd name="connsiteY8" fmla="*/ 345808 h 345808"/>
                  <a:gd name="connsiteX9" fmla="*/ 1433933 w 1950335"/>
                  <a:gd name="connsiteY9" fmla="*/ 345808 h 345808"/>
                  <a:gd name="connsiteX10" fmla="*/ 938466 w 1950335"/>
                  <a:gd name="connsiteY10" fmla="*/ 345808 h 345808"/>
                  <a:gd name="connsiteX11" fmla="*/ 498051 w 1950335"/>
                  <a:gd name="connsiteY11" fmla="*/ 345808 h 345808"/>
                  <a:gd name="connsiteX12" fmla="*/ 57636 w 1950335"/>
                  <a:gd name="connsiteY12" fmla="*/ 345808 h 345808"/>
                  <a:gd name="connsiteX13" fmla="*/ 0 w 1950335"/>
                  <a:gd name="connsiteY13" fmla="*/ 288172 h 345808"/>
                  <a:gd name="connsiteX14" fmla="*/ 0 w 1950335"/>
                  <a:gd name="connsiteY14" fmla="*/ 57636 h 34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0335" h="345808" fill="none" extrusionOk="0">
                    <a:moveTo>
                      <a:pt x="0" y="57636"/>
                    </a:moveTo>
                    <a:cubicBezTo>
                      <a:pt x="-6458" y="24207"/>
                      <a:pt x="22810" y="-2232"/>
                      <a:pt x="57636" y="0"/>
                    </a:cubicBezTo>
                    <a:cubicBezTo>
                      <a:pt x="205447" y="-52346"/>
                      <a:pt x="374977" y="318"/>
                      <a:pt x="516402" y="0"/>
                    </a:cubicBezTo>
                    <a:cubicBezTo>
                      <a:pt x="657827" y="-318"/>
                      <a:pt x="829231" y="17043"/>
                      <a:pt x="1011869" y="0"/>
                    </a:cubicBezTo>
                    <a:cubicBezTo>
                      <a:pt x="1194507" y="-17043"/>
                      <a:pt x="1259112" y="17738"/>
                      <a:pt x="1488985" y="0"/>
                    </a:cubicBezTo>
                    <a:cubicBezTo>
                      <a:pt x="1718858" y="-17738"/>
                      <a:pt x="1749783" y="42813"/>
                      <a:pt x="1892699" y="0"/>
                    </a:cubicBezTo>
                    <a:cubicBezTo>
                      <a:pt x="1929026" y="-6966"/>
                      <a:pt x="1950385" y="21488"/>
                      <a:pt x="1950335" y="57636"/>
                    </a:cubicBezTo>
                    <a:cubicBezTo>
                      <a:pt x="1965923" y="164740"/>
                      <a:pt x="1949096" y="185341"/>
                      <a:pt x="1950335" y="288172"/>
                    </a:cubicBezTo>
                    <a:cubicBezTo>
                      <a:pt x="1955737" y="325728"/>
                      <a:pt x="1933964" y="346713"/>
                      <a:pt x="1892699" y="345808"/>
                    </a:cubicBezTo>
                    <a:cubicBezTo>
                      <a:pt x="1758507" y="372809"/>
                      <a:pt x="1622165" y="301381"/>
                      <a:pt x="1433933" y="345808"/>
                    </a:cubicBezTo>
                    <a:cubicBezTo>
                      <a:pt x="1245701" y="390235"/>
                      <a:pt x="1049325" y="336658"/>
                      <a:pt x="938466" y="345808"/>
                    </a:cubicBezTo>
                    <a:cubicBezTo>
                      <a:pt x="827607" y="354958"/>
                      <a:pt x="704029" y="338463"/>
                      <a:pt x="498051" y="345808"/>
                    </a:cubicBezTo>
                    <a:cubicBezTo>
                      <a:pt x="292073" y="353153"/>
                      <a:pt x="181819" y="324327"/>
                      <a:pt x="57636" y="345808"/>
                    </a:cubicBezTo>
                    <a:cubicBezTo>
                      <a:pt x="17464" y="349405"/>
                      <a:pt x="-59" y="319234"/>
                      <a:pt x="0" y="288172"/>
                    </a:cubicBezTo>
                    <a:cubicBezTo>
                      <a:pt x="-20510" y="193072"/>
                      <a:pt x="14509" y="127995"/>
                      <a:pt x="0" y="57636"/>
                    </a:cubicBezTo>
                    <a:close/>
                  </a:path>
                  <a:path w="1950335" h="345808" stroke="0" extrusionOk="0">
                    <a:moveTo>
                      <a:pt x="0" y="57636"/>
                    </a:moveTo>
                    <a:cubicBezTo>
                      <a:pt x="1336" y="25824"/>
                      <a:pt x="23588" y="1943"/>
                      <a:pt x="57636" y="0"/>
                    </a:cubicBezTo>
                    <a:cubicBezTo>
                      <a:pt x="291917" y="-5229"/>
                      <a:pt x="343761" y="1874"/>
                      <a:pt x="534752" y="0"/>
                    </a:cubicBezTo>
                    <a:cubicBezTo>
                      <a:pt x="725743" y="-1874"/>
                      <a:pt x="764212" y="9006"/>
                      <a:pt x="956817" y="0"/>
                    </a:cubicBezTo>
                    <a:cubicBezTo>
                      <a:pt x="1149423" y="-9006"/>
                      <a:pt x="1207348" y="39941"/>
                      <a:pt x="1360531" y="0"/>
                    </a:cubicBezTo>
                    <a:cubicBezTo>
                      <a:pt x="1513714" y="-39941"/>
                      <a:pt x="1752297" y="17120"/>
                      <a:pt x="1892699" y="0"/>
                    </a:cubicBezTo>
                    <a:cubicBezTo>
                      <a:pt x="1932399" y="247"/>
                      <a:pt x="1955943" y="29580"/>
                      <a:pt x="1950335" y="57636"/>
                    </a:cubicBezTo>
                    <a:cubicBezTo>
                      <a:pt x="1973067" y="164257"/>
                      <a:pt x="1943587" y="173771"/>
                      <a:pt x="1950335" y="288172"/>
                    </a:cubicBezTo>
                    <a:cubicBezTo>
                      <a:pt x="1952535" y="318243"/>
                      <a:pt x="1922015" y="344179"/>
                      <a:pt x="1892699" y="345808"/>
                    </a:cubicBezTo>
                    <a:cubicBezTo>
                      <a:pt x="1794838" y="387485"/>
                      <a:pt x="1657152" y="304307"/>
                      <a:pt x="1452284" y="345808"/>
                    </a:cubicBezTo>
                    <a:cubicBezTo>
                      <a:pt x="1247416" y="387309"/>
                      <a:pt x="1199905" y="309352"/>
                      <a:pt x="1030219" y="345808"/>
                    </a:cubicBezTo>
                    <a:cubicBezTo>
                      <a:pt x="860533" y="382264"/>
                      <a:pt x="732746" y="302106"/>
                      <a:pt x="553103" y="345808"/>
                    </a:cubicBezTo>
                    <a:cubicBezTo>
                      <a:pt x="373460" y="389510"/>
                      <a:pt x="202396" y="335243"/>
                      <a:pt x="57636" y="345808"/>
                    </a:cubicBezTo>
                    <a:cubicBezTo>
                      <a:pt x="24008" y="346757"/>
                      <a:pt x="-3611" y="325114"/>
                      <a:pt x="0" y="288172"/>
                    </a:cubicBezTo>
                    <a:cubicBezTo>
                      <a:pt x="-13718" y="200414"/>
                      <a:pt x="7003" y="163231"/>
                      <a:pt x="0" y="57636"/>
                    </a:cubicBezTo>
                    <a:close/>
                  </a:path>
                </a:pathLst>
              </a:custGeom>
              <a:solidFill>
                <a:srgbClr val="FFEBCD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extLst>
                  <a:ext uri="{C807C97D-BFC1-408E-A445-0C87EB9F89A2}">
                    <ask:lineSketchStyleProps xmlns="" xmlns:ask="http://schemas.microsoft.com/office/drawing/2018/sketchyshapes" sd="1220306403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800" b="1" kern="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MẠCH CẢM XÚC</a:t>
                </a:r>
                <a:endParaRPr lang="en-SG" sz="2800" b="1" kern="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Rounded Rectangle 153">
              <a:extLst>
                <a:ext uri="{FF2B5EF4-FFF2-40B4-BE49-F238E27FC236}">
                  <a16:creationId xmlns:a16="http://schemas.microsoft.com/office/drawing/2014/main" id="{81775073-1234-3448-5ED4-2E6EAA207056}"/>
                </a:ext>
              </a:extLst>
            </p:cNvPr>
            <p:cNvSpPr/>
            <p:nvPr/>
          </p:nvSpPr>
          <p:spPr>
            <a:xfrm>
              <a:off x="4994844" y="5286"/>
              <a:ext cx="1104900" cy="2679700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b="1" kern="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Cảm hứng chủ đạo</a:t>
              </a:r>
              <a:endParaRPr lang="en-SG" sz="2800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kern="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..................</a:t>
              </a:r>
              <a:endParaRPr lang="en-SG" sz="2800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kern="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..................</a:t>
              </a:r>
              <a:endParaRPr lang="en-SG" sz="2800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kern="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..................</a:t>
              </a:r>
              <a:endParaRPr lang="en-SG" sz="2800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kern="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..................</a:t>
              </a:r>
              <a:endParaRPr lang="en-SG" sz="2800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kern="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.................</a:t>
              </a:r>
              <a:endParaRPr lang="en-SG" sz="2800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kern="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.................</a:t>
              </a:r>
              <a:endParaRPr lang="en-SG" sz="2800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2800" kern="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................</a:t>
              </a:r>
              <a:endParaRPr lang="en-SG" sz="2800" kern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D471C49-99A3-FA8C-5E43-2C99C60D3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26" b="98489" l="4553" r="48618">
                        <a14:foregroundMark x1="30081" y1="6045" x2="40325" y2="91184"/>
                        <a14:foregroundMark x1="36585" y1="12846" x2="41789" y2="98489"/>
                        <a14:foregroundMark x1="45041" y1="56171" x2="45041" y2="84383"/>
                        <a14:foregroundMark x1="45041" y1="48866" x2="45041" y2="54660"/>
                        <a14:foregroundMark x1="46829" y1="55668" x2="46829" y2="55668"/>
                        <a14:foregroundMark x1="48618" y1="85642" x2="45691" y2="77582"/>
                        <a14:foregroundMark x1="35447" y1="8564" x2="31545" y2="3526"/>
                        <a14:foregroundMark x1="38374" y1="4030" x2="38374" y2="4030"/>
                      </a14:backgroundRemoval>
                    </a14:imgEffect>
                  </a14:imgLayer>
                </a14:imgProps>
              </a:ext>
            </a:extLst>
          </a:blip>
          <a:srcRect t="1231" r="50000"/>
          <a:stretch/>
        </p:blipFill>
        <p:spPr>
          <a:xfrm>
            <a:off x="1917254" y="4912690"/>
            <a:ext cx="1874683" cy="23905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9CAD93-D30F-5D1A-A75A-C28BAE46EA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42" b="98489" l="4553" r="80976">
                        <a14:foregroundMark x1="30081" y1="6045" x2="40325" y2="91184"/>
                        <a14:foregroundMark x1="36585" y1="12846" x2="41789" y2="98489"/>
                        <a14:foregroundMark x1="45041" y1="56171" x2="45041" y2="84383"/>
                        <a14:foregroundMark x1="45041" y1="48866" x2="45041" y2="54559"/>
                        <a14:foregroundMark x1="46829" y1="55668" x2="46829" y2="55668"/>
                        <a14:foregroundMark x1="48618" y1="85642" x2="45691" y2="77582"/>
                        <a14:foregroundMark x1="66016" y1="55164" x2="73659" y2="88413"/>
                        <a14:foregroundMark x1="70081" y1="89421" x2="68943" y2="61209"/>
                        <a14:foregroundMark x1="68943" y1="61209" x2="80976" y2="87154"/>
                        <a14:foregroundMark x1="80976" y1="87154" x2="80976" y2="87154"/>
                        <a14:foregroundMark x1="67154" y1="35516" x2="74797" y2="74811"/>
                        <a14:backgroundMark x1="56585" y1="68766" x2="46667" y2="60202"/>
                      </a14:backgroundRemoval>
                    </a14:imgEffect>
                  </a14:imgLayer>
                </a14:imgProps>
              </a:ext>
            </a:extLst>
          </a:blip>
          <a:srcRect l="52737" t="1231" r="-1674"/>
          <a:stretch/>
        </p:blipFill>
        <p:spPr>
          <a:xfrm>
            <a:off x="8616465" y="-776266"/>
            <a:ext cx="1651044" cy="2151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0" name="Google Shape;2370;p45"/>
          <p:cNvGrpSpPr/>
          <p:nvPr/>
        </p:nvGrpSpPr>
        <p:grpSpPr>
          <a:xfrm>
            <a:off x="-217682" y="39638"/>
            <a:ext cx="624907" cy="552323"/>
            <a:chOff x="298588" y="2727876"/>
            <a:chExt cx="658128" cy="554019"/>
          </a:xfrm>
        </p:grpSpPr>
        <p:sp>
          <p:nvSpPr>
            <p:cNvPr id="2371" name="Google Shape;2371;p45"/>
            <p:cNvSpPr/>
            <p:nvPr/>
          </p:nvSpPr>
          <p:spPr>
            <a:xfrm rot="-514972">
              <a:off x="330358" y="2769805"/>
              <a:ext cx="594465" cy="470365"/>
            </a:xfrm>
            <a:custGeom>
              <a:avLst/>
              <a:gdLst/>
              <a:ahLst/>
              <a:cxnLst/>
              <a:rect l="l" t="t" r="r" b="b"/>
              <a:pathLst>
                <a:path w="7923" h="6269" extrusionOk="0">
                  <a:moveTo>
                    <a:pt x="6353" y="1"/>
                  </a:moveTo>
                  <a:cubicBezTo>
                    <a:pt x="5561" y="1"/>
                    <a:pt x="5050" y="761"/>
                    <a:pt x="4692" y="1401"/>
                  </a:cubicBezTo>
                  <a:cubicBezTo>
                    <a:pt x="4582" y="1498"/>
                    <a:pt x="4489" y="1538"/>
                    <a:pt x="4411" y="1538"/>
                  </a:cubicBezTo>
                  <a:cubicBezTo>
                    <a:pt x="4121" y="1538"/>
                    <a:pt x="4040" y="979"/>
                    <a:pt x="4057" y="681"/>
                  </a:cubicBezTo>
                  <a:cubicBezTo>
                    <a:pt x="3976" y="318"/>
                    <a:pt x="3657" y="135"/>
                    <a:pt x="3330" y="135"/>
                  </a:cubicBezTo>
                  <a:cubicBezTo>
                    <a:pt x="3053" y="135"/>
                    <a:pt x="2771" y="266"/>
                    <a:pt x="2624" y="531"/>
                  </a:cubicBezTo>
                  <a:cubicBezTo>
                    <a:pt x="2216" y="868"/>
                    <a:pt x="2917" y="1966"/>
                    <a:pt x="2435" y="1966"/>
                  </a:cubicBezTo>
                  <a:cubicBezTo>
                    <a:pt x="2385" y="1966"/>
                    <a:pt x="2323" y="1954"/>
                    <a:pt x="2246" y="1929"/>
                  </a:cubicBezTo>
                  <a:cubicBezTo>
                    <a:pt x="1833" y="1480"/>
                    <a:pt x="1501" y="1291"/>
                    <a:pt x="1249" y="1291"/>
                  </a:cubicBezTo>
                  <a:cubicBezTo>
                    <a:pt x="0" y="1291"/>
                    <a:pt x="758" y="5932"/>
                    <a:pt x="3743" y="6265"/>
                  </a:cubicBezTo>
                  <a:cubicBezTo>
                    <a:pt x="3773" y="6267"/>
                    <a:pt x="3801" y="6268"/>
                    <a:pt x="3829" y="6268"/>
                  </a:cubicBezTo>
                  <a:cubicBezTo>
                    <a:pt x="4731" y="6268"/>
                    <a:pt x="5105" y="5084"/>
                    <a:pt x="4171" y="4732"/>
                  </a:cubicBezTo>
                  <a:cubicBezTo>
                    <a:pt x="3811" y="4489"/>
                    <a:pt x="3984" y="4091"/>
                    <a:pt x="4313" y="4091"/>
                  </a:cubicBezTo>
                  <a:cubicBezTo>
                    <a:pt x="4382" y="4091"/>
                    <a:pt x="4457" y="4108"/>
                    <a:pt x="4535" y="4147"/>
                  </a:cubicBezTo>
                  <a:cubicBezTo>
                    <a:pt x="4735" y="4240"/>
                    <a:pt x="4884" y="4411"/>
                    <a:pt x="5077" y="4511"/>
                  </a:cubicBezTo>
                  <a:cubicBezTo>
                    <a:pt x="5216" y="4580"/>
                    <a:pt x="5350" y="4610"/>
                    <a:pt x="5474" y="4610"/>
                  </a:cubicBezTo>
                  <a:cubicBezTo>
                    <a:pt x="6286" y="4610"/>
                    <a:pt x="6706" y="3308"/>
                    <a:pt x="5747" y="2949"/>
                  </a:cubicBezTo>
                  <a:cubicBezTo>
                    <a:pt x="5626" y="2906"/>
                    <a:pt x="5469" y="2870"/>
                    <a:pt x="5433" y="2742"/>
                  </a:cubicBezTo>
                  <a:cubicBezTo>
                    <a:pt x="5490" y="2236"/>
                    <a:pt x="6246" y="2443"/>
                    <a:pt x="6610" y="2343"/>
                  </a:cubicBezTo>
                  <a:cubicBezTo>
                    <a:pt x="7922" y="2086"/>
                    <a:pt x="7772" y="75"/>
                    <a:pt x="6439" y="4"/>
                  </a:cubicBezTo>
                  <a:cubicBezTo>
                    <a:pt x="6410" y="2"/>
                    <a:pt x="6382" y="1"/>
                    <a:pt x="6353" y="1"/>
                  </a:cubicBezTo>
                  <a:close/>
                </a:path>
              </a:pathLst>
            </a:custGeom>
            <a:solidFill>
              <a:srgbClr val="FC8902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88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72" name="Google Shape;2372;p45"/>
            <p:cNvGrpSpPr/>
            <p:nvPr/>
          </p:nvGrpSpPr>
          <p:grpSpPr>
            <a:xfrm rot="-514972">
              <a:off x="330482" y="2769601"/>
              <a:ext cx="594465" cy="470365"/>
              <a:chOff x="1317575" y="4447575"/>
              <a:chExt cx="198075" cy="156725"/>
            </a:xfrm>
          </p:grpSpPr>
          <p:sp>
            <p:nvSpPr>
              <p:cNvPr id="2373" name="Google Shape;2373;p45"/>
              <p:cNvSpPr/>
              <p:nvPr/>
            </p:nvSpPr>
            <p:spPr>
              <a:xfrm>
                <a:off x="1317575" y="4447575"/>
                <a:ext cx="198075" cy="156725"/>
              </a:xfrm>
              <a:custGeom>
                <a:avLst/>
                <a:gdLst/>
                <a:ahLst/>
                <a:cxnLst/>
                <a:rect l="l" t="t" r="r" b="b"/>
                <a:pathLst>
                  <a:path w="7923" h="6269" extrusionOk="0">
                    <a:moveTo>
                      <a:pt x="6353" y="1"/>
                    </a:moveTo>
                    <a:cubicBezTo>
                      <a:pt x="5561" y="1"/>
                      <a:pt x="5050" y="761"/>
                      <a:pt x="4692" y="1401"/>
                    </a:cubicBezTo>
                    <a:cubicBezTo>
                      <a:pt x="4582" y="1498"/>
                      <a:pt x="4489" y="1538"/>
                      <a:pt x="4411" y="1538"/>
                    </a:cubicBezTo>
                    <a:cubicBezTo>
                      <a:pt x="4121" y="1538"/>
                      <a:pt x="4040" y="979"/>
                      <a:pt x="4057" y="681"/>
                    </a:cubicBezTo>
                    <a:cubicBezTo>
                      <a:pt x="3976" y="318"/>
                      <a:pt x="3657" y="135"/>
                      <a:pt x="3330" y="135"/>
                    </a:cubicBezTo>
                    <a:cubicBezTo>
                      <a:pt x="3053" y="135"/>
                      <a:pt x="2771" y="266"/>
                      <a:pt x="2624" y="531"/>
                    </a:cubicBezTo>
                    <a:cubicBezTo>
                      <a:pt x="2216" y="868"/>
                      <a:pt x="2917" y="1966"/>
                      <a:pt x="2435" y="1966"/>
                    </a:cubicBezTo>
                    <a:cubicBezTo>
                      <a:pt x="2385" y="1966"/>
                      <a:pt x="2323" y="1954"/>
                      <a:pt x="2246" y="1929"/>
                    </a:cubicBezTo>
                    <a:cubicBezTo>
                      <a:pt x="1833" y="1480"/>
                      <a:pt x="1501" y="1291"/>
                      <a:pt x="1249" y="1291"/>
                    </a:cubicBezTo>
                    <a:cubicBezTo>
                      <a:pt x="0" y="1291"/>
                      <a:pt x="758" y="5932"/>
                      <a:pt x="3743" y="6265"/>
                    </a:cubicBezTo>
                    <a:cubicBezTo>
                      <a:pt x="3773" y="6267"/>
                      <a:pt x="3801" y="6268"/>
                      <a:pt x="3829" y="6268"/>
                    </a:cubicBezTo>
                    <a:cubicBezTo>
                      <a:pt x="4731" y="6268"/>
                      <a:pt x="5105" y="5084"/>
                      <a:pt x="4171" y="4732"/>
                    </a:cubicBezTo>
                    <a:cubicBezTo>
                      <a:pt x="3811" y="4489"/>
                      <a:pt x="3984" y="4091"/>
                      <a:pt x="4313" y="4091"/>
                    </a:cubicBezTo>
                    <a:cubicBezTo>
                      <a:pt x="4382" y="4091"/>
                      <a:pt x="4457" y="4108"/>
                      <a:pt x="4535" y="4147"/>
                    </a:cubicBezTo>
                    <a:cubicBezTo>
                      <a:pt x="4735" y="4240"/>
                      <a:pt x="4884" y="4411"/>
                      <a:pt x="5077" y="4511"/>
                    </a:cubicBezTo>
                    <a:cubicBezTo>
                      <a:pt x="5216" y="4580"/>
                      <a:pt x="5350" y="4610"/>
                      <a:pt x="5474" y="4610"/>
                    </a:cubicBezTo>
                    <a:cubicBezTo>
                      <a:pt x="6286" y="4610"/>
                      <a:pt x="6706" y="3308"/>
                      <a:pt x="5747" y="2949"/>
                    </a:cubicBezTo>
                    <a:cubicBezTo>
                      <a:pt x="5626" y="2906"/>
                      <a:pt x="5469" y="2870"/>
                      <a:pt x="5433" y="2742"/>
                    </a:cubicBezTo>
                    <a:cubicBezTo>
                      <a:pt x="5490" y="2236"/>
                      <a:pt x="6246" y="2443"/>
                      <a:pt x="6610" y="2343"/>
                    </a:cubicBezTo>
                    <a:cubicBezTo>
                      <a:pt x="7922" y="2086"/>
                      <a:pt x="7772" y="75"/>
                      <a:pt x="6439" y="4"/>
                    </a:cubicBezTo>
                    <a:cubicBezTo>
                      <a:pt x="6410" y="2"/>
                      <a:pt x="6382" y="1"/>
                      <a:pt x="63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45"/>
              <p:cNvSpPr/>
              <p:nvPr/>
            </p:nvSpPr>
            <p:spPr>
              <a:xfrm>
                <a:off x="1364919" y="4488345"/>
                <a:ext cx="88163" cy="72894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3652" extrusionOk="0">
                    <a:moveTo>
                      <a:pt x="2711" y="0"/>
                    </a:moveTo>
                    <a:cubicBezTo>
                      <a:pt x="2483" y="435"/>
                      <a:pt x="2404" y="920"/>
                      <a:pt x="2397" y="1398"/>
                    </a:cubicBezTo>
                    <a:cubicBezTo>
                      <a:pt x="1983" y="1676"/>
                      <a:pt x="1591" y="1976"/>
                      <a:pt x="1220" y="2304"/>
                    </a:cubicBezTo>
                    <a:cubicBezTo>
                      <a:pt x="1035" y="1911"/>
                      <a:pt x="1042" y="1448"/>
                      <a:pt x="1064" y="877"/>
                    </a:cubicBezTo>
                    <a:lnTo>
                      <a:pt x="1064" y="877"/>
                    </a:lnTo>
                    <a:cubicBezTo>
                      <a:pt x="721" y="1519"/>
                      <a:pt x="721" y="2097"/>
                      <a:pt x="957" y="2539"/>
                    </a:cubicBezTo>
                    <a:cubicBezTo>
                      <a:pt x="743" y="2739"/>
                      <a:pt x="536" y="2931"/>
                      <a:pt x="336" y="3145"/>
                    </a:cubicBezTo>
                    <a:cubicBezTo>
                      <a:pt x="222" y="3266"/>
                      <a:pt x="108" y="3395"/>
                      <a:pt x="1" y="3523"/>
                    </a:cubicBezTo>
                    <a:cubicBezTo>
                      <a:pt x="8" y="3530"/>
                      <a:pt x="22" y="3544"/>
                      <a:pt x="30" y="3552"/>
                    </a:cubicBezTo>
                    <a:cubicBezTo>
                      <a:pt x="65" y="3580"/>
                      <a:pt x="94" y="3616"/>
                      <a:pt x="129" y="3651"/>
                    </a:cubicBezTo>
                    <a:cubicBezTo>
                      <a:pt x="422" y="3316"/>
                      <a:pt x="728" y="3002"/>
                      <a:pt x="1049" y="2696"/>
                    </a:cubicBezTo>
                    <a:cubicBezTo>
                      <a:pt x="1363" y="3145"/>
                      <a:pt x="1955" y="3437"/>
                      <a:pt x="2689" y="3480"/>
                    </a:cubicBezTo>
                    <a:cubicBezTo>
                      <a:pt x="2433" y="3316"/>
                      <a:pt x="2169" y="3188"/>
                      <a:pt x="1926" y="3031"/>
                    </a:cubicBezTo>
                    <a:cubicBezTo>
                      <a:pt x="1634" y="2853"/>
                      <a:pt x="1441" y="2667"/>
                      <a:pt x="1306" y="2460"/>
                    </a:cubicBezTo>
                    <a:cubicBezTo>
                      <a:pt x="1691" y="2132"/>
                      <a:pt x="2090" y="1819"/>
                      <a:pt x="2511" y="1533"/>
                    </a:cubicBezTo>
                    <a:cubicBezTo>
                      <a:pt x="2933" y="1674"/>
                      <a:pt x="3378" y="1765"/>
                      <a:pt x="3823" y="1765"/>
                    </a:cubicBezTo>
                    <a:cubicBezTo>
                      <a:pt x="3988" y="1765"/>
                      <a:pt x="4152" y="1753"/>
                      <a:pt x="4315" y="1726"/>
                    </a:cubicBezTo>
                    <a:cubicBezTo>
                      <a:pt x="3902" y="1569"/>
                      <a:pt x="3360" y="1419"/>
                      <a:pt x="2896" y="1284"/>
                    </a:cubicBezTo>
                    <a:cubicBezTo>
                      <a:pt x="2968" y="1234"/>
                      <a:pt x="3046" y="1184"/>
                      <a:pt x="3124" y="1141"/>
                    </a:cubicBezTo>
                    <a:cubicBezTo>
                      <a:pt x="3510" y="906"/>
                      <a:pt x="3909" y="699"/>
                      <a:pt x="4322" y="507"/>
                    </a:cubicBezTo>
                    <a:cubicBezTo>
                      <a:pt x="4416" y="469"/>
                      <a:pt x="4379" y="333"/>
                      <a:pt x="4296" y="333"/>
                    </a:cubicBezTo>
                    <a:cubicBezTo>
                      <a:pt x="4284" y="333"/>
                      <a:pt x="4272" y="336"/>
                      <a:pt x="4258" y="342"/>
                    </a:cubicBezTo>
                    <a:cubicBezTo>
                      <a:pt x="3731" y="585"/>
                      <a:pt x="3224" y="863"/>
                      <a:pt x="2739" y="1170"/>
                    </a:cubicBezTo>
                    <a:cubicBezTo>
                      <a:pt x="2725" y="785"/>
                      <a:pt x="2732" y="400"/>
                      <a:pt x="27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65" name="Google Shape;2365;p45"/>
          <p:cNvGrpSpPr/>
          <p:nvPr/>
        </p:nvGrpSpPr>
        <p:grpSpPr>
          <a:xfrm>
            <a:off x="11397271" y="-22227"/>
            <a:ext cx="699957" cy="676128"/>
            <a:chOff x="893179" y="1293686"/>
            <a:chExt cx="524968" cy="507096"/>
          </a:xfrm>
        </p:grpSpPr>
        <p:sp>
          <p:nvSpPr>
            <p:cNvPr id="2366" name="Google Shape;2366;p45"/>
            <p:cNvSpPr/>
            <p:nvPr/>
          </p:nvSpPr>
          <p:spPr>
            <a:xfrm>
              <a:off x="893179" y="1293686"/>
              <a:ext cx="524912" cy="507041"/>
            </a:xfrm>
            <a:custGeom>
              <a:avLst/>
              <a:gdLst/>
              <a:ahLst/>
              <a:cxnLst/>
              <a:rect l="l" t="t" r="r" b="b"/>
              <a:pathLst>
                <a:path w="5463" h="5277" extrusionOk="0">
                  <a:moveTo>
                    <a:pt x="3052" y="0"/>
                  </a:moveTo>
                  <a:cubicBezTo>
                    <a:pt x="2976" y="0"/>
                    <a:pt x="2917" y="66"/>
                    <a:pt x="2917" y="138"/>
                  </a:cubicBezTo>
                  <a:cubicBezTo>
                    <a:pt x="2938" y="430"/>
                    <a:pt x="2810" y="730"/>
                    <a:pt x="2582" y="908"/>
                  </a:cubicBezTo>
                  <a:cubicBezTo>
                    <a:pt x="2428" y="1025"/>
                    <a:pt x="2231" y="1084"/>
                    <a:pt x="2038" y="1084"/>
                  </a:cubicBezTo>
                  <a:cubicBezTo>
                    <a:pt x="2007" y="1084"/>
                    <a:pt x="1977" y="1082"/>
                    <a:pt x="1947" y="1079"/>
                  </a:cubicBezTo>
                  <a:cubicBezTo>
                    <a:pt x="1943" y="1079"/>
                    <a:pt x="1940" y="1079"/>
                    <a:pt x="1936" y="1079"/>
                  </a:cubicBezTo>
                  <a:cubicBezTo>
                    <a:pt x="1849" y="1079"/>
                    <a:pt x="1784" y="1161"/>
                    <a:pt x="1811" y="1243"/>
                  </a:cubicBezTo>
                  <a:cubicBezTo>
                    <a:pt x="1861" y="1421"/>
                    <a:pt x="1818" y="1650"/>
                    <a:pt x="1704" y="1814"/>
                  </a:cubicBezTo>
                  <a:cubicBezTo>
                    <a:pt x="1526" y="2070"/>
                    <a:pt x="1227" y="2227"/>
                    <a:pt x="977" y="2434"/>
                  </a:cubicBezTo>
                  <a:cubicBezTo>
                    <a:pt x="264" y="3012"/>
                    <a:pt x="0" y="4074"/>
                    <a:pt x="307" y="4930"/>
                  </a:cubicBezTo>
                  <a:cubicBezTo>
                    <a:pt x="329" y="4986"/>
                    <a:pt x="379" y="5015"/>
                    <a:pt x="429" y="5015"/>
                  </a:cubicBezTo>
                  <a:cubicBezTo>
                    <a:pt x="474" y="5015"/>
                    <a:pt x="518" y="4992"/>
                    <a:pt x="542" y="4944"/>
                  </a:cubicBezTo>
                  <a:cubicBezTo>
                    <a:pt x="649" y="4737"/>
                    <a:pt x="820" y="4552"/>
                    <a:pt x="1027" y="4445"/>
                  </a:cubicBezTo>
                  <a:cubicBezTo>
                    <a:pt x="1163" y="4377"/>
                    <a:pt x="1316" y="4341"/>
                    <a:pt x="1469" y="4341"/>
                  </a:cubicBezTo>
                  <a:cubicBezTo>
                    <a:pt x="1652" y="4341"/>
                    <a:pt x="1835" y="4393"/>
                    <a:pt x="1983" y="4502"/>
                  </a:cubicBezTo>
                  <a:cubicBezTo>
                    <a:pt x="2075" y="4573"/>
                    <a:pt x="2132" y="4773"/>
                    <a:pt x="2161" y="5016"/>
                  </a:cubicBezTo>
                  <a:cubicBezTo>
                    <a:pt x="2178" y="5181"/>
                    <a:pt x="2312" y="5277"/>
                    <a:pt x="2448" y="5277"/>
                  </a:cubicBezTo>
                  <a:cubicBezTo>
                    <a:pt x="2535" y="5277"/>
                    <a:pt x="2623" y="5237"/>
                    <a:pt x="2681" y="5151"/>
                  </a:cubicBezTo>
                  <a:cubicBezTo>
                    <a:pt x="2892" y="4849"/>
                    <a:pt x="3124" y="4602"/>
                    <a:pt x="3308" y="4602"/>
                  </a:cubicBezTo>
                  <a:cubicBezTo>
                    <a:pt x="3311" y="4602"/>
                    <a:pt x="3313" y="4602"/>
                    <a:pt x="3316" y="4602"/>
                  </a:cubicBezTo>
                  <a:cubicBezTo>
                    <a:pt x="3530" y="4609"/>
                    <a:pt x="3737" y="4680"/>
                    <a:pt x="3915" y="4809"/>
                  </a:cubicBezTo>
                  <a:lnTo>
                    <a:pt x="3908" y="4809"/>
                  </a:lnTo>
                  <a:cubicBezTo>
                    <a:pt x="3933" y="4826"/>
                    <a:pt x="3961" y="4834"/>
                    <a:pt x="3988" y="4834"/>
                  </a:cubicBezTo>
                  <a:cubicBezTo>
                    <a:pt x="4058" y="4834"/>
                    <a:pt x="4122" y="4779"/>
                    <a:pt x="4122" y="4702"/>
                  </a:cubicBezTo>
                  <a:cubicBezTo>
                    <a:pt x="4108" y="4374"/>
                    <a:pt x="4179" y="4031"/>
                    <a:pt x="4322" y="3739"/>
                  </a:cubicBezTo>
                  <a:cubicBezTo>
                    <a:pt x="4585" y="3204"/>
                    <a:pt x="5020" y="2769"/>
                    <a:pt x="5448" y="2356"/>
                  </a:cubicBezTo>
                  <a:lnTo>
                    <a:pt x="5448" y="2327"/>
                  </a:lnTo>
                  <a:lnTo>
                    <a:pt x="5463" y="2199"/>
                  </a:lnTo>
                  <a:cubicBezTo>
                    <a:pt x="5455" y="2192"/>
                    <a:pt x="5455" y="2177"/>
                    <a:pt x="5448" y="2170"/>
                  </a:cubicBezTo>
                  <a:cubicBezTo>
                    <a:pt x="5113" y="1093"/>
                    <a:pt x="4172" y="238"/>
                    <a:pt x="3074" y="2"/>
                  </a:cubicBezTo>
                  <a:cubicBezTo>
                    <a:pt x="3066" y="1"/>
                    <a:pt x="3059" y="0"/>
                    <a:pt x="3052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88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67" name="Google Shape;2367;p45"/>
            <p:cNvGrpSpPr/>
            <p:nvPr/>
          </p:nvGrpSpPr>
          <p:grpSpPr>
            <a:xfrm>
              <a:off x="893235" y="1293741"/>
              <a:ext cx="524912" cy="507041"/>
              <a:chOff x="1115925" y="1115025"/>
              <a:chExt cx="136575" cy="131925"/>
            </a:xfrm>
          </p:grpSpPr>
          <p:sp>
            <p:nvSpPr>
              <p:cNvPr id="2368" name="Google Shape;2368;p45"/>
              <p:cNvSpPr/>
              <p:nvPr/>
            </p:nvSpPr>
            <p:spPr>
              <a:xfrm>
                <a:off x="1115925" y="1115025"/>
                <a:ext cx="136575" cy="131925"/>
              </a:xfrm>
              <a:custGeom>
                <a:avLst/>
                <a:gdLst/>
                <a:ahLst/>
                <a:cxnLst/>
                <a:rect l="l" t="t" r="r" b="b"/>
                <a:pathLst>
                  <a:path w="5463" h="5277" extrusionOk="0">
                    <a:moveTo>
                      <a:pt x="3052" y="0"/>
                    </a:moveTo>
                    <a:cubicBezTo>
                      <a:pt x="2976" y="0"/>
                      <a:pt x="2917" y="66"/>
                      <a:pt x="2917" y="138"/>
                    </a:cubicBezTo>
                    <a:cubicBezTo>
                      <a:pt x="2938" y="430"/>
                      <a:pt x="2810" y="730"/>
                      <a:pt x="2582" y="908"/>
                    </a:cubicBezTo>
                    <a:cubicBezTo>
                      <a:pt x="2428" y="1025"/>
                      <a:pt x="2231" y="1084"/>
                      <a:pt x="2038" y="1084"/>
                    </a:cubicBezTo>
                    <a:cubicBezTo>
                      <a:pt x="2007" y="1084"/>
                      <a:pt x="1977" y="1082"/>
                      <a:pt x="1947" y="1079"/>
                    </a:cubicBezTo>
                    <a:cubicBezTo>
                      <a:pt x="1943" y="1079"/>
                      <a:pt x="1940" y="1079"/>
                      <a:pt x="1936" y="1079"/>
                    </a:cubicBezTo>
                    <a:cubicBezTo>
                      <a:pt x="1849" y="1079"/>
                      <a:pt x="1784" y="1161"/>
                      <a:pt x="1811" y="1243"/>
                    </a:cubicBezTo>
                    <a:cubicBezTo>
                      <a:pt x="1861" y="1421"/>
                      <a:pt x="1818" y="1650"/>
                      <a:pt x="1704" y="1814"/>
                    </a:cubicBezTo>
                    <a:cubicBezTo>
                      <a:pt x="1526" y="2070"/>
                      <a:pt x="1227" y="2227"/>
                      <a:pt x="977" y="2434"/>
                    </a:cubicBezTo>
                    <a:cubicBezTo>
                      <a:pt x="264" y="3012"/>
                      <a:pt x="0" y="4074"/>
                      <a:pt x="307" y="4930"/>
                    </a:cubicBezTo>
                    <a:cubicBezTo>
                      <a:pt x="329" y="4986"/>
                      <a:pt x="379" y="5015"/>
                      <a:pt x="429" y="5015"/>
                    </a:cubicBezTo>
                    <a:cubicBezTo>
                      <a:pt x="474" y="5015"/>
                      <a:pt x="518" y="4992"/>
                      <a:pt x="542" y="4944"/>
                    </a:cubicBezTo>
                    <a:cubicBezTo>
                      <a:pt x="649" y="4737"/>
                      <a:pt x="820" y="4552"/>
                      <a:pt x="1027" y="4445"/>
                    </a:cubicBezTo>
                    <a:cubicBezTo>
                      <a:pt x="1163" y="4377"/>
                      <a:pt x="1316" y="4341"/>
                      <a:pt x="1469" y="4341"/>
                    </a:cubicBezTo>
                    <a:cubicBezTo>
                      <a:pt x="1652" y="4341"/>
                      <a:pt x="1835" y="4393"/>
                      <a:pt x="1983" y="4502"/>
                    </a:cubicBezTo>
                    <a:cubicBezTo>
                      <a:pt x="2075" y="4573"/>
                      <a:pt x="2132" y="4773"/>
                      <a:pt x="2161" y="5016"/>
                    </a:cubicBezTo>
                    <a:cubicBezTo>
                      <a:pt x="2178" y="5181"/>
                      <a:pt x="2312" y="5277"/>
                      <a:pt x="2448" y="5277"/>
                    </a:cubicBezTo>
                    <a:cubicBezTo>
                      <a:pt x="2535" y="5277"/>
                      <a:pt x="2623" y="5237"/>
                      <a:pt x="2681" y="5151"/>
                    </a:cubicBezTo>
                    <a:cubicBezTo>
                      <a:pt x="2892" y="4849"/>
                      <a:pt x="3124" y="4602"/>
                      <a:pt x="3308" y="4602"/>
                    </a:cubicBezTo>
                    <a:cubicBezTo>
                      <a:pt x="3311" y="4602"/>
                      <a:pt x="3313" y="4602"/>
                      <a:pt x="3316" y="4602"/>
                    </a:cubicBezTo>
                    <a:cubicBezTo>
                      <a:pt x="3530" y="4609"/>
                      <a:pt x="3737" y="4680"/>
                      <a:pt x="3915" y="4809"/>
                    </a:cubicBezTo>
                    <a:lnTo>
                      <a:pt x="3908" y="4809"/>
                    </a:lnTo>
                    <a:cubicBezTo>
                      <a:pt x="3933" y="4826"/>
                      <a:pt x="3961" y="4834"/>
                      <a:pt x="3988" y="4834"/>
                    </a:cubicBezTo>
                    <a:cubicBezTo>
                      <a:pt x="4058" y="4834"/>
                      <a:pt x="4122" y="4779"/>
                      <a:pt x="4122" y="4702"/>
                    </a:cubicBezTo>
                    <a:cubicBezTo>
                      <a:pt x="4108" y="4374"/>
                      <a:pt x="4179" y="4031"/>
                      <a:pt x="4322" y="3739"/>
                    </a:cubicBezTo>
                    <a:cubicBezTo>
                      <a:pt x="4585" y="3204"/>
                      <a:pt x="5020" y="2769"/>
                      <a:pt x="5448" y="2356"/>
                    </a:cubicBezTo>
                    <a:lnTo>
                      <a:pt x="5448" y="2327"/>
                    </a:lnTo>
                    <a:lnTo>
                      <a:pt x="5463" y="2199"/>
                    </a:lnTo>
                    <a:cubicBezTo>
                      <a:pt x="5455" y="2192"/>
                      <a:pt x="5455" y="2177"/>
                      <a:pt x="5448" y="2170"/>
                    </a:cubicBezTo>
                    <a:cubicBezTo>
                      <a:pt x="5113" y="1093"/>
                      <a:pt x="4172" y="238"/>
                      <a:pt x="3074" y="2"/>
                    </a:cubicBezTo>
                    <a:cubicBezTo>
                      <a:pt x="3066" y="1"/>
                      <a:pt x="3059" y="0"/>
                      <a:pt x="30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45"/>
              <p:cNvSpPr/>
              <p:nvPr/>
            </p:nvSpPr>
            <p:spPr>
              <a:xfrm>
                <a:off x="1139450" y="1136650"/>
                <a:ext cx="113050" cy="8220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3288" extrusionOk="0">
                    <a:moveTo>
                      <a:pt x="2582" y="0"/>
                    </a:moveTo>
                    <a:lnTo>
                      <a:pt x="2582" y="0"/>
                    </a:lnTo>
                    <a:cubicBezTo>
                      <a:pt x="2817" y="521"/>
                      <a:pt x="3167" y="920"/>
                      <a:pt x="3652" y="1205"/>
                    </a:cubicBezTo>
                    <a:cubicBezTo>
                      <a:pt x="3624" y="1205"/>
                      <a:pt x="3597" y="1204"/>
                      <a:pt x="3570" y="1204"/>
                    </a:cubicBezTo>
                    <a:cubicBezTo>
                      <a:pt x="3276" y="1204"/>
                      <a:pt x="2983" y="1239"/>
                      <a:pt x="2689" y="1298"/>
                    </a:cubicBezTo>
                    <a:cubicBezTo>
                      <a:pt x="2318" y="927"/>
                      <a:pt x="1862" y="713"/>
                      <a:pt x="1334" y="663"/>
                    </a:cubicBezTo>
                    <a:lnTo>
                      <a:pt x="1334" y="663"/>
                    </a:lnTo>
                    <a:cubicBezTo>
                      <a:pt x="1455" y="1041"/>
                      <a:pt x="1776" y="1319"/>
                      <a:pt x="2147" y="1441"/>
                    </a:cubicBezTo>
                    <a:cubicBezTo>
                      <a:pt x="1291" y="1726"/>
                      <a:pt x="514" y="2261"/>
                      <a:pt x="0" y="2995"/>
                    </a:cubicBezTo>
                    <a:cubicBezTo>
                      <a:pt x="671" y="2575"/>
                      <a:pt x="1384" y="2239"/>
                      <a:pt x="2111" y="1983"/>
                    </a:cubicBezTo>
                    <a:lnTo>
                      <a:pt x="2111" y="1983"/>
                    </a:lnTo>
                    <a:cubicBezTo>
                      <a:pt x="1762" y="2325"/>
                      <a:pt x="1541" y="2803"/>
                      <a:pt x="1548" y="3288"/>
                    </a:cubicBezTo>
                    <a:cubicBezTo>
                      <a:pt x="2076" y="2824"/>
                      <a:pt x="2496" y="2332"/>
                      <a:pt x="2867" y="1754"/>
                    </a:cubicBezTo>
                    <a:cubicBezTo>
                      <a:pt x="3067" y="1697"/>
                      <a:pt x="3274" y="1655"/>
                      <a:pt x="3480" y="1612"/>
                    </a:cubicBezTo>
                    <a:lnTo>
                      <a:pt x="3488" y="1612"/>
                    </a:lnTo>
                    <a:cubicBezTo>
                      <a:pt x="3074" y="1947"/>
                      <a:pt x="2789" y="2418"/>
                      <a:pt x="2689" y="2945"/>
                    </a:cubicBezTo>
                    <a:cubicBezTo>
                      <a:pt x="3281" y="2717"/>
                      <a:pt x="3709" y="2175"/>
                      <a:pt x="3823" y="1548"/>
                    </a:cubicBezTo>
                    <a:cubicBezTo>
                      <a:pt x="4051" y="1512"/>
                      <a:pt x="4279" y="1483"/>
                      <a:pt x="4507" y="1462"/>
                    </a:cubicBezTo>
                    <a:lnTo>
                      <a:pt x="4522" y="1334"/>
                    </a:lnTo>
                    <a:cubicBezTo>
                      <a:pt x="4514" y="1327"/>
                      <a:pt x="4514" y="1312"/>
                      <a:pt x="4507" y="1305"/>
                    </a:cubicBezTo>
                    <a:cubicBezTo>
                      <a:pt x="4265" y="1248"/>
                      <a:pt x="4015" y="1220"/>
                      <a:pt x="3766" y="1212"/>
                    </a:cubicBezTo>
                    <a:cubicBezTo>
                      <a:pt x="3758" y="585"/>
                      <a:pt x="3209" y="14"/>
                      <a:pt x="25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7" name="Rounded Rectangle 115">
            <a:extLst>
              <a:ext uri="{FF2B5EF4-FFF2-40B4-BE49-F238E27FC236}">
                <a16:creationId xmlns:a16="http://schemas.microsoft.com/office/drawing/2014/main" id="{335D61C7-76DA-474A-956E-DC4210642759}"/>
              </a:ext>
            </a:extLst>
          </p:cNvPr>
          <p:cNvSpPr/>
          <p:nvPr/>
        </p:nvSpPr>
        <p:spPr>
          <a:xfrm>
            <a:off x="197432" y="1141140"/>
            <a:ext cx="2491177" cy="1284598"/>
          </a:xfrm>
          <a:prstGeom prst="roundRect">
            <a:avLst/>
          </a:prstGeom>
          <a:solidFill>
            <a:srgbClr val="EAEFF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endParaRPr lang="en-SG" sz="3200" kern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140">
            <a:extLst>
              <a:ext uri="{FF2B5EF4-FFF2-40B4-BE49-F238E27FC236}">
                <a16:creationId xmlns:a16="http://schemas.microsoft.com/office/drawing/2014/main" id="{ABD2F332-00C5-100F-BC9E-E16DD6FEBE7D}"/>
              </a:ext>
            </a:extLst>
          </p:cNvPr>
          <p:cNvSpPr/>
          <p:nvPr/>
        </p:nvSpPr>
        <p:spPr>
          <a:xfrm>
            <a:off x="3507476" y="1141139"/>
            <a:ext cx="6133641" cy="13300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endParaRPr lang="en-SG" sz="2800" kern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41">
            <a:extLst>
              <a:ext uri="{FF2B5EF4-FFF2-40B4-BE49-F238E27FC236}">
                <a16:creationId xmlns:a16="http://schemas.microsoft.com/office/drawing/2014/main" id="{82ACEAA6-C759-1A4F-2F6A-B2178A0690EC}"/>
              </a:ext>
            </a:extLst>
          </p:cNvPr>
          <p:cNvSpPr/>
          <p:nvPr/>
        </p:nvSpPr>
        <p:spPr>
          <a:xfrm>
            <a:off x="197432" y="2865558"/>
            <a:ext cx="2491177" cy="1881091"/>
          </a:xfrm>
          <a:prstGeom prst="roundRect">
            <a:avLst/>
          </a:prstGeom>
          <a:solidFill>
            <a:srgbClr val="EAEFF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endParaRPr lang="en-US" sz="32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vi-VN" sz="3200" b="1" kern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3200" kern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42">
            <a:extLst>
              <a:ext uri="{FF2B5EF4-FFF2-40B4-BE49-F238E27FC236}">
                <a16:creationId xmlns:a16="http://schemas.microsoft.com/office/drawing/2014/main" id="{FB95C8A1-7052-8F22-4D1A-194FDB0236D6}"/>
              </a:ext>
            </a:extLst>
          </p:cNvPr>
          <p:cNvSpPr/>
          <p:nvPr/>
        </p:nvSpPr>
        <p:spPr>
          <a:xfrm>
            <a:off x="3507476" y="2879001"/>
            <a:ext cx="6133641" cy="17848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endParaRPr lang="en-US" sz="2800" b="1" kern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43">
            <a:extLst>
              <a:ext uri="{FF2B5EF4-FFF2-40B4-BE49-F238E27FC236}">
                <a16:creationId xmlns:a16="http://schemas.microsoft.com/office/drawing/2014/main" id="{8D1A49CD-A58A-6428-75F5-0D4F1B545789}"/>
              </a:ext>
            </a:extLst>
          </p:cNvPr>
          <p:cNvSpPr/>
          <p:nvPr/>
        </p:nvSpPr>
        <p:spPr>
          <a:xfrm>
            <a:off x="197432" y="5220860"/>
            <a:ext cx="2491177" cy="1412095"/>
          </a:xfrm>
          <a:prstGeom prst="roundRect">
            <a:avLst/>
          </a:prstGeom>
          <a:solidFill>
            <a:srgbClr val="EAEFF7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endParaRPr lang="en-SG" sz="32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44">
            <a:extLst>
              <a:ext uri="{FF2B5EF4-FFF2-40B4-BE49-F238E27FC236}">
                <a16:creationId xmlns:a16="http://schemas.microsoft.com/office/drawing/2014/main" id="{95EDB728-8AF0-6A03-ABF5-24BF18980348}"/>
              </a:ext>
            </a:extLst>
          </p:cNvPr>
          <p:cNvSpPr/>
          <p:nvPr/>
        </p:nvSpPr>
        <p:spPr>
          <a:xfrm>
            <a:off x="3507476" y="5220860"/>
            <a:ext cx="6133641" cy="1425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endParaRPr lang="en-US" sz="2800" b="1" kern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45">
            <a:extLst>
              <a:ext uri="{FF2B5EF4-FFF2-40B4-BE49-F238E27FC236}">
                <a16:creationId xmlns:a16="http://schemas.microsoft.com/office/drawing/2014/main" id="{92A09B6B-1024-0A9F-23E3-BE544C5CE460}"/>
              </a:ext>
            </a:extLst>
          </p:cNvPr>
          <p:cNvSpPr/>
          <p:nvPr/>
        </p:nvSpPr>
        <p:spPr>
          <a:xfrm>
            <a:off x="915456" y="2460986"/>
            <a:ext cx="1038439" cy="418015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SG" sz="28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46">
            <a:extLst>
              <a:ext uri="{FF2B5EF4-FFF2-40B4-BE49-F238E27FC236}">
                <a16:creationId xmlns:a16="http://schemas.microsoft.com/office/drawing/2014/main" id="{4CBC76A7-D74D-72FB-6848-EE88B3FA3D90}"/>
              </a:ext>
            </a:extLst>
          </p:cNvPr>
          <p:cNvSpPr/>
          <p:nvPr/>
        </p:nvSpPr>
        <p:spPr>
          <a:xfrm>
            <a:off x="6055074" y="2471209"/>
            <a:ext cx="1038439" cy="408385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SG" sz="28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147">
            <a:extLst>
              <a:ext uri="{FF2B5EF4-FFF2-40B4-BE49-F238E27FC236}">
                <a16:creationId xmlns:a16="http://schemas.microsoft.com/office/drawing/2014/main" id="{064BB8BF-CA08-130E-2229-2D18F2ED8361}"/>
              </a:ext>
            </a:extLst>
          </p:cNvPr>
          <p:cNvSpPr/>
          <p:nvPr/>
        </p:nvSpPr>
        <p:spPr>
          <a:xfrm>
            <a:off x="878815" y="4780444"/>
            <a:ext cx="1038439" cy="444335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SG" sz="28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148">
            <a:extLst>
              <a:ext uri="{FF2B5EF4-FFF2-40B4-BE49-F238E27FC236}">
                <a16:creationId xmlns:a16="http://schemas.microsoft.com/office/drawing/2014/main" id="{06D1E2F1-84CE-0EAE-2A31-24DFF4995A1F}"/>
              </a:ext>
            </a:extLst>
          </p:cNvPr>
          <p:cNvSpPr/>
          <p:nvPr/>
        </p:nvSpPr>
        <p:spPr>
          <a:xfrm>
            <a:off x="6018431" y="4672638"/>
            <a:ext cx="1038439" cy="544734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SG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49">
            <a:extLst>
              <a:ext uri="{FF2B5EF4-FFF2-40B4-BE49-F238E27FC236}">
                <a16:creationId xmlns:a16="http://schemas.microsoft.com/office/drawing/2014/main" id="{175C1937-AF78-63A9-542D-C684B9CF12B5}"/>
              </a:ext>
            </a:extLst>
          </p:cNvPr>
          <p:cNvSpPr/>
          <p:nvPr/>
        </p:nvSpPr>
        <p:spPr>
          <a:xfrm>
            <a:off x="529328" y="192714"/>
            <a:ext cx="1866527" cy="819839"/>
          </a:xfrm>
          <a:custGeom>
            <a:avLst/>
            <a:gdLst>
              <a:gd name="connsiteX0" fmla="*/ 0 w 1866527"/>
              <a:gd name="connsiteY0" fmla="*/ 136643 h 819839"/>
              <a:gd name="connsiteX1" fmla="*/ 136643 w 1866527"/>
              <a:gd name="connsiteY1" fmla="*/ 0 h 819839"/>
              <a:gd name="connsiteX2" fmla="*/ 651791 w 1866527"/>
              <a:gd name="connsiteY2" fmla="*/ 0 h 819839"/>
              <a:gd name="connsiteX3" fmla="*/ 1198804 w 1866527"/>
              <a:gd name="connsiteY3" fmla="*/ 0 h 819839"/>
              <a:gd name="connsiteX4" fmla="*/ 1729884 w 1866527"/>
              <a:gd name="connsiteY4" fmla="*/ 0 h 819839"/>
              <a:gd name="connsiteX5" fmla="*/ 1866527 w 1866527"/>
              <a:gd name="connsiteY5" fmla="*/ 136643 h 819839"/>
              <a:gd name="connsiteX6" fmla="*/ 1866527 w 1866527"/>
              <a:gd name="connsiteY6" fmla="*/ 683196 h 819839"/>
              <a:gd name="connsiteX7" fmla="*/ 1729884 w 1866527"/>
              <a:gd name="connsiteY7" fmla="*/ 819839 h 819839"/>
              <a:gd name="connsiteX8" fmla="*/ 1182871 w 1866527"/>
              <a:gd name="connsiteY8" fmla="*/ 819839 h 819839"/>
              <a:gd name="connsiteX9" fmla="*/ 651791 w 1866527"/>
              <a:gd name="connsiteY9" fmla="*/ 819839 h 819839"/>
              <a:gd name="connsiteX10" fmla="*/ 136643 w 1866527"/>
              <a:gd name="connsiteY10" fmla="*/ 819839 h 819839"/>
              <a:gd name="connsiteX11" fmla="*/ 0 w 1866527"/>
              <a:gd name="connsiteY11" fmla="*/ 683196 h 819839"/>
              <a:gd name="connsiteX12" fmla="*/ 0 w 1866527"/>
              <a:gd name="connsiteY12" fmla="*/ 136643 h 81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6527" h="819839" fill="none" extrusionOk="0">
                <a:moveTo>
                  <a:pt x="0" y="136643"/>
                </a:moveTo>
                <a:cubicBezTo>
                  <a:pt x="15107" y="60101"/>
                  <a:pt x="57103" y="9657"/>
                  <a:pt x="136643" y="0"/>
                </a:cubicBezTo>
                <a:cubicBezTo>
                  <a:pt x="261977" y="-34551"/>
                  <a:pt x="548726" y="60909"/>
                  <a:pt x="651791" y="0"/>
                </a:cubicBezTo>
                <a:cubicBezTo>
                  <a:pt x="754856" y="-60909"/>
                  <a:pt x="961726" y="33687"/>
                  <a:pt x="1198804" y="0"/>
                </a:cubicBezTo>
                <a:cubicBezTo>
                  <a:pt x="1435882" y="-33687"/>
                  <a:pt x="1511577" y="2191"/>
                  <a:pt x="1729884" y="0"/>
                </a:cubicBezTo>
                <a:cubicBezTo>
                  <a:pt x="1813584" y="3308"/>
                  <a:pt x="1863452" y="42714"/>
                  <a:pt x="1866527" y="136643"/>
                </a:cubicBezTo>
                <a:cubicBezTo>
                  <a:pt x="1895262" y="274436"/>
                  <a:pt x="1817214" y="483612"/>
                  <a:pt x="1866527" y="683196"/>
                </a:cubicBezTo>
                <a:cubicBezTo>
                  <a:pt x="1857666" y="759502"/>
                  <a:pt x="1795941" y="801566"/>
                  <a:pt x="1729884" y="819839"/>
                </a:cubicBezTo>
                <a:cubicBezTo>
                  <a:pt x="1495848" y="842987"/>
                  <a:pt x="1378681" y="798815"/>
                  <a:pt x="1182871" y="819839"/>
                </a:cubicBezTo>
                <a:cubicBezTo>
                  <a:pt x="987061" y="840863"/>
                  <a:pt x="890141" y="816625"/>
                  <a:pt x="651791" y="819839"/>
                </a:cubicBezTo>
                <a:cubicBezTo>
                  <a:pt x="413441" y="823053"/>
                  <a:pt x="342415" y="800326"/>
                  <a:pt x="136643" y="819839"/>
                </a:cubicBezTo>
                <a:cubicBezTo>
                  <a:pt x="75289" y="806294"/>
                  <a:pt x="6499" y="741693"/>
                  <a:pt x="0" y="683196"/>
                </a:cubicBezTo>
                <a:cubicBezTo>
                  <a:pt x="-10500" y="509517"/>
                  <a:pt x="56415" y="380445"/>
                  <a:pt x="0" y="136643"/>
                </a:cubicBezTo>
                <a:close/>
              </a:path>
              <a:path w="1866527" h="819839" stroke="0" extrusionOk="0">
                <a:moveTo>
                  <a:pt x="0" y="136643"/>
                </a:moveTo>
                <a:cubicBezTo>
                  <a:pt x="5435" y="56185"/>
                  <a:pt x="65052" y="521"/>
                  <a:pt x="136643" y="0"/>
                </a:cubicBezTo>
                <a:cubicBezTo>
                  <a:pt x="301438" y="-5302"/>
                  <a:pt x="520032" y="55888"/>
                  <a:pt x="667723" y="0"/>
                </a:cubicBezTo>
                <a:cubicBezTo>
                  <a:pt x="815414" y="-55888"/>
                  <a:pt x="1044324" y="14852"/>
                  <a:pt x="1214736" y="0"/>
                </a:cubicBezTo>
                <a:cubicBezTo>
                  <a:pt x="1385148" y="-14852"/>
                  <a:pt x="1558444" y="42418"/>
                  <a:pt x="1729884" y="0"/>
                </a:cubicBezTo>
                <a:cubicBezTo>
                  <a:pt x="1810584" y="4834"/>
                  <a:pt x="1854220" y="72360"/>
                  <a:pt x="1866527" y="136643"/>
                </a:cubicBezTo>
                <a:cubicBezTo>
                  <a:pt x="1900326" y="253795"/>
                  <a:pt x="1808696" y="441388"/>
                  <a:pt x="1866527" y="683196"/>
                </a:cubicBezTo>
                <a:cubicBezTo>
                  <a:pt x="1850420" y="765535"/>
                  <a:pt x="1813999" y="802913"/>
                  <a:pt x="1729884" y="819839"/>
                </a:cubicBezTo>
                <a:cubicBezTo>
                  <a:pt x="1509997" y="860550"/>
                  <a:pt x="1368032" y="767451"/>
                  <a:pt x="1198804" y="819839"/>
                </a:cubicBezTo>
                <a:cubicBezTo>
                  <a:pt x="1029576" y="872227"/>
                  <a:pt x="801429" y="772900"/>
                  <a:pt x="699588" y="819839"/>
                </a:cubicBezTo>
                <a:cubicBezTo>
                  <a:pt x="597747" y="866778"/>
                  <a:pt x="377505" y="793335"/>
                  <a:pt x="136643" y="819839"/>
                </a:cubicBezTo>
                <a:cubicBezTo>
                  <a:pt x="55733" y="831765"/>
                  <a:pt x="-22418" y="755783"/>
                  <a:pt x="0" y="683196"/>
                </a:cubicBezTo>
                <a:cubicBezTo>
                  <a:pt x="-287" y="510775"/>
                  <a:pt x="46042" y="357946"/>
                  <a:pt x="0" y="136643"/>
                </a:cubicBezTo>
                <a:close/>
              </a:path>
            </a:pathLst>
          </a:custGeom>
          <a:solidFill>
            <a:srgbClr val="FFEBCD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18504240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 kern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 CỤC</a:t>
            </a:r>
            <a:endParaRPr lang="en-SG" sz="2800" b="1" kern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51">
            <a:extLst>
              <a:ext uri="{FF2B5EF4-FFF2-40B4-BE49-F238E27FC236}">
                <a16:creationId xmlns:a16="http://schemas.microsoft.com/office/drawing/2014/main" id="{775E5EC6-95E8-F404-F3D5-4C7CAAA0C822}"/>
              </a:ext>
            </a:extLst>
          </p:cNvPr>
          <p:cNvSpPr/>
          <p:nvPr/>
        </p:nvSpPr>
        <p:spPr>
          <a:xfrm>
            <a:off x="4698145" y="174215"/>
            <a:ext cx="3752299" cy="819828"/>
          </a:xfrm>
          <a:custGeom>
            <a:avLst/>
            <a:gdLst>
              <a:gd name="connsiteX0" fmla="*/ 0 w 3752299"/>
              <a:gd name="connsiteY0" fmla="*/ 136641 h 819828"/>
              <a:gd name="connsiteX1" fmla="*/ 136641 w 3752299"/>
              <a:gd name="connsiteY1" fmla="*/ 0 h 819828"/>
              <a:gd name="connsiteX2" fmla="*/ 716477 w 3752299"/>
              <a:gd name="connsiteY2" fmla="*/ 0 h 819828"/>
              <a:gd name="connsiteX3" fmla="*/ 1261523 w 3752299"/>
              <a:gd name="connsiteY3" fmla="*/ 0 h 819828"/>
              <a:gd name="connsiteX4" fmla="*/ 1771779 w 3752299"/>
              <a:gd name="connsiteY4" fmla="*/ 0 h 819828"/>
              <a:gd name="connsiteX5" fmla="*/ 2316825 w 3752299"/>
              <a:gd name="connsiteY5" fmla="*/ 0 h 819828"/>
              <a:gd name="connsiteX6" fmla="*/ 2966241 w 3752299"/>
              <a:gd name="connsiteY6" fmla="*/ 0 h 819828"/>
              <a:gd name="connsiteX7" fmla="*/ 3615658 w 3752299"/>
              <a:gd name="connsiteY7" fmla="*/ 0 h 819828"/>
              <a:gd name="connsiteX8" fmla="*/ 3752299 w 3752299"/>
              <a:gd name="connsiteY8" fmla="*/ 136641 h 819828"/>
              <a:gd name="connsiteX9" fmla="*/ 3752299 w 3752299"/>
              <a:gd name="connsiteY9" fmla="*/ 683187 h 819828"/>
              <a:gd name="connsiteX10" fmla="*/ 3615658 w 3752299"/>
              <a:gd name="connsiteY10" fmla="*/ 819828 h 819828"/>
              <a:gd name="connsiteX11" fmla="*/ 3140192 w 3752299"/>
              <a:gd name="connsiteY11" fmla="*/ 819828 h 819828"/>
              <a:gd name="connsiteX12" fmla="*/ 2664727 w 3752299"/>
              <a:gd name="connsiteY12" fmla="*/ 819828 h 819828"/>
              <a:gd name="connsiteX13" fmla="*/ 2050100 w 3752299"/>
              <a:gd name="connsiteY13" fmla="*/ 819828 h 819828"/>
              <a:gd name="connsiteX14" fmla="*/ 1470264 w 3752299"/>
              <a:gd name="connsiteY14" fmla="*/ 819828 h 819828"/>
              <a:gd name="connsiteX15" fmla="*/ 994799 w 3752299"/>
              <a:gd name="connsiteY15" fmla="*/ 819828 h 819828"/>
              <a:gd name="connsiteX16" fmla="*/ 136641 w 3752299"/>
              <a:gd name="connsiteY16" fmla="*/ 819828 h 819828"/>
              <a:gd name="connsiteX17" fmla="*/ 0 w 3752299"/>
              <a:gd name="connsiteY17" fmla="*/ 683187 h 819828"/>
              <a:gd name="connsiteX18" fmla="*/ 0 w 3752299"/>
              <a:gd name="connsiteY18" fmla="*/ 136641 h 81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52299" h="819828" fill="none" extrusionOk="0">
                <a:moveTo>
                  <a:pt x="0" y="136641"/>
                </a:moveTo>
                <a:cubicBezTo>
                  <a:pt x="13450" y="57789"/>
                  <a:pt x="59069" y="577"/>
                  <a:pt x="136641" y="0"/>
                </a:cubicBezTo>
                <a:cubicBezTo>
                  <a:pt x="408592" y="-19641"/>
                  <a:pt x="440069" y="32655"/>
                  <a:pt x="716477" y="0"/>
                </a:cubicBezTo>
                <a:cubicBezTo>
                  <a:pt x="992885" y="-32655"/>
                  <a:pt x="1071092" y="12836"/>
                  <a:pt x="1261523" y="0"/>
                </a:cubicBezTo>
                <a:cubicBezTo>
                  <a:pt x="1451954" y="-12836"/>
                  <a:pt x="1562406" y="9184"/>
                  <a:pt x="1771779" y="0"/>
                </a:cubicBezTo>
                <a:cubicBezTo>
                  <a:pt x="1981152" y="-9184"/>
                  <a:pt x="2069395" y="15369"/>
                  <a:pt x="2316825" y="0"/>
                </a:cubicBezTo>
                <a:cubicBezTo>
                  <a:pt x="2564255" y="-15369"/>
                  <a:pt x="2784932" y="20063"/>
                  <a:pt x="2966241" y="0"/>
                </a:cubicBezTo>
                <a:cubicBezTo>
                  <a:pt x="3147550" y="-20063"/>
                  <a:pt x="3347022" y="62696"/>
                  <a:pt x="3615658" y="0"/>
                </a:cubicBezTo>
                <a:cubicBezTo>
                  <a:pt x="3702558" y="7155"/>
                  <a:pt x="3750971" y="69540"/>
                  <a:pt x="3752299" y="136641"/>
                </a:cubicBezTo>
                <a:cubicBezTo>
                  <a:pt x="3777105" y="280686"/>
                  <a:pt x="3707422" y="549824"/>
                  <a:pt x="3752299" y="683187"/>
                </a:cubicBezTo>
                <a:cubicBezTo>
                  <a:pt x="3732864" y="767032"/>
                  <a:pt x="3689520" y="799065"/>
                  <a:pt x="3615658" y="819828"/>
                </a:cubicBezTo>
                <a:cubicBezTo>
                  <a:pt x="3432393" y="844974"/>
                  <a:pt x="3337115" y="801889"/>
                  <a:pt x="3140192" y="819828"/>
                </a:cubicBezTo>
                <a:cubicBezTo>
                  <a:pt x="2943269" y="837767"/>
                  <a:pt x="2875165" y="768259"/>
                  <a:pt x="2664727" y="819828"/>
                </a:cubicBezTo>
                <a:cubicBezTo>
                  <a:pt x="2454289" y="871397"/>
                  <a:pt x="2276799" y="809152"/>
                  <a:pt x="2050100" y="819828"/>
                </a:cubicBezTo>
                <a:cubicBezTo>
                  <a:pt x="1823401" y="830504"/>
                  <a:pt x="1667639" y="812138"/>
                  <a:pt x="1470264" y="819828"/>
                </a:cubicBezTo>
                <a:cubicBezTo>
                  <a:pt x="1272889" y="827518"/>
                  <a:pt x="1175548" y="796821"/>
                  <a:pt x="994799" y="819828"/>
                </a:cubicBezTo>
                <a:cubicBezTo>
                  <a:pt x="814051" y="842835"/>
                  <a:pt x="470572" y="770351"/>
                  <a:pt x="136641" y="819828"/>
                </a:cubicBezTo>
                <a:cubicBezTo>
                  <a:pt x="64350" y="805975"/>
                  <a:pt x="-3104" y="778362"/>
                  <a:pt x="0" y="683187"/>
                </a:cubicBezTo>
                <a:cubicBezTo>
                  <a:pt x="-5553" y="530792"/>
                  <a:pt x="16852" y="397991"/>
                  <a:pt x="0" y="136641"/>
                </a:cubicBezTo>
                <a:close/>
              </a:path>
              <a:path w="3752299" h="819828" stroke="0" extrusionOk="0">
                <a:moveTo>
                  <a:pt x="0" y="136641"/>
                </a:moveTo>
                <a:cubicBezTo>
                  <a:pt x="17051" y="61418"/>
                  <a:pt x="49258" y="10442"/>
                  <a:pt x="136641" y="0"/>
                </a:cubicBezTo>
                <a:cubicBezTo>
                  <a:pt x="409607" y="-7628"/>
                  <a:pt x="624403" y="46929"/>
                  <a:pt x="751267" y="0"/>
                </a:cubicBezTo>
                <a:cubicBezTo>
                  <a:pt x="878131" y="-46929"/>
                  <a:pt x="1006665" y="14175"/>
                  <a:pt x="1261523" y="0"/>
                </a:cubicBezTo>
                <a:cubicBezTo>
                  <a:pt x="1516381" y="-14175"/>
                  <a:pt x="1590689" y="16740"/>
                  <a:pt x="1736989" y="0"/>
                </a:cubicBezTo>
                <a:cubicBezTo>
                  <a:pt x="1883289" y="-16740"/>
                  <a:pt x="2148968" y="2375"/>
                  <a:pt x="2316825" y="0"/>
                </a:cubicBezTo>
                <a:cubicBezTo>
                  <a:pt x="2484682" y="-2375"/>
                  <a:pt x="2711950" y="5159"/>
                  <a:pt x="2861871" y="0"/>
                </a:cubicBezTo>
                <a:cubicBezTo>
                  <a:pt x="3011792" y="-5159"/>
                  <a:pt x="3268892" y="58937"/>
                  <a:pt x="3615658" y="0"/>
                </a:cubicBezTo>
                <a:cubicBezTo>
                  <a:pt x="3688265" y="8812"/>
                  <a:pt x="3751407" y="52870"/>
                  <a:pt x="3752299" y="136641"/>
                </a:cubicBezTo>
                <a:cubicBezTo>
                  <a:pt x="3809020" y="248326"/>
                  <a:pt x="3742868" y="527084"/>
                  <a:pt x="3752299" y="683187"/>
                </a:cubicBezTo>
                <a:cubicBezTo>
                  <a:pt x="3755476" y="756283"/>
                  <a:pt x="3686445" y="837209"/>
                  <a:pt x="3615658" y="819828"/>
                </a:cubicBezTo>
                <a:cubicBezTo>
                  <a:pt x="3480238" y="827937"/>
                  <a:pt x="3336081" y="773679"/>
                  <a:pt x="3140192" y="819828"/>
                </a:cubicBezTo>
                <a:cubicBezTo>
                  <a:pt x="2944303" y="865977"/>
                  <a:pt x="2762391" y="815708"/>
                  <a:pt x="2560356" y="819828"/>
                </a:cubicBezTo>
                <a:cubicBezTo>
                  <a:pt x="2358321" y="823948"/>
                  <a:pt x="2196071" y="808516"/>
                  <a:pt x="1910940" y="819828"/>
                </a:cubicBezTo>
                <a:cubicBezTo>
                  <a:pt x="1625809" y="831140"/>
                  <a:pt x="1587681" y="794686"/>
                  <a:pt x="1365894" y="819828"/>
                </a:cubicBezTo>
                <a:cubicBezTo>
                  <a:pt x="1144107" y="844970"/>
                  <a:pt x="978178" y="810419"/>
                  <a:pt x="786058" y="819828"/>
                </a:cubicBezTo>
                <a:cubicBezTo>
                  <a:pt x="593938" y="829237"/>
                  <a:pt x="414360" y="784590"/>
                  <a:pt x="136641" y="819828"/>
                </a:cubicBezTo>
                <a:cubicBezTo>
                  <a:pt x="52525" y="811855"/>
                  <a:pt x="19470" y="768228"/>
                  <a:pt x="0" y="683187"/>
                </a:cubicBezTo>
                <a:cubicBezTo>
                  <a:pt x="-41375" y="539284"/>
                  <a:pt x="11531" y="391648"/>
                  <a:pt x="0" y="136641"/>
                </a:cubicBezTo>
                <a:close/>
              </a:path>
            </a:pathLst>
          </a:custGeom>
          <a:solidFill>
            <a:srgbClr val="FFEBCD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122030640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 kern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 CẢM XÚC</a:t>
            </a:r>
            <a:endParaRPr lang="en-SG" sz="2800" b="1" kern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153">
            <a:extLst>
              <a:ext uri="{FF2B5EF4-FFF2-40B4-BE49-F238E27FC236}">
                <a16:creationId xmlns:a16="http://schemas.microsoft.com/office/drawing/2014/main" id="{81775073-1234-3448-5ED4-2E6EAA207056}"/>
              </a:ext>
            </a:extLst>
          </p:cNvPr>
          <p:cNvSpPr/>
          <p:nvPr/>
        </p:nvSpPr>
        <p:spPr>
          <a:xfrm>
            <a:off x="9807138" y="205248"/>
            <a:ext cx="2290015" cy="63529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vi-VN" sz="3200" b="1" kern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 hứng chủ đạo</a:t>
            </a:r>
            <a:endParaRPr lang="en-SG" sz="3200" kern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471C49-99A3-FA8C-5E43-2C99C60D3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26" b="98489" l="4553" r="48618">
                        <a14:foregroundMark x1="30081" y1="6045" x2="40325" y2="91184"/>
                        <a14:foregroundMark x1="36585" y1="12846" x2="41789" y2="98489"/>
                        <a14:foregroundMark x1="45041" y1="56171" x2="45041" y2="84383"/>
                        <a14:foregroundMark x1="45041" y1="48866" x2="45041" y2="54660"/>
                        <a14:foregroundMark x1="46829" y1="55668" x2="46829" y2="55668"/>
                        <a14:foregroundMark x1="48618" y1="85642" x2="45691" y2="77582"/>
                        <a14:foregroundMark x1="35447" y1="8564" x2="31545" y2="3526"/>
                        <a14:foregroundMark x1="38374" y1="4030" x2="38374" y2="4030"/>
                      </a14:backgroundRemoval>
                    </a14:imgEffect>
                  </a14:imgLayer>
                </a14:imgProps>
              </a:ext>
            </a:extLst>
          </a:blip>
          <a:srcRect t="1231" r="50000"/>
          <a:stretch/>
        </p:blipFill>
        <p:spPr>
          <a:xfrm>
            <a:off x="1751267" y="4945005"/>
            <a:ext cx="1874683" cy="23905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9CAD93-D30F-5D1A-A75A-C28BAE46EA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42" b="98489" l="4553" r="80976">
                        <a14:foregroundMark x1="30081" y1="6045" x2="40325" y2="91184"/>
                        <a14:foregroundMark x1="36585" y1="12846" x2="41789" y2="98489"/>
                        <a14:foregroundMark x1="45041" y1="56171" x2="45041" y2="84383"/>
                        <a14:foregroundMark x1="45041" y1="48866" x2="45041" y2="54559"/>
                        <a14:foregroundMark x1="46829" y1="55668" x2="46829" y2="55668"/>
                        <a14:foregroundMark x1="48618" y1="85642" x2="45691" y2="77582"/>
                        <a14:foregroundMark x1="66016" y1="55164" x2="73659" y2="88413"/>
                        <a14:foregroundMark x1="70081" y1="89421" x2="68943" y2="61209"/>
                        <a14:foregroundMark x1="68943" y1="61209" x2="80976" y2="87154"/>
                        <a14:foregroundMark x1="80976" y1="87154" x2="80976" y2="87154"/>
                        <a14:foregroundMark x1="67154" y1="35516" x2="74797" y2="74811"/>
                        <a14:backgroundMark x1="56585" y1="68766" x2="46667" y2="60202"/>
                      </a14:backgroundRemoval>
                    </a14:imgEffect>
                  </a14:imgLayer>
                </a14:imgProps>
              </a:ext>
            </a:extLst>
          </a:blip>
          <a:srcRect l="52737" t="1231" r="-1674"/>
          <a:stretch/>
        </p:blipFill>
        <p:spPr>
          <a:xfrm>
            <a:off x="8616465" y="-776266"/>
            <a:ext cx="1651044" cy="2151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161468-9B6C-CBE4-4AF8-118515E50A05}"/>
              </a:ext>
            </a:extLst>
          </p:cNvPr>
          <p:cNvSpPr txBox="1"/>
          <p:nvPr/>
        </p:nvSpPr>
        <p:spPr>
          <a:xfrm>
            <a:off x="3486286" y="3287643"/>
            <a:ext cx="62302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nghẹn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SG" sz="2800" b="0" i="0" u="none" strike="noStrike" kern="0" cap="none" spc="0" normalizeH="0" baseline="0" noProof="0" dirty="0">
              <a:ln>
                <a:noFill/>
              </a:ln>
              <a:solidFill>
                <a:srgbClr val="FFF1F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5409A0-0EDB-88CE-3AA8-FEDEB72A0870}"/>
              </a:ext>
            </a:extLst>
          </p:cNvPr>
          <p:cNvSpPr txBox="1"/>
          <p:nvPr/>
        </p:nvSpPr>
        <p:spPr>
          <a:xfrm>
            <a:off x="3528659" y="5663212"/>
            <a:ext cx="62302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GB" sz="28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GB" sz="28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kumimoji="0" lang="en-GB" sz="28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ngả</a:t>
            </a:r>
            <a:r>
              <a:rPr kumimoji="0" lang="en-GB" sz="28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kumimoji="0" lang="en-GB" sz="28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kumimoji="0" lang="en-GB" sz="28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kumimoji="0" lang="en-GB" sz="28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nguôi</a:t>
            </a:r>
            <a:r>
              <a:rPr kumimoji="0" lang="en-GB" sz="28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GB" sz="28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kumimoji="0" lang="en-GB" sz="28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kumimoji="0" lang="en-GB" sz="28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SG" sz="2800" b="0" i="0" u="none" strike="noStrike" kern="0" cap="none" spc="0" normalizeH="0" baseline="0" noProof="0" dirty="0">
              <a:ln>
                <a:noFill/>
              </a:ln>
              <a:solidFill>
                <a:srgbClr val="FFF1F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1FCF45-5B1D-C07B-9574-E9D7ED5DF286}"/>
              </a:ext>
            </a:extLst>
          </p:cNvPr>
          <p:cNvSpPr txBox="1"/>
          <p:nvPr/>
        </p:nvSpPr>
        <p:spPr>
          <a:xfrm>
            <a:off x="9876605" y="1509267"/>
            <a:ext cx="224173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-3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GB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3200" b="0" i="0" u="none" strike="noStrike" kern="1200" cap="none" spc="-3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kumimoji="0" lang="en-GB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gợi ca hình ảnh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bếp lửa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ấm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áp, thiêng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liêng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được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nhóm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lên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từ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bàn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tay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và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tấm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lòng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của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-3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IDFont+F6"/>
                <a:cs typeface="Times New Roman" panose="02020603050405020304" pitchFamily="18" charset="0"/>
              </a:rPr>
              <a:t>bà.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FFF1F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7A0E96-494D-6292-A4CD-3D5E88A67DCD}"/>
              </a:ext>
            </a:extLst>
          </p:cNvPr>
          <p:cNvSpPr txBox="1"/>
          <p:nvPr/>
        </p:nvSpPr>
        <p:spPr>
          <a:xfrm>
            <a:off x="-1694074" y="1227656"/>
            <a:ext cx="6257498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1: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1F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SG" sz="3200" b="0" i="0" u="none" strike="noStrike" kern="0" cap="none" spc="0" normalizeH="0" baseline="0" noProof="0" dirty="0">
              <a:ln>
                <a:noFill/>
              </a:ln>
              <a:solidFill>
                <a:srgbClr val="FFF1F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D37B23-E6A1-7E81-100E-A02AAEACA490}"/>
              </a:ext>
            </a:extLst>
          </p:cNvPr>
          <p:cNvSpPr txBox="1"/>
          <p:nvPr/>
        </p:nvSpPr>
        <p:spPr>
          <a:xfrm>
            <a:off x="-2059151" y="2984269"/>
            <a:ext cx="6987652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2: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1F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 2,3,4,5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F1F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4A26DE-94C4-0F8C-A438-BD2E613C5981}"/>
              </a:ext>
            </a:extLst>
          </p:cNvPr>
          <p:cNvSpPr txBox="1"/>
          <p:nvPr/>
        </p:nvSpPr>
        <p:spPr>
          <a:xfrm>
            <a:off x="-2116534" y="5370872"/>
            <a:ext cx="7158250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3: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1F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 6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srgbClr val="FFF1F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672E54-1758-3C3E-A900-B3C71CE5D1A6}"/>
              </a:ext>
            </a:extLst>
          </p:cNvPr>
          <p:cNvSpPr txBox="1"/>
          <p:nvPr/>
        </p:nvSpPr>
        <p:spPr>
          <a:xfrm>
            <a:off x="2990348" y="1115424"/>
            <a:ext cx="7199194" cy="115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SG" sz="2800" b="0" i="0" u="none" strike="noStrike" kern="0" cap="none" spc="0" normalizeH="0" baseline="0" noProof="0" dirty="0">
              <a:ln>
                <a:noFill/>
              </a:ln>
              <a:solidFill>
                <a:srgbClr val="FFF1F1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334E30-0EBC-5C73-6F67-532DD748A274}"/>
              </a:ext>
            </a:extLst>
          </p:cNvPr>
          <p:cNvSpPr txBox="1"/>
          <p:nvPr/>
        </p:nvSpPr>
        <p:spPr>
          <a:xfrm>
            <a:off x="3116947" y="2917850"/>
            <a:ext cx="7199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2,3,4,5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D77B73-4502-DC89-DCF3-3A5C54983CB2}"/>
              </a:ext>
            </a:extLst>
          </p:cNvPr>
          <p:cNvSpPr txBox="1"/>
          <p:nvPr/>
        </p:nvSpPr>
        <p:spPr>
          <a:xfrm>
            <a:off x="2938053" y="5282071"/>
            <a:ext cx="7199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1F1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046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28" grpId="0"/>
      <p:bldP spid="30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946BD645-8DAC-4DB0-8A89-A67689EF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5" y="886511"/>
            <a:ext cx="900822" cy="900822"/>
          </a:xfrm>
          <a:prstGeom prst="rect">
            <a:avLst/>
          </a:prstGeom>
        </p:spPr>
      </p:pic>
      <p:sp>
        <p:nvSpPr>
          <p:cNvPr id="8" name="文本框 4">
            <a:extLst>
              <a:ext uri="{FF2B5EF4-FFF2-40B4-BE49-F238E27FC236}">
                <a16:creationId xmlns:a16="http://schemas.microsoft.com/office/drawing/2014/main" id="{037902CC-3046-4018-A208-11125541C1B8}"/>
              </a:ext>
            </a:extLst>
          </p:cNvPr>
          <p:cNvSpPr txBox="1"/>
          <p:nvPr/>
        </p:nvSpPr>
        <p:spPr>
          <a:xfrm>
            <a:off x="2450175" y="906384"/>
            <a:ext cx="398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1. </a:t>
            </a:r>
            <a:r>
              <a:rPr lang="en-US" altLang="zh-CN" sz="4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Tác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giả</a:t>
            </a:r>
            <a:endParaRPr lang="zh-CN" altLang="en-US" sz="44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696036" y="2374719"/>
            <a:ext cx="6646460" cy="111911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1941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HN)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643718" y="3687180"/>
            <a:ext cx="6646460" cy="110319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73287" y="5013292"/>
            <a:ext cx="6655561" cy="73242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1746" name="Picture 2" descr="Kết quả hình ảnh cho nhà thơ Bằng Việ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3122" y="1049889"/>
            <a:ext cx="3548419" cy="5153137"/>
          </a:xfrm>
          <a:prstGeom prst="rect">
            <a:avLst/>
          </a:prstGeom>
          <a:noFill/>
        </p:spPr>
      </p:pic>
      <p:sp>
        <p:nvSpPr>
          <p:cNvPr id="13" name="等腰三角形 9"/>
          <p:cNvSpPr/>
          <p:nvPr/>
        </p:nvSpPr>
        <p:spPr>
          <a:xfrm rot="10800000" flipV="1">
            <a:off x="10443319" y="5589586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5" name="等腰三角形 9"/>
          <p:cNvSpPr/>
          <p:nvPr/>
        </p:nvSpPr>
        <p:spPr>
          <a:xfrm rot="10800000">
            <a:off x="10327340" y="-2"/>
            <a:ext cx="1905000" cy="1196789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4459407" y="586854"/>
            <a:ext cx="3985347" cy="11747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6" name="AutoShape 6" descr="Káº¿t quáº£ hÃ¬nh áº£nh cho sá»ng mÃ²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950" y="1766773"/>
            <a:ext cx="2478443" cy="3581350"/>
          </a:xfrm>
          <a:prstGeom prst="rect">
            <a:avLst/>
          </a:prstGeom>
          <a:noFill/>
        </p:spPr>
      </p:pic>
      <p:pic>
        <p:nvPicPr>
          <p:cNvPr id="29700" name="Picture 4" descr="Kết quả hình ảnh cho những gương mặt, những khoảng trời"/>
          <p:cNvPicPr>
            <a:picLocks noChangeAspect="1" noChangeArrowheads="1"/>
          </p:cNvPicPr>
          <p:nvPr/>
        </p:nvPicPr>
        <p:blipFill>
          <a:blip r:embed="rId6"/>
          <a:srcRect l="10640" t="2588" r="9975"/>
          <a:stretch>
            <a:fillRect/>
          </a:stretch>
        </p:blipFill>
        <p:spPr bwMode="auto">
          <a:xfrm>
            <a:off x="3466531" y="2593074"/>
            <a:ext cx="2606722" cy="37326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69242" y="534992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1968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0376" y="203579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1973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2066" y="555691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1983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78788" y="200849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1986</a:t>
            </a:r>
          </a:p>
        </p:txBody>
      </p:sp>
      <p:pic>
        <p:nvPicPr>
          <p:cNvPr id="29704" name="Picture 8" descr="Kết quả hình ảnh cho khoảng cách giữa lời - bằng việt"/>
          <p:cNvPicPr>
            <a:picLocks noChangeAspect="1" noChangeArrowheads="1"/>
          </p:cNvPicPr>
          <p:nvPr/>
        </p:nvPicPr>
        <p:blipFill>
          <a:blip r:embed="rId7"/>
          <a:srcRect l="4875" t="1959" r="8712" b="3440"/>
          <a:stretch>
            <a:fillRect/>
          </a:stretch>
        </p:blipFill>
        <p:spPr bwMode="auto">
          <a:xfrm>
            <a:off x="9212235" y="2634019"/>
            <a:ext cx="2538484" cy="3710090"/>
          </a:xfrm>
          <a:prstGeom prst="rect">
            <a:avLst/>
          </a:prstGeom>
          <a:noFill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8"/>
          <a:srcRect l="74776" t="34552" r="19183" b="46348"/>
          <a:stretch>
            <a:fillRect/>
          </a:stretch>
        </p:blipFill>
        <p:spPr bwMode="auto">
          <a:xfrm>
            <a:off x="6478138" y="2156346"/>
            <a:ext cx="2338316" cy="326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sp>
        <p:nvSpPr>
          <p:cNvPr id="5" name="等腰三角形 9"/>
          <p:cNvSpPr/>
          <p:nvPr/>
        </p:nvSpPr>
        <p:spPr>
          <a:xfrm rot="10800000" flipV="1">
            <a:off x="10443319" y="5589586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946BD645-8DAC-4DB0-8A89-A67689EF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5" y="627199"/>
            <a:ext cx="900822" cy="900822"/>
          </a:xfrm>
          <a:prstGeom prst="rect">
            <a:avLst/>
          </a:prstGeom>
        </p:spPr>
      </p:pic>
      <p:sp>
        <p:nvSpPr>
          <p:cNvPr id="8" name="文本框 4">
            <a:extLst>
              <a:ext uri="{FF2B5EF4-FFF2-40B4-BE49-F238E27FC236}">
                <a16:creationId xmlns:a16="http://schemas.microsoft.com/office/drawing/2014/main" id="{037902CC-3046-4018-A208-11125541C1B8}"/>
              </a:ext>
            </a:extLst>
          </p:cNvPr>
          <p:cNvSpPr txBox="1"/>
          <p:nvPr/>
        </p:nvSpPr>
        <p:spPr>
          <a:xfrm>
            <a:off x="2450175" y="647072"/>
            <a:ext cx="398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2. </a:t>
            </a:r>
            <a:r>
              <a:rPr lang="en-US" altLang="zh-CN" sz="4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Tác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phẩm</a:t>
            </a:r>
            <a:endParaRPr lang="zh-CN" altLang="en-US" sz="44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18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61" y="1965278"/>
            <a:ext cx="2821275" cy="3411457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5596183" y="1035620"/>
            <a:ext cx="6102757" cy="2906973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946BD645-8DAC-4DB0-8A89-A67689EF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5" y="627199"/>
            <a:ext cx="900822" cy="900822"/>
          </a:xfrm>
          <a:prstGeom prst="rect">
            <a:avLst/>
          </a:prstGeom>
        </p:spPr>
      </p:pic>
      <p:sp>
        <p:nvSpPr>
          <p:cNvPr id="8" name="文本框 4">
            <a:extLst>
              <a:ext uri="{FF2B5EF4-FFF2-40B4-BE49-F238E27FC236}">
                <a16:creationId xmlns:a16="http://schemas.microsoft.com/office/drawing/2014/main" id="{037902CC-3046-4018-A208-11125541C1B8}"/>
              </a:ext>
            </a:extLst>
          </p:cNvPr>
          <p:cNvSpPr txBox="1"/>
          <p:nvPr/>
        </p:nvSpPr>
        <p:spPr>
          <a:xfrm>
            <a:off x="2450175" y="647072"/>
            <a:ext cx="398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2. </a:t>
            </a:r>
            <a:r>
              <a:rPr lang="en-US" altLang="zh-CN" sz="4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Tác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phẩm</a:t>
            </a:r>
            <a:endParaRPr lang="zh-CN" altLang="en-US" sz="44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sp>
        <p:nvSpPr>
          <p:cNvPr id="11" name="等腰三角形 9"/>
          <p:cNvSpPr/>
          <p:nvPr/>
        </p:nvSpPr>
        <p:spPr>
          <a:xfrm rot="10800000" flipV="1">
            <a:off x="10443319" y="5589586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7016" y="2277637"/>
            <a:ext cx="51024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1963,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2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7554" y="1719615"/>
            <a:ext cx="5197096" cy="3794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2" descr="01"/>
          <p:cNvPicPr>
            <a:picLocks noChangeAspect="1" noChangeArrowheads="1"/>
          </p:cNvPicPr>
          <p:nvPr/>
        </p:nvPicPr>
        <p:blipFill>
          <a:blip r:embed="rId4"/>
          <a:srcRect r="56842" b="23040"/>
          <a:stretch>
            <a:fillRect/>
          </a:stretch>
        </p:blipFill>
        <p:spPr bwMode="auto">
          <a:xfrm>
            <a:off x="699226" y="1299072"/>
            <a:ext cx="4365744" cy="4569465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45456" y="825094"/>
            <a:ext cx="615220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Bếp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lửa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”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1963,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Kiew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Ukraina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Mùa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đông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Nga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lạnh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lò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sưởi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sưởi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lửa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bỗng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bếp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lửa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”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bà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bếp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Xa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bà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xa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đình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tức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lùi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xa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suy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ngẫm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trị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tinh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thần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Bếp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lửa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”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muốn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giãi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bày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thật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.”</a:t>
            </a:r>
            <a:endParaRPr kumimoji="0" lang="en-US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/>
              <a:cs typeface="+mn-cs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946BD645-8DAC-4DB0-8A89-A67689EFB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5" y="627199"/>
            <a:ext cx="900822" cy="900822"/>
          </a:xfrm>
          <a:prstGeom prst="rect">
            <a:avLst/>
          </a:prstGeom>
        </p:spPr>
      </p:pic>
      <p:sp>
        <p:nvSpPr>
          <p:cNvPr id="8" name="文本框 4">
            <a:extLst>
              <a:ext uri="{FF2B5EF4-FFF2-40B4-BE49-F238E27FC236}">
                <a16:creationId xmlns:a16="http://schemas.microsoft.com/office/drawing/2014/main" id="{037902CC-3046-4018-A208-11125541C1B8}"/>
              </a:ext>
            </a:extLst>
          </p:cNvPr>
          <p:cNvSpPr txBox="1"/>
          <p:nvPr/>
        </p:nvSpPr>
        <p:spPr>
          <a:xfrm>
            <a:off x="2450175" y="647072"/>
            <a:ext cx="398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2. </a:t>
            </a:r>
            <a:r>
              <a:rPr lang="en-US" altLang="zh-CN" sz="4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Tác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400" b="1" i="1" dirty="0" err="1">
                <a:solidFill>
                  <a:srgbClr val="FF0000"/>
                </a:solidFill>
                <a:latin typeface="Times New Roman" pitchFamily="18" charset="0"/>
                <a:ea typeface="迷你简卡通" panose="03000509000000000000" pitchFamily="65" charset="-122"/>
                <a:cs typeface="Times New Roman" pitchFamily="18" charset="0"/>
              </a:rPr>
              <a:t>phẩm</a:t>
            </a:r>
            <a:endParaRPr lang="zh-CN" altLang="en-US" sz="4400" b="1" i="1" dirty="0">
              <a:solidFill>
                <a:srgbClr val="FF0000"/>
              </a:solidFill>
              <a:latin typeface="Times New Roman" pitchFamily="18" charset="0"/>
              <a:ea typeface="迷你简卡通" panose="03000509000000000000" pitchFamily="65" charset="-122"/>
              <a:cs typeface="Times New Roman" pitchFamily="18" charset="0"/>
            </a:endParaRPr>
          </a:p>
        </p:txBody>
      </p:sp>
      <p:sp>
        <p:nvSpPr>
          <p:cNvPr id="11" name="等腰三角形 9"/>
          <p:cNvSpPr/>
          <p:nvPr/>
        </p:nvSpPr>
        <p:spPr>
          <a:xfrm rot="10800000" flipV="1">
            <a:off x="10443319" y="5589586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7016" y="2277637"/>
            <a:ext cx="51024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1963,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784531" y="4204146"/>
            <a:ext cx="5261428" cy="1405087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7554" y="1719615"/>
            <a:ext cx="5197096" cy="3794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4988</TotalTime>
  <Words>2104</Words>
  <Application>Microsoft Office PowerPoint</Application>
  <PresentationFormat>Widescreen</PresentationFormat>
  <Paragraphs>225</Paragraphs>
  <Slides>38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61" baseType="lpstr">
      <vt:lpstr>Microsoft YaHei</vt:lpstr>
      <vt:lpstr>MS Gothic</vt:lpstr>
      <vt:lpstr>SimSun</vt:lpstr>
      <vt:lpstr>.VnArabia</vt:lpstr>
      <vt:lpstr>Arial</vt:lpstr>
      <vt:lpstr>Bebas Neue</vt:lpstr>
      <vt:lpstr>Calibri</vt:lpstr>
      <vt:lpstr>Calibri Light</vt:lpstr>
      <vt:lpstr>CIDFont+F6</vt:lpstr>
      <vt:lpstr>Dela Gothic One</vt:lpstr>
      <vt:lpstr>等线</vt:lpstr>
      <vt:lpstr>Fira Sans Extra Condensed</vt:lpstr>
      <vt:lpstr>Patrick Hand</vt:lpstr>
      <vt:lpstr>Raleway</vt:lpstr>
      <vt:lpstr>Rozha One</vt:lpstr>
      <vt:lpstr>Times New Roman</vt:lpstr>
      <vt:lpstr>TimesNewRomanPSMT</vt:lpstr>
      <vt:lpstr>Wingdings</vt:lpstr>
      <vt:lpstr>字魂86号-杨任东楷书</vt:lpstr>
      <vt:lpstr>思源宋体 CN</vt:lpstr>
      <vt:lpstr>迷你简卡通</vt:lpstr>
      <vt:lpstr>黑体-繁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Tổng kết</vt:lpstr>
      <vt:lpstr>III. Tổng kết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Nguyễn Thùy</cp:lastModifiedBy>
  <cp:revision>304</cp:revision>
  <dcterms:created xsi:type="dcterms:W3CDTF">2019-05-02T14:10:18Z</dcterms:created>
  <dcterms:modified xsi:type="dcterms:W3CDTF">2025-02-19T15:14:33Z</dcterms:modified>
</cp:coreProperties>
</file>